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2" r:id="rId2"/>
  </p:sldMasterIdLst>
  <p:notesMasterIdLst>
    <p:notesMasterId r:id="rId46"/>
  </p:notesMasterIdLst>
  <p:sldIdLst>
    <p:sldId id="265" r:id="rId3"/>
    <p:sldId id="318" r:id="rId4"/>
    <p:sldId id="270" r:id="rId5"/>
    <p:sldId id="319" r:id="rId6"/>
    <p:sldId id="320" r:id="rId7"/>
    <p:sldId id="321" r:id="rId8"/>
    <p:sldId id="281" r:id="rId9"/>
    <p:sldId id="290" r:id="rId10"/>
    <p:sldId id="289" r:id="rId11"/>
    <p:sldId id="288" r:id="rId12"/>
    <p:sldId id="287" r:id="rId13"/>
    <p:sldId id="286" r:id="rId14"/>
    <p:sldId id="285" r:id="rId15"/>
    <p:sldId id="284" r:id="rId16"/>
    <p:sldId id="283" r:id="rId17"/>
    <p:sldId id="328" r:id="rId18"/>
    <p:sldId id="282" r:id="rId19"/>
    <p:sldId id="301" r:id="rId20"/>
    <p:sldId id="300" r:id="rId21"/>
    <p:sldId id="299" r:id="rId22"/>
    <p:sldId id="324" r:id="rId23"/>
    <p:sldId id="326" r:id="rId24"/>
    <p:sldId id="298" r:id="rId25"/>
    <p:sldId id="296" r:id="rId26"/>
    <p:sldId id="295" r:id="rId27"/>
    <p:sldId id="294" r:id="rId28"/>
    <p:sldId id="293" r:id="rId29"/>
    <p:sldId id="292" r:id="rId30"/>
    <p:sldId id="291" r:id="rId31"/>
    <p:sldId id="315" r:id="rId32"/>
    <p:sldId id="314" r:id="rId33"/>
    <p:sldId id="313" r:id="rId34"/>
    <p:sldId id="312" r:id="rId35"/>
    <p:sldId id="310" r:id="rId36"/>
    <p:sldId id="309" r:id="rId37"/>
    <p:sldId id="307" r:id="rId38"/>
    <p:sldId id="306" r:id="rId39"/>
    <p:sldId id="305" r:id="rId40"/>
    <p:sldId id="304" r:id="rId41"/>
    <p:sldId id="317" r:id="rId42"/>
    <p:sldId id="268" r:id="rId43"/>
    <p:sldId id="329" r:id="rId44"/>
    <p:sldId id="330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318"/>
          </p14:sldIdLst>
        </p14:section>
        <p14:section name="1" id="{1EB9C91F-1FA6-4BDC-B3D8-37276B7037C9}">
          <p14:sldIdLst>
            <p14:sldId id="270"/>
            <p14:sldId id="319"/>
            <p14:sldId id="320"/>
            <p14:sldId id="321"/>
            <p14:sldId id="281"/>
            <p14:sldId id="290"/>
            <p14:sldId id="289"/>
            <p14:sldId id="288"/>
            <p14:sldId id="287"/>
            <p14:sldId id="286"/>
            <p14:sldId id="285"/>
            <p14:sldId id="284"/>
            <p14:sldId id="283"/>
            <p14:sldId id="328"/>
          </p14:sldIdLst>
        </p14:section>
        <p14:section name="2" id="{45D4AE04-8E08-4303-96F9-01793398711E}">
          <p14:sldIdLst>
            <p14:sldId id="282"/>
            <p14:sldId id="301"/>
            <p14:sldId id="300"/>
            <p14:sldId id="299"/>
            <p14:sldId id="324"/>
            <p14:sldId id="326"/>
            <p14:sldId id="298"/>
            <p14:sldId id="296"/>
            <p14:sldId id="295"/>
            <p14:sldId id="294"/>
            <p14:sldId id="293"/>
            <p14:sldId id="292"/>
            <p14:sldId id="291"/>
            <p14:sldId id="315"/>
            <p14:sldId id="314"/>
            <p14:sldId id="313"/>
            <p14:sldId id="312"/>
            <p14:sldId id="310"/>
            <p14:sldId id="309"/>
            <p14:sldId id="307"/>
            <p14:sldId id="306"/>
            <p14:sldId id="305"/>
            <p14:sldId id="304"/>
            <p14:sldId id="317"/>
          </p14:sldIdLst>
        </p14:section>
        <p14:section name="content" id="{AE999BAE-2150-4B27-8D23-110EB47F0269}">
          <p14:sldIdLst/>
        </p14:section>
        <p14:section name="Final" id="{E1E3221E-6D36-4C82-B070-E76D7D2AEF93}">
          <p14:sldIdLst>
            <p14:sldId id="26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99FF"/>
    <a:srgbClr val="FF66FF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1601" autoAdjust="0"/>
  </p:normalViewPr>
  <p:slideViewPr>
    <p:cSldViewPr snapToGrid="0">
      <p:cViewPr varScale="1">
        <p:scale>
          <a:sx n="79" d="100"/>
          <a:sy n="79" d="100"/>
        </p:scale>
        <p:origin x="118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6T18:11:21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6985 3506 996 0,'0'0'28'0,"0"-6"7"0,0 6-35 0,0-5 0 0,0 0 0 0,0 5 0 0,0 0 16 0,0 0-3 16,3-5-1-16,-3 5 0 0,0 0 8 16,0 0 2-16,0-3 0 0,0 3 0 0,0 0 16 0,0 0 3 15,0 0 1-15,0 0 0 0,0 0-5 16,-6-3-1-16,-3-2 0 0,3 10 0 0,-3-2-22 0,-3 0-5 15,1 7-1-15,-4 3 0 0,0 3-8 0,0 0-11 16,0 3 3-16,-3-1 0 0,3 1-3 0,0-1 0 16,-2 1 0-16,2-1 0 0,6-2 11 15,-3 0 0-15,3-3 8 0,3 3-8 0,-3 0 13 0,6-5-1 16,0 4-1-16,6 1 0 0,0-2-11 0,-3 1 0 16,6-1 0-16,-3-1 0 0,3 0 0 0,0 0 0 0,3-7 0 15,0 2 0-15,3 0 0 0,-3-1 0 0,2-4 0 16,1 0 0-16,0-1 0 0,0-7 0 15,0-3 0-15,3 0 0 0,-3 3 0 0,0 0 8 0,0-6-8 16,0 3 8-16,-1-5-8 0,-2 0 8 0,3-1-8 0,-3-1 8 16,0 1 1-16,0-2 0 0,-3 1 0 0,3 7 0 15,0-8 5-15,-3 5 1 0,-3 1 0 16,3 4 0-16,-3-4 4 0,0 4 1 0,0 1 0 0,0 0 0 16,-3 5-20-16,0 0 0 0,0 0 0 0,0 0 0 15,0 0 11-15,0 0-2 0,0 0 0 0,0 0 0 16,-6 5-9-16,6 0 0 0,-3 3 0 0,0 0 0 15,3-2 0-15,0 2 0 0,0 2 0 0,3-5 0 16,0 6 0-16,0-8 0 0,3 2 0 0,0 0 0 16,0 1 0-16,0-4 0 0,0 3 0 0,2-2 0 15,1 0 0-15,0-3 0 0,0 2 0 0,0-2 0 0,-3-2 0 16,3 2-11-16,0 0 1 0,0 0-458 16,0-3-92-16</inkml:trace>
  <inkml:trace contextRef="#ctx0" brushRef="#br0" timeOffset="455.65">7280 3606 1373 0,'0'0'39'0,"0"0"9"0,0 0-39 0,0 0-9 15,0 0 0-15,0 0 0 0,0 0 0 0,0 3 0 0,0 2 0 0,3 1 8 16,-3 1-8-16,3-1 0 0,0-1 0 0,-3 6-11 16,3-6 11-16,-3 0 0 0,0 6 8 0,3-6-8 15,-3 3 0-15,0-3 0 0,3-2 0 0,-3-3-8 16,0 0 8-16,0 5 0 0,0-5 0 0,0 0 0 16,0 0 0-16,0 0 9 0,0 0-9 0,0 0 0 15,0 0 13-15,3-5-4 0,0-3-1 0,-3-3 0 16,3 1-8-16,0-1 8 0,-3 1-8 0,0-4 8 15,0 4-8-15,3-1 0 0,-3-5 0 0,0 6-11 16,3-1 19-16,-3 6 4 0,3-8 1 0,0 2 0 16,2 3 0-16,-2 0 0 0,3-5 0 0,-3 2 0 15,6 4-13-15,-3-1 0 0,0-3 0 0,3 3 0 16,0 0 0-16,-3 0 0 0,3 3 0 0,-3 2 0 16,3 1 11-16,0-4-1 0,0 6 0 0,0 6 0 0,0-6 6 15,2 2 2-15,-5 1 0 0,3 2 0 0,0 0-3 0,0 3-1 16,0 0 0-16,0 3 0 0,3-6-14 0,-3 1 9 15,0 1-9-15,-3-4 8 0,3 2-8 0,-3-2-11 16,3 0 3-16,-3-1-468 16,0-2-94-16</inkml:trace>
  <inkml:trace contextRef="#ctx0" brushRef="#br0" timeOffset="1150.27">7822 3445 1479 0,'0'0'32'0,"0"0"8"0,0 0 0 0,0 0 2 0,0 0-34 0,0 0-8 0,-9 3 0 0,3-3 0 15,0 5 0-15,-3-3-14 0,0 4 3 0,0-1 1 16,0 3 10-16,0 3 0 0,-3-6 0 0,0 5 8 16,3-2-8-16,-3-2 0 0,4 4 0 0,-1-4 0 15,0 1 30-15,0 4 8 0,-3-3 2 0,3 3 0 16,3-3-32-16,0 2-8 0,-3 1 0 0,3-1 0 16,0-2 0-16,0 3 9 0,0-1-9 0,0 4 0 15,3-6 11-15,0 2-11 0,0-2 10 0,3 5-10 16,0-7 8-16,0 2-8 0,6-1 0 0,-3-1 0 15,3 2 0-15,0-3 0 0,3-2 0 0,-3-3 0 0,3 0 0 0,0 0 0 16,0 0 0-16,3-8 0 0,-3 2 0 0,0 1 0 16,0-3 0-16,-1 0-10 0,-2 0 10 0,3 0-8 15,-3-2 8-15,0 2-8 0,0 0 8 0,0 3 9 16,0-6-1-16,-3 3-8 0,3 3 19 0,-3-3-3 16,3 3-1-16,-3-1 0 0,0 6 13 0,3 0 4 15,-3-2 0-15,0 2 0 0,3 0-32 0,-6 0 0 0,3 2 0 16,3-2 0-16,-3 6 0 0,3-1 0 0,-3 0 0 0,3 3 0 15,3 3 0-15,-4-3 0 0,-2 2 0 0,3 3 0 16,-3 3 0-16,3-5 0 0,-3 2 0 0,3 6 0 16,-3-3 0-16,3 2-10 0,-3 1 0 0,-3 2 0 15,3 0 10-15,0 5 14 0,0-7-3 0,-3 5-1 16,0-6-10-16,0 6 0 0,0-3 0 0,0 0 0 16,0-5 0-16,0 3 0 0,0-6 0 0,-3 3 0 15,3 2 0-15,-3-7 0 0,0 2 0 0,-3-2 0 16,0-1 0-16,0 1 8 0,3 0-8 0,-6-4 8 15,3 1 17-15,-2-2 3 0,-1-1 1 0,0 0 0 16,0 1 7-16,0-4 0 0,-3 1 1 0,3-3 0 16,-3 2 0-16,0-2 0 0,0-2 0 0,0 2 0 15,0-3-19-15,-2 1-4 0,2-1-1 0,-3-2 0 16,0-1-13-16,3 1-18 0,-3 2 4 0,3-7 1 16,-3 5-51-1,3-3-11-15,3-3-1 0,1 3-524 0,-1 0-105 0</inkml:trace>
  <inkml:trace contextRef="#ctx0" brushRef="#br0" timeOffset="1850.13">8054 3712 1494 0,'0'0'32'0,"0"0"8"0,0 0 0 0,0 0 3 0,0 0-35 0,0 0-8 0,0 0 0 0,0 0 0 15,0 0 0-15,3 8-11 0,-3 3 3 0,0-6 0 16,0 3 8-16,0 2 0 0,0 6 0 0,0-5 0 16,-3 2 0-16,3 6 0 0,-3-9 0 0,0 3 0 15,3-2 11-15,-3 0 4 0,3-3 1 0,-3 0 0 16,0-1 11-16,3-1 2 0,-3 2 1 0,0-6 0 15,3 4-3-15,0-6-1 0,0 0 0 0,0 0 0 16,0 0 5-16,0 0 1 0,0 0 0 0,0-8 0 16,0-6-32-16,0-1 0 0,3 1 0 0,0-4 0 15,3 2-29-15,-3-3 1 0,3-4 0 16,0 4 0-16,3 1 6 0,-3 2 2 0,3 0 0 0,-4 0 0 16,1 3 20-16,3-1 8 0,0 1 0 0,0 3 0 0,0 2 19 0,3 0 3 15,-3 0 1-15,3 3 0 16,-3 2-18-16,3 0-3 0,-3 3-1 0,0 0 0 15,2 0-9-15,-2 0 0 0,0 3 0 0,0 2 0 16,0 3 0-16,-3 0 0 0,3 0 0 0,-3 0 0 0,0-3 0 0,-3 1 8 16,3-1-8-16,-3 0 8 0,0-2 0 0,0-1 0 15,0 1 0-15,-3-3 0 0,0 0-8 0,0 0 0 16,3-3 0-16,-3 3-11 0,0 0 11 0,3-2 0 16,0-6 8-16,3-3-8 0,-3 1 0 0,0-1-15 15,0-2 3-15,3 0 0 16,0-3-13-16,0 0-3 0,-1 8 0 0,1-5 0 0,3-1 13 0,-6 4 3 0,3 5 0 0,0-3 0 15,-3 2 12-15,0 1 0 0,3 2 0 16,-6 3 10-16,3 0 14 0,0 0 4 0,3 6 0 0,-3-4 0 16,0 6-16-16,0 0-4 0,0 0 0 0,0 3 0 15,3-3-8-15,-3 5 8 0,3-5-8 0,-3 5 8 16,3-2-8-16,-3-1 0 0,3 1 0 16,0-1 0-16,0 1 0 0,0-3 0 0,-1-5 0 0,-2 5 0 15,3-1 0-15,-3-1 0 0,3-1 0 0,-3 0 0 16,0-2 0-16,3 2 0 0,-6-5 0 0,3 0 0 15,3 0 8-15,-3 0-8 0,3 0 12 0,-3-5-4 16,0 5-8-16,-3 0-16 0,3-3 4 0,0-2 1 31,0 0-122-31,-3 5-25 0,3-8-5 0,-3 8-1 0</inkml:trace>
  <inkml:trace contextRef="#ctx0" brushRef="#br0" timeOffset="2104.5">8712 3506 1750 0,'0'0'49'0,"0"0"12"0,0 0-49 0,3 8-12 0,0 2 0 16,2-2 0-16,-2 3-8 0,0 2-5 15,0-2-1-15,0 2 0 0,0 0 3 0,0 0 1 0,0-5 0 16,0 3 0 0,-3-3-35-16,3 0-7 0,0-3-2 0,-3-5 0 15,0 0-50-15,0 0-9 0,0 0-3 0,0 0 0 0</inkml:trace>
  <inkml:trace contextRef="#ctx0" brushRef="#br0" timeOffset="2268.09">8715 3360 1265 0,'0'0'36'0,"0"0"8"0,0 0-36 0,0 0-8 0,0 0 0 0,0 0 0 15,0 0 37-15,0 0 6 0,0 0 1 0,6 0 0 16,-4 3-44-16,1 0 0 0,3-3 0 0,-3 0 0 16,3 2-48-1,-3 1-11-15,3-3-2 0,-3 2-1 0</inkml:trace>
  <inkml:trace contextRef="#ctx0" brushRef="#br0" timeOffset="2633.19">8834 3403 828 0,'3'10'18'0,"3"-5"4"0,-3 1 1 0,2 2 0 0,1 2-23 0,0 3 0 0,0 3 0 0,0-2 0 0,0 4 63 0,0 3 8 15,0-5 1-15,-3 8 1 16,3-8-20-16,-3 2-4 0,0 1-1 0,0-1 0 0,0 1-19 0,-3-3-4 16,3-3-1-16,-3 0 0 0,0-2 29 0,0-1 6 15,0 4 1-15,0-9 0 0,0 0-32 0,0 1-7 16,0-6-1-16,0 0 0 0,0 0 4 0,0 0 1 0,0 0 0 0,0 0 0 15,3-8 5-15,0 0 1 0,-3-6 0 0,6-1 0 16,-3-4-22-16,3 0-9 16,-3 4 8-16,3-7-8 0,-3 4 0 0,3-1 8 0,0 1-8 15,0-1 0-15,0 3 0 0,-1 3 8 0,4-5-8 0,-3 2 0 16,3 5 0-16,3-2 0 0,-6 2 0 0,3 4 0 16,0 1 0-16,0 4 0 0,-3-4 0 0,0 4 0 15,3 4-14-15,-6 4 5 0,3-4 1 0,0 4 0 16,0 1-7-16,-3 4-1 0,3 2 0 0,-3-2 0 15,2 5 16-15,-2 2 10 0,3-2-2 0,-3 0 0 16,0 0-8-16,3 0 0 0,0 2 0 0,-3-4 0 16,3 1 8-16,0-1 0 0,0-4 0 0,0 3 0 15,3-5-8-15,-3 0 0 0,3 3 0 0,-3-3 0 16,3 0 0-16,-3-3-11 0,0 3 3 0,3-5-528 16,-3 2-106-16</inkml:trace>
  <inkml:trace contextRef="#ctx0" brushRef="#br0" timeOffset="2770.79">9366 3791 1969 0,'0'0'43'0,"0"0"9"0,0 0 1 0,0 0 3 0,6 0-44 0,0 0-12 16,3 0 0-16,-3 0-581 15,0-2-119-15</inkml:trace>
  <inkml:trace contextRef="#ctx0" brushRef="#br0" timeOffset="4147.85">7875 4474 952 0,'0'0'27'0,"-3"0"5"0,0-5-32 0,-3 0 0 0,3 2 0 0,-3 0 0 16,3 1 48-16,3 2 4 0,0 0 0 0,-6-3 0 15,0 0-16-15,6 3-4 0,0 0 0 0,0 0 0 16,0 0 10-16,0 0 2 0,0 0 0 0,-6 6 0 15,4-4-29-15,-4 4-6 0,3-1-1 0,3 3 0 32,-3 0-8-17,0 2 0-15,3 1 0 0,0 2 0 0,0 0 13 0,3 1 1 0,-3 1 0 0,3 4 0 0,-3-3 13 0,6 0 2 0,-3 0 1 0,-1-1 0 16,4-1-16-16,-3-4-3 0,6 3-1 0,-3-7 0 0,0 2-10 0,0 0 0 16,-3-6 0-16,6 1 0 0,0-3 0 0,-3-3 0 15,3-5 0-15,-3 3 8 0,3-3-8 0,0 0 0 16,0-5 0-16,-3 0 0 0,0-3 0 0,3 3 0 15,-4-3 0-15,4 3 0 0,-3 2 0 0,0-2 0 16,-3 5 0-16,0 0 0 0,3 0 0 0,-6 3 8 16,0 5 2-16,0 0 0 0,0 0 10 0,0 0 3 15,0 0 0-15,6 0 0 0,-3 5 6 0,0 0 2 16,3 3 0-16,-3 3 0 0,3 5-18 0,-3-3-3 0,3 3-1 16,0-3 0-16,0 3-9 0,3-6 10 0,-3 4-10 0,3-6 10 15,0-1-2-15,-1-1 0 0,1-4 0 0,0 1 0 16,0-6 20-16,3 1 4 0,0-4 1 0,0-1 0 15,3-4-17-15,-3-2-3 0,3-3-1 0,0 0 0 16,-4-5-12-16,1 2 9 0,0-2-9 0,-3-3 8 16,0 1-8-16,0-1 0 0,0 3 0 0,-3-1 8 15,-3 4 0-15,3-1 0 0,-6 3 0 0,3 3 0 16,0 0-20-16,-6 2-5 0,0 1-1 0,0 5 0 16,3 5-94-1,-6-6-20-15,-3 6-3 0,0 0-642 0</inkml:trace>
  <inkml:trace contextRef="#ctx0" brushRef="#br0" timeOffset="4355.68">8479 4696 1558 0,'0'0'34'0,"0"0"7"0,0 0 2 0,0 0 1 0,-3 6-35 0,0-1-9 16,0 3 0-16,0-3 0 15,1 3-50-15,-4-3-12 0,0 6-2 0,0-3-359 0,0 3-71 16</inkml:trace>
  <inkml:trace contextRef="#ctx0" brushRef="#br0" timeOffset="11635.06">9152 4143 1328 0,'0'-8'29'0,"-3"1"7"0,0-1 0 0,3-3 1 0,-6 6-29 0,3-3-8 16,0 2 0-16,-3 1 0 0,3 0 28 0,-3 0 4 15,-3-1 0-15,1 4 1 0,2-1 0 0,-3 0 0 16,0 3 0-16,-3-2 0 0,3 2-13 0,0 0-4 16,-3 2 0-16,3-2 0 0,-3 0-16 0,-3 3 0 15,6 0 0-15,-6-1 0 0,1 4-17 0,-4 2-1 16,0-1 0-16,3 4 0 15,-3-3-10-15,0 5-1 0,0-2-1 0,1 2 0 0,2 0 30 0,-3 0 10 16,3 1 0-16,0-4 0 0,3 4 11 0,0 1 3 0,3-1 0 16,0-1 0-16,0 3-35 0,4 0-6 0,-1-1-2 0,3 1 0 15,3 0 31-15,0-3 5 0,3 1 2 0,-3-1 0 16,6-2-19-16,-1-1 0 0,1-2 0 0,3-3 0 16,-3 3-12-16,3-2-7 0,0-4-1 0,3-2 0 15,-3 0 10-15,0-2 2 0,3-4 0 0,0 1 0 16,0 0 8-16,0-3 0 0,-1 2 0 0,1-4 0 15,0 2 0-15,0-5-8 0,-3 5 8 0,3-3-8 16,-6 6 8-16,3-3 0 0,0 3 0 0,-3-1 0 16,-3 1 24-16,3 2 6 0,-3 3 2 0,-3 0 0 15,0 0-32-15,0 0 0 0,0 0 0 0,0 0 0 16,0 3 0-16,-3 5 0 0,-3-3 0 0,0 6 0 16,0-1 0-16,0 4 0 0,0-1 0 0,0 0 0 15,0 0 0-15,-3 3 0 0,3 3 0 0,0-6 0 16,0 3 0-16,3 0 0 0,-3 0-13 0,6-3 4 0,-3-3 17 15,3 4 3-15,0-4 1 0,3-2 0 0,-3 0-12 0,6 0 8 16,0-3-8-16,0 1 8 0,3-4 4 0,0 1 0 16,0 2 0-16,0-5 0 0,3 3-4 0,0-6 0 15,0 3 0-15,2-2 0 0,1-1-8 0,-3 0-11 16,3 1 3-16,0-4 0 16,0 4-36-16,-3-1-6 0,0-5-2 0,0 3-624 0</inkml:trace>
  <inkml:trace contextRef="#ctx0" brushRef="#br0" timeOffset="11981.77">9224 4464 1231 0,'0'0'27'0,"0"0"5"0,0 0 2 0,0 0 1 15,0 0-35-15,0 0 0 0,0 0 0 0,0 0 0 16,0 0 20-16,3 0-2 0,-3 0-1 0,5 2 0 16,-2 1 6-16,3-3 1 0,-6 0 0 0,3 5 0 15,3-5-24-15,0 0 0 0,-3 3 0 0,0-3-8 0,0 2 8 16,-3-2 0-16,0 0 0 0,3 3-8 0,0 2 8 0,-3 1 0 16,3-1 0-16,-3 0-8 0,0 3 8 0,3 5 0 15,0 3 8-15,-3 0-8 16,3-11 8-16,0 6-8 0,0 0 8 0,-3-3-8 0,3 2 19 0,0 1-1 15,-3 2 0-15,3-2 0 0,-3-1 11 16,3 3 3-16,-3 1 0 0,0-4 0 0,3-2-32 0,-3 0 0 16,0 0 0-16,3 0 0 15,-3-3-53-15,0-5-17 0,0 0-3 0,0 0-1 0</inkml:trace>
  <inkml:trace contextRef="#ctx0" brushRef="#br0" timeOffset="12135.66">9289 4395 1870 0,'0'0'53'0,"0"0"11"0,0 0-51 0,0 0-13 0,0 0 0 0,0 0 0 32,6 2-66-32,-3 4-16 0,3-4-3 0,-6 4-1 0</inkml:trace>
  <inkml:trace contextRef="#ctx0" brushRef="#br0" timeOffset="14293.87">10322 3339 1425 0,'0'0'31'0,"0"0"6"0,0 0 2 0,0 0 2 0,3 0-33 0,3 3-8 0,-3-1 0 0,3 4 0 16,0-1 0-16,0-2-9 0,3-1 9 0,0 4-13 15,-1-4 13-15,4 1 0 0,-3-1 0 0,6 1 0 16,-3-3 10-16,3 3-2 0,0-1 0 0,0-2 0 0,0 0-8 0,-1 0 0 16,-2 0 9-16,3 0-9 0,-3 0 17 0,0 0-1 15,3-2 0-15,-6 2 0 0,3-3 5 0,-3 0 1 16,0 1 0-16,0 2 0 0,0-3-12 16,-1 1-2-16,1 2-8 0,0-3 12 0,0 0-12 0,0 3-12 15,-3-2 3-15,0 2 0 16,0 0-144-16,-3 0-29 0</inkml:trace>
  <inkml:trace contextRef="#ctx0" brushRef="#br0" timeOffset="14774.51">10325 3606 1862 0,'0'0'52'0,"0"0"13"0,0 0-52 0,0 0-13 0,0 0 0 0,0 0 0 16,0 0 0-16,6 0-18 0,0-2 4 0,0-4 1 16,0 6 21-16,3 0 4 0,0 0 0 0,-1 0 1 15,1 6-13-15,3-6-16 0,-3 2 3 0,3-2 1 16,3 0 12-16,-3 3 16 0,-3 0-3 0,6-1-1 16,-3 1-25-16,0 0-6 0,2-1-1 0,-2 1 0 15,0-1 20-15,0-2 0 0,-3 3 0 0,0 0 0 16,0-1 0-16,-3-2 0 0,0 0 0 0,0 3 0 15,0 0-12-15,0 2 0 0,-3-2 1 0,-3 5 0 16,0-3-9-16,-3 3-3 0,-3 0 0 0,3 2 0 16,-6-2 23-16,3 3 0 0,-3-1 0 0,-3 4 0 0,3-9 0 15,-3 8 0-15,0-5 0 0,0 0 0 0,1 3 0 0,-1-6 0 16,3 3 0-16,0-3 0 0,0 0 0 0,3-2 8 16,0 0 0-16,0 2 0 0,6-5 11 0,0 0 1 15,0 0 1-15,0 0 0 0,0 0 2 0,0 0 0 16,0 0 0-16,0 0 0 0,0 0-11 0,0 0-1 15,3-8-1-15,0 3 0 0,0-1 10 0,3 1 1 16,0 3 1-16,3-4 0 0,0 4-13 0,3-1-9 16,-1 0 12-16,1-2-12 0,3 2 0 0,0 1 0 15,0-1 0-15,0 0 0 0,0 1 0 0,0 2 0 0,0 0 0 0,-1-3 0 16,1 3-19-16,-3-2-1 16,0 2 0-16,-3-3 0 15,3 3-39-15,-3-3-8 0,0 1-1 0,0-1-683 0</inkml:trace>
  <inkml:trace contextRef="#ctx0" brushRef="#br0" timeOffset="15059.87">10628 2826 1724 0,'0'0'38'0,"0"0"8"0,0 0 2 0,-5 2 0 0,2 4-39 0,0 2-9 16,0 2 0-16,3 3 0 0,-3 3 0 0,3 5 0 16,0-5 0-16,-3 8 0 0,3-5 0 0,-3 2 0 15,3-3 0-15,0 6-11 0,-3-3 11 0,3 3 0 16,-3-5 0-16,0 5 0 0,0-9-8 0,0 7 0 15,3-4 0-15,-6 1-744 0</inkml:trace>
  <inkml:trace contextRef="#ctx0" brushRef="#br0" timeOffset="16004.34">10992 3350 1278 0,'0'0'28'0,"0"0"5"0,0 0 2 0,0 0 1 0,0 0-28 0,0 0-8 0,0 0 0 0,0 0 0 16,0 0 0-16,0 0 0 0,3 8-8 0,-3-6 8 16,0 6-15-16,0 0 3 0,0-3 0 0,0 6 0 15,0-3 35-15,0 2 7 0,3 4 2 0,-3-4 0 16,0 4-20-16,3 1-3 0,0 1-1 0,-3-2 0 15,3 1 2-15,-1 1 0 0,1-3 0 0,0 1 0 16,3-1-1-16,0-5 0 0,0 0 0 0,-3 0 0 0,3-3-1 16,0 0-8-16,0-5 12 0,0 0-4 15,-3 0 6-15,6-5 1 0,-3 0 0 0,0-3 0 0,0-3-15 16,0-2 0-16,0 0 8 0,3-3-8 16,-3 0 13-16,0 0 0 0,0 3 0 0,-3-6 0 0,2 4-24 15,-2 1-5-15,3 4 0 0,-3-4-1 0,3 7 37 0,-3 1 7 16,-3-2 1-16,0 8 1 0,0 0-12 0,0 0-2 15,3 3-1-15,-3 5 0 0,0-3 2 0,0 6 1 16,0 2 0-16,0 0 0 0,0 3-17 0,0-5 0 16,0 2 0-16,0-5 0 0,0 8 0 0,3 2 0 15,0-7 0-15,0 2 0 0,3-5 23 0,-3 3-3 16,3-3 0-16,0-1 0 16,-3 1-41-16,6-2-9 0,-3 2-2 0,0-6 0 0,0 1 52 0,3-3 9 0,-3 3 3 0,3-6 0 15,-3 0-32-15,3 3 0 0,-1-10 0 0,1 4 0 16,0-2 0-16,0-2 0 0,0 2 0 0,0-8 0 15,0 3 12-15,0 2-3 0,0-7-1 0,0 2 0 16,0 5 0-16,-3-7 0 0,0 2 0 0,0 0 0 16,-3 3-8-16,0-3 0 0,0 3 0 0,-3-3 0 31,-3 5-121-31,0-2-27 0,-6 0-4 0,3 0-2 0</inkml:trace>
  <inkml:trace contextRef="#ctx0" brushRef="#br0" timeOffset="16337.99">11283 3006 1623 0,'0'0'36'0,"0"0"7"0,0 0 1 0,9 2 2 0,0-2-37 0,0 3-9 15,3 0 0-15,0-1 0 0,-3 6 0 0,3-5 0 16,0-1 0-16,3 1 0 0,-1 2 0 0,1 1 0 16,0-4 0-16,0 1 0 0,0 0 20 0,3-1 0 15,-3-2-1-15,0 0 0 0,-1-2 6 0,1-1 2 0,0 3 0 0,0-3 0 16,-3 3-27-16,0-2 0 0,0 2 8 0,0-3-8 15,-3 0 0-15,-3 3 0 0,3-2 0 0,-3-1 0 32,-1 3-44-32,-5 0-7 0,0 0-1 0,0 0-448 0,0 0-88 0</inkml:trace>
  <inkml:trace contextRef="#ctx0" brushRef="#br0" timeOffset="16547.4">11548 3032 1630 0,'0'0'36'0,"0"0"7"0,0 0 1 0,0 0 3 0,0 0-38 0,0 0-9 0,3 3 0 0,-3 5 0 16,3 0 0-16,-3 0 0 0,0 5-12 0,0-3 12 0,0 4 0 0,-3 2 0 16,3 2 12-16,-3 1-4 15,0-1-8-15,0 1 0 0,0 2 0 0,0 3 0 16,0-9-44-16,3 1-5 0,-3 0-1 0,3 0-625 15</inkml:trace>
  <inkml:trace contextRef="#ctx0" brushRef="#br0" timeOffset="17267.14">11760 3400 1994 0,'0'0'44'0,"0"0"8"0,0 0 3 0,0 0 1 0,0 0-44 0,0 0-12 0,0 0 0 0,0 0 0 16,3 3-24-16,0 2-6 0,0 3-2 0,-3 0 0 0,2 2 22 0,-2-2 10 16,3 5-10-16,-3-2 10 0,3 5 0 0,-3-5 0 15,3 2 0-15,-3-3 0 0,3 4 0 0,0-4 0 16,0 3 0-16,-3 1 0 0,3-9 0 0,0 5 0 15,0 1 0-15,0-6 0 0,0 3 8 0,-3-2-8 16,3-1 9-16,0-2-9 0,3-1 9 0,-3 1-9 16,0-3 8-16,3-3-8 0,0-2 0 0,0 0 0 15,3-1 0-15,0-4 0 0,0-1-17 0,0-2-3 16,0 0 0-16,0-3 0 0,-1 0 0 0,1 0-1 16,3 0 0-16,0 3 0 0,-3-6 1 0,3 4 1 15,-3 1 0-15,0 4 0 0,-3-1 34 0,0 3 6 16,0 3 2-16,0 2 0 0,-3-2-5 0,-3 5-1 0,3 5 0 15,0-5 0-15,0 3-1 0,0 2-1 0,0 3 0 0,-3 3 0 16,3-1 21-16,0 4 4 0,-1 1 0 0,-2 4 1 16,3-6-41-16,0 3-22 0,0 0 2 0,0 0 1 15,0-3 37-15,0 0 7 0,0 3 2 0,3-5 0 16,0-1-27-16,0-4 0 0,-3 4 0 0,3-2 0 16,0 0 11-16,0 0-3 0,0-5-8 0,0-3 12 15,3 2 10-15,0-4 2 0,0 2 0 0,0 0 0 16,0-3-4-16,0-5-1 0,-1 3 0 0,1-3 0 15,0-3-8-15,0 3-2 0,3 0 0 0,-3-2 0 16,-3-1 2-16,3 1 0 0,-3-4 0 0,0 4 0 16,0-6-11-16,-3 3 10 0,3-3-10 0,-3 3 10 15,-3-3-10-15,0 0 0 0,-3 3 0 0,0-3-11 16,-3 0-25-16,-3 8-6 16,3-8-1-16,-3 8 0 0,-3-2-90 0,0 4-19 0,-3 4-3 0</inkml:trace>
  <inkml:trace contextRef="#ctx0" brushRef="#br0" timeOffset="18101.59">12676 3535 1948 0,'0'-19'55'0,"0"19"13"0,0 0-55 0,3 8-13 0,3-2 0 0,0-1 0 15,3 0-16-15,0-2-5 0,3-1-2 0,-3 1 0 16,3 0 23-16,3-3 0 0,-3 0 0 0,3-3 0 16,-1 0 0-16,-2 1 0 0,3-1 0 0,0 3 0 15,-3-5 9-15,0 5 0 0,0 0 0 0,0-3 0 0,-3 3-9 0,3-2 10 16,-4 2-10-16,1 0 10 15,0 0-10-15,0 0 0 0,-3 0-10 0,0 0 10 0,3 0-25 0,-6 0 1 16,3 0 0-16,-3-3 0 16,3 3-24-16,-6 0-5 0,0 0-1 0,0 0-432 15,3-3-86-15</inkml:trace>
  <inkml:trace contextRef="#ctx0" brushRef="#br0" timeOffset="18348.14">12861 3328 1265 0,'0'0'36'0,"0"0"8"0,0 0-36 0,0 0-8 0,0 0 0 0,0 0 0 15,-3 6 0-15,3-1 0 0,-3 0 0 0,3 1 0 16,0 2 39-16,0-3 5 0,3 3 2 0,-3 2 0 16,0 1-18-16,0 2-3 0,0 3-1 0,0 3 0 15,0-4-24-15,0 9 0 0,0-8-9 0,0 5 9 16,0 3-8-16,0 0 8 0,0-6 0 0,0 6 0 15,-3-3-12-15,3 1 12 0,-3-4-12 0,0 3 12 16,3-7-26-16,0 1 2 0,-3 1 0 0,3-5 0 16,-3 2-91-16,3 0-17 15,-3 6-4-15,3-9-1 0</inkml:trace>
  <inkml:trace contextRef="#ctx0" brushRef="#br0" timeOffset="19085.82">14182 3194 1677 0,'0'0'36'0,"0"0"8"0,0 0 2 0,0 0 2 0,0 0-38 0,0 0-10 0,0 0 0 0,0 0 0 32,0 0-24-32,0 0-8 0,0 0 0 0,0 0-1 0,0 0 33 0,0 0 12 0,0 0 0 0,0 0 0 15,0 0-12-15,-5-3 0 0,-1-2 8 0,0 2-8 16,-3-2 13-16,3-1 0 0,-3 6 0 0,3-2 0 16,-3-1 6-16,0 0 1 0,-3 1 0 0,3 2 0 15,-3-3-30-15,0 3-6 0,0 0 0 0,1 3-1 16,-4-1 17-16,0 4 0 0,0-4 0 0,0 1 0 15,0 2 0-15,-3 1 0 0,3 2 0 0,-2-6 9 16,2 6-9-16,-3 3 0 0,3-3 0 0,0 5 0 0,-3-5 0 16,3 2 0-16,3 4 0 0,-3-4 0 0,4 1 8 0,-1-1 0 15,0 1 0-15,3 2 0 0,0 0 12 0,0-2 3 16,0 2 0-16,3-2 0 0,-3 2-15 0,3 0-8 16,0-5 10-16,3 5-10 0,-3 1 17 0,6-4-2 15,-3 3-1-15,3 1 0 0,0 2-6 0,0-6-8 16,3 3 11-16,-3 1-11 0,0-4 16 0,6 1-3 15,-3-1-1-15,3 1 0 0,0-3 0 0,0 0 0 0,3 2 0 16,-3-2 0-16,3 3 4 0,0-3 0 0,3 2 0 16,-3-4 0-16,3 2-16 0,0 0-16 0,-1-6 3 0,7 4 1 15,-3 1 12-15,0-1 16 0,3-4-3 0,-3 4-1 16,6-4-3-16,-4 1-1 0,4-3 0 16,-3 0 0-16,3 5-8 0,-3-5 8 0,0 0-8 0,3 0 8 15,-4 0-8-15,1 0 0 0,0 0 0 0,0 0 0 16,0 0 0-16,0 3 0 0,-3-3 0 0,-1 3-11 31,4-3-20-31,-3 0-4 0,0 2-1 0,0-2 0 0,-3 0-32 16,0 0-6-16,0-2-2 0,0-1-448 0,-3 0-91 0</inkml:trace>
  <inkml:trace contextRef="#ctx0" brushRef="#br0" timeOffset="20033.5">14599 2998 1378 0,'0'0'30'0,"0"0"6"0,0 0 2 0,0 0 2 0,0 0-32 0,0 0-8 0,0 0 0 0,0 0 0 16,0 0 0-16,0 0-13 0,0 0 3 0,0 0 1 15,0 0 21-15,0 0 5 0,0 0 1 0,6 0 0 16,0-3 10-16,0 3 1 0,0 0 1 0,3 0 0 15,0 0 0-15,0 0 0 0,0 3 0 0,3-3 0 16,0 0 10-16,-1 0 3 0,4 2 0 0,0 1 0 16,0 0-19-16,0-1-3 0,3 1-1 0,-3 0 0 0,3-1-20 15,-1 6 8-15,1-5-8 0,-3-1 0 0,0 1 0 16,0 0 8-16,0-1-8 0,-3 4 0 0,0-4 0 0,-3-2-8 16,2 3 0-16,-2-3 0 15,-3 0-38-15,0 0-7 0,0-3-2 0,-6 3-708 16</inkml:trace>
  <inkml:trace contextRef="#ctx0" brushRef="#br0" timeOffset="20705.8">14641 3043 2084 0,'0'0'46'0,"0"0"10"0,0 0 1 0,0 0 1 0,0 0-46 0,0 0-12 0,0 0 0 0,0 2 0 16,0 4 0-16,3-4-11 0,-3 4 3 0,3 2 0 15,-3-1 8-15,3 1 0 0,3 3 0 0,-3-3 0 16,3 3 0-16,0-4 0 0,0 1 8 0,0 3-8 16,0 0 0-16,-1-6 0 0,1 3 0 0,0-3 0 15,-3 3 0-15,3 0 0 0,0 0 0 0,-3-5-8 16,3 2 8-16,-3-3 0 0,0 4 0 0,3-1 0 15,0 0-8-15,0 1 0 0,-3 2 0 0,3-6 0 16,-3 1-1-16,3 2 0 0,-3-2 0 0,0-1 0 0,-3 4 9 16,0-6 0-16,3 2 0 0,-3-2 0 0,0 0 0 0,3 6 0 15,-3-1 0-15,0 3-8 0,0-8-6 0,-6 5-1 16,3-5 0-16,0 5 0 0,-6 3 15 0,3 0 0 16,-3 0 0-16,3 0 0 0,-3-2 0 0,-3 1 0 15,3 4 0-15,-3-3 0 0,1 3 25 0,-1-6-1 16,-3 3-1-16,3 0 0 0,-3 0-23 0,0 2 0 15,0-2 0-15,0 0-12 0,3 0 12 0,-5 0 0 16,2 5 10-16,-3-5-10 0,3 0 0 0,-3 0 0 16,3 5 0-16,-3-7 0 0,3 4 0 0,-2 1 0 15,5-3 0-15,0 2 0 0,0-2 0 0,0-3-10 16,3 3 2-16,0-2 0 0,3-1 8 0,3-2 11 0,0 5-3 0,0-6 0 16,0 1-8-16,0 0 0 15,3 2 0-15,0-5 0 0,0 0 0 0,0 0 0 0,3 2 0 0,0 1 0 16,0 0 0-16,0-3 13 0,-3 0-3 0,6 2-1 15,0-2-9-15,0 0 0 0,3 0 0 0,3 0 0 32,-3-2-16-32,3-1-9 0,0 0-2 0,2 1 0 0,1-1 64 0,3 1 13 0,3 2 2 0,-3-3 1 15,3 0-18-15,3 3-4 0,-4 0-1 0,4-2 0 16,0 2-18-16,-3 0-3 0,3 0-1 0,-1 0 0 16,-2 0-8-16,0 0 0 0,-3 2 0 0,3-2 0 15,-3-2 0-15,0 2 8 0,-4 0-8 0,1 0 8 16,0 0-8-16,0 0 0 0,0 0 0 0,-3 0 0 15,0 0-11-15,-3 0 3 0,0 0 0 0,0 0 0 16,-3 0-114-16,2-3-22 16,-5 3-5-16,3 0-707 0</inkml:trace>
  <inkml:trace contextRef="#ctx0" brushRef="#br0" timeOffset="22870.34">15459 3149 918 0,'0'0'20'0,"0"0"4"0,0 0 0 0,0 0 3 0,0 0-27 0,0 0 0 15,3 0 0-15,-3 0 0 0,0 0 34 0,0 0 2 16,6 0 0-16,-6 0 0 0,0 0 19 0,0 0 4 0,3 2 1 0,-3-2 0 15,0 0-23-15,0 0-4 0,0 0-1 16,0 0 0-16,0 0-14 0,0 0-3 0,0 0-1 0,0 0 0 16,-6 3 18-16,0-3 3 0,-2 5 1 0,-1-2 0 15,0 2-13-15,-3 0-3 0,0 1 0 0,0-1 0 16,0 3-8-16,-3-3-1 0,0 3-1 0,0 0 0 16,-2 0-10-16,2 3 0 0,0-6 0 0,0 3 0 15,3 2 0-15,0-2 0 0,3 3 0 0,0-6 0 16,0 0 0-16,3 3 10 0,0-5-10 0,6 2 10 15,-3 1-10-15,3-6 0 0,0 0 0 0,0 0 0 16,3 2 0-16,3 1 0 0,0 2 0 0,3-5 0 16,-3 3-10-16,3-3 10 0,0-3 0 0,0-2-9 15,0 2 9-15,0 3-13 0,0-2 5 0,0 2 8 16,0 0 0-16,0 0 0 0,-1 0 0 0,1 0 0 0,-3 0-9 0,0 0 9 16,0 2 0-16,-3 1 0 15,0-3 0-15,-3 0 0 0,3 8 0 0,-3-8 0 0,-3 3 0 0,0 2 9 16,-6 5-1-16,3-2 0 0,-6 8-8 0,1-5 0 15,-1 2 0-15,-3 3 0 16,3-6 0-16,0 6 0 0,0 0 0 0,0 0 0 0,0-3 11 0,0 1-3 16,3 1-8-16,0-1 12 0,1-1 13 0,2 0 3 15,0 3 0-15,0 0 0 0,3 0-16 0,3 0-2 16,-3-3-1-16,6 0 0 0,-3 3-9 0,3-8 10 16,3 5-10-16,-3-2 10 0,6-1 2 0,-4-2 0 0,4 0 0 15,0 0 0-15,0-3-2 0,3-2 0 0,0 5 0 16,0-5 0-16,-3-3-10 0,3 0 10 0,0 0-10 15,-3 0 10-15,3-3-10 0,-4-2 8 0,4 5-8 0,-3-3 8 32,-3-2-30-32,0 2-6 0,0-2-2 0,0 2 0 15,0 1-54-15,-3-1-10 0,0 0-2 0,-3 3-628 0</inkml:trace>
  <inkml:trace contextRef="#ctx0" brushRef="#br0" timeOffset="23203.35">15409 3720 1519 0,'0'0'43'0,"0"0"9"0,3 0-41 0,3-3-11 0,0 1 0 0,3 2 0 15,0-3-11-15,0 0-4 0,-1 1-1 0,4-3 0 16,-3 2 16-16,3-2 0 0,0-1 0 0,3-2 0 16,-3 0 0-16,0 0 15 0,3 1-3 0,0-1-1 15,-4 0 1-15,1 2 1 0,0 4 0 0,-3-4 0 0,3 1 5 0,-3 3 1 16,0-1 0-16,-3 3 0 0,0 0-19 0,0 0 0 15,-3 3 0-15,-3-3 0 0,3 2 0 0,0 3 0 16,-3 1 0-16,3-1 0 0,-3 3 0 0,0-3 0 16,0 3 0-16,-3 3 0 0,3-1 0 0,-3 1 0 15,0 0 0-15,3 2 0 0,0 0 13 0,0-5-4 16,3 3-1-16,-3-1 0 0,3 6-8 0,-3-8 0 16,3 5 0-16,-3-2 8 15,6-1-29-15,-3 1-7 0,0-3 0 0,3-3-1 0,-3 3 48 0,0-3 9 0,-3-2 3 0,3-3 0 16,-1 5-45-16,-2-5-9 15,0 0-1-15,0 0-1 16,0 0-58-16,0-5-11 0,-5-14-2 0,2 4-1 0</inkml:trace>
  <inkml:trace contextRef="#ctx0" brushRef="#br0" timeOffset="23362.93">15736 3450 1998 0,'0'0'44'0,"0"0"8"0,6 0 3 0,0-2 1 0,3-1-44 0,0 3-12 0,-3 0 0 0,-3 5 0 16,3-2-16-16,0 2-6 0,-6-2-1 0,0-3 0 15,3 5-140-15,-3-5-28 0,0 0-5 0,-9 5-2 0</inkml:trace>
  <inkml:trace contextRef="#ctx0" brushRef="#br0" timeOffset="24400.01">7866 5358 1195 0,'0'-5'26'0,"0"-3"6"0,3 0 0 0,-3 0 2 0,3 0-34 0,-3 0 0 0,0 3 0 0,0-3 0 15,0 2 48-15,0-2 2 0,0 3 1 0,-3 0 0 16,0 0-9-16,-3 2-2 0,3 0 0 0,-6 1 0 16,0-1-14-16,1 3-3 0,-4 0-1 0,0 0 0 15,0 0-3-15,0 3-1 0,0-1 0 0,0 1 0 16,3 2-18-16,0 3 0 0,0-3 0 0,3-2-9 0,0 2 9 15,0 1 0-15,3-1 0 0,0 0 0 0,3 0 0 16,0 3-12-16,3 0 12 0,0-2-12 0,3-1 12 16,3 0 0-16,0 1 0 0,0-1 0 0,6 3 0 15,0 0 0-15,3 0 0 0,3-3 0 0,-1 3 0 16,1 0-12-16,0 2 12 0,0-2-12 0,3 0 12 0,-3 3 0 16,-4-3 0-16,1 0 0 0,0-3 0 0,-6 3 0 15,0-3 0-15,-3-2 0 0,0 2 0 0,-3 0 0 16,0-2 0-16,-6-3 0 0,0 0 0 0,0 0 11 15,0 0-3-15,0 0 0 0,0 0 29 0,-3 5 6 0,-3 1 1 16,3-1 0-16,-6 0-26 0,3 1-5 16,-3-1-1-16,0-2 0 0,0 2-12 0,0 0 0 0,0-2 0 0,-3 2 0 15,4-2 9-15,-4-1-1 0,3 1 0 0,0 0 0 16,0-1-8-16,0-2-11 0,0 3 3 0,0 0 0 31,3-3-100-31,0 2-19 0,-3-2-4 0,9 0-1 0</inkml:trace>
  <inkml:trace contextRef="#ctx0" brushRef="#br0" timeOffset="24817.92">8217 5292 1432 0,'0'0'32'0,"0"0"6"0,0 0 2 15,-3 5 0-15,3 0-32 0,-2 3-8 0,2 3 0 0,-3-1 0 16,3 1 8-16,0 0 1 0,-3 2 0 0,3-3 0 0,0 4 14 0,0-4 2 16,0 3 1-16,0 1 0 0,3-4-4 0,0 1-1 15,-1-3 0-15,-2 0 0 0,6 0-6 0,-3 0-2 16,3-3 0-16,0 0 0 0,0-2-13 0,0-3 8 16,0-3-8-16,3 0 0 0,0-4 0 0,0 1 0 15,0-4 0-15,0-1 0 31,0-2 0-31,3 0 0 0,-3-1-11 0,0-1 11 0,-1-1-12 0,1 2 12 0,0-1-10 0,0-1 10 0,-3 5 0 0,3-2 0 16,-3 2 0-16,0 3 0 0,0-2 0 0,0 4 0 16,-3 1 0-16,3 3 0 0,-6 2 0 0,0 0 0 0,0 0 0 0,3 2 0 15,3 3 18-15,-3 1 0 0,0 2 0 0,0 2 0 16,-3 1 2-16,3 2 0 0,-3-2 0 0,3 2 0 16,0 0-20-16,-3 0 10 0,0 1-10 0,3-4 8 15,-3 3 2-15,0-2 0 0,0 0 0 0,3-1 0 16,-3 1-10-16,0-3 12 0,0-3-12 0,0 0 12 31,0-5-41-31,0 0-8 0,0 0-2 0,0 0-491 0,0 0-98 0</inkml:trace>
  <inkml:trace contextRef="#ctx0" brushRef="#br0" timeOffset="25075.21">8539 5014 1465 0,'0'0'32'0,"0"0"6"0,6 0 2 0,0 0 2 0,0 0-34 16,3 3-8-16,-3-3 0 0,0 5 0 0,3 0 24 0,-3 6 4 15,-1-3 0-15,1 5 0 0,0 0-15 0,0 3-2 16,0 0-1-16,-3 0 0 0,0 2-1 0,0 1 0 16,-3 2 0-16,3-3 0 0,0 4-9 0,-3-4 10 15,0 3-10-15,0 3 10 0,0-3-10 0,-3 0 12 16,0 3-12-16,3 0 12 0,-3 0-12 0,3 0 0 15,0-1 0-15,-3 1 8 0,3 0-25 0,0-3-6 16,0-2-1-16,0-3-460 16,0-6-92-16</inkml:trace>
  <inkml:trace contextRef="#ctx0" brushRef="#br0" timeOffset="25364.37">8652 5432 1393 0,'3'-8'30'0,"-3"0"6"0,3 0 2 0,0 0 2 0,3 3-32 0,0-3-8 0,0 0 0 0,0 0 0 15,3 3 15-15,-3-3 1 0,3 5 0 0,0 1 0 16,-1-1-16-16,1 3 9 0,-3 3-9 0,3-1 8 16,-3 1-8-16,0-1-9 0,0 4 9 0,0-1-13 15,0-2 13-15,-3 2 0 0,3 0 0 0,-3 1 0 16,0 2 0-16,3-3 0 0,-3 3 0 0,-3-3 0 16,3 3 10-16,0-3 5 0,-3-5 1 0,0 6 0 15,0-1-26-15,0 0-5 0,-3 3-1 0,3-3 0 16,0-5 16-16,-6 6 0 0,3 4 0 0,-3 3 10 15,0-5-10-15,-3 3 10 0,0-3-10 0,0 0 10 0,-3 2 1 0,0 1 0 16,-2-3 0-16,-1 0 0 16,3 2 1-16,-3-2 1 0,0 0 0 0,-3 0 0 15,6 0-34-15,-3-2-7 0,0 1-2 0,1-4-414 16,-1 0-82-16</inkml:trace>
  <inkml:trace contextRef="#ctx0" brushRef="#br0" timeOffset="25704.1">8744 5355 1033 0,'9'-5'22'0,"0"0"5"0,0 2 1 0,3 0 2 0,3 1-30 0,0-1 0 0,0 0 0 16,0 1 0-16,-1-1-10 0,1 0-8 0,0 1-2 0,0-1 0 16,-6 0 7-16,3 1 1 0,-3-1 0 0,0 1 0 15,0 2 60-15,-6 0 13 0,3 2 3 0,-3-2 0 16,6 3-6-16,-6-1-1 15,2 4 0-15,-2-1 0 0,0 3-22 0,-3 3-5 0,3 2-1 0,0 0 0 16,-3 3 1-16,0 0 0 0,0 2 0 0,0-2 0 16,-6 5-30-16,3-5 0 0,0 3 0 0,-2-6 0 15,-1 3 0-15,0 0 0 0,0 0 0 0,-3-1 0 16,0 1 14-16,0-2-3 0,0 1-1 0,0 1 0 16,0 0-1-16,-3 0 0 0,3-3 0 0,0-2 0 15,0 2-1-15,0-2 0 0,1-3 0 0,2-3 0 16,0 3-8-16,-3-3 0 0,0-2 0 0,3-1 0 15,-3-2 0-15,3-2 8 0,-6-1-8 0,3-2 0 16,0-3-20-16,-3 0-8 0,3-3-3 0,-3-2 0 16</inkml:trace>
  <inkml:trace contextRef="#ctx0" brushRef="#br0" timeOffset="25867.02">8902 5136 1384 0,'0'0'39'0,"6"-3"9"0,3 0-38 0,3 1-10 0,-3 2 0 0,3 0 0 16,-3 2 0-16,0 1 0 15,-3 2 0-15,2 1 0 16,1-1-24-16,-3 0-6 0,0-2-2 0,0 2-529 0</inkml:trace>
  <inkml:trace contextRef="#ctx0" brushRef="#br0" timeOffset="26697">9203 5353 1364 0,'0'0'30'0,"-3"7"6"0,0 1 2 0,0 6 0 0,0 4-30 0,0 1-8 0,3-3 0 0,0 2 0 15,0-5 30-15,0 1 5 0,0 1 1 0,0-1 0 16,0-4 1-16,0 1 1 0,3-3 0 0,0 0 0 0,0 0-19 0,-3-3-4 16,6-2-1-16,-3-1 0 0,0 1-14 0,3-6 0 15,0 1 0-15,0-4 0 0,-1 1 0 0,4-6 0 16,-3-4 0-16,3 1 0 0,0-2 0 0,3 3-10 16,-3-3 2-16,0 0 0 0,0-2 8 15,3-1-8-15,-3 1 8 0,3 2-8 0,0 0 8 0,-4 0 0 16,1 3 8-16,0 2-8 0,0 1 0 0,0 2 8 15,-3 3-8-15,0-1 0 0,0 4 0 0,-3-1 0 16,-3 3 0-16,0 0 0 0,0 0 0 0,6-3 0 16,-3 6 0-16,-3-3 0 0,0 0 0 0,0 0-10 15,0 0 10-15,0 0-10 0,3 3 10 0,-3-3 0 16,0 0 0-16,0 0 0 0,3 2 0 0,-3-2 0 0,0 0 0 0,0 0 0 16,0 0 0-16,0 0 8 0,3 6-8 0,-3-6 8 15,0 0 0-15,0 0 0 16,0 0 0-16,0 0 0 0,0 0-8 0,0 0 0 0,0 0 0 0,0 0 0 15,0 0 0-15,0 0 0 0,0 0-8 0,0 0 8 16,0 0-18-16,-6 0 2 0,6 0 0 0,0 0 0 16,0 0 16-16,0 0-10 0,-3 0 10 0,3 0-8 15,0 0 8-15,0 0 0 0,0 0 0 0,0 0 0 16,0 0 0-16,0 0 0 0,0 0 0 0,0 0 0 16,0 0 0-16,0 0 0 0,0 0 0 0,0 0 0 15,0 0-8-15,0 0 0 0,0 0 0 0,0 0 0 16,0 0 8-16,0 0 0 0,0 0 0 0,0 0 0 15,0 0 0-15,0 0-8 0,0 0 8 0,0 0-8 16,0 0 16-16,0 0 3 0,0 0 1 0,0 0 0 16,0 0-12-16,0 0 0 0,0 0 0 0,0 0-11 0,0 0 11 0,0 0-10 15,0 0 10-15,0 0-10 16,0 0-24-16,0 0-5 0,0 0-1 0,0 0 0 0,0 0 30 0,0 0 10 16,0 0 0-16,-6-3-9 0,6 3 20 0,0 0 4 15,-6 0 1-15,6 0 0 0,0 0 9 0,0 0 3 16,0 0 0-16,0 0 0 0,0 0-28 0,0 0 0 15,-6 3 0-15,6-3 0 0,0 0 0 0,0 0-16 16,0 0 3-16,0 0 0 0,0 0 5 0,0 0 8 16,0 0-13-16,0 0 5 0,-3 2-4 0,3-2 0 15,0 0 0-15,0 0 0 0,0 0 12 0,0 0 0 16,0 0 0-16,0 0 8 0,0 0 7 0,0 0 1 0,0 0 1 0,0 0 0 16,0 0-7-16,0 0-2 0,0 0 0 15,0 0 0-15,0 0-8 0,0 0 8 0,0 0-8 0,0 0 8 16,0 0-8-16,0 0 0 0,0 0 0 0,0 0 0 31,0 0-54-31,0 0-13 0,-6-2-2 0,6 2-353 0,0 0-70 0</inkml:trace>
  <inkml:trace contextRef="#ctx0" brushRef="#br0" timeOffset="27644.16">9429 5223 1123 0,'0'0'24'0,"0"0"6"0,-6 0 1 0,6 0 1 0,0 0-32 0,0 0 0 0,-3 3 0 0,0 2 0 16,3-5 0-16,0 0 0 0,-6 2 0 0,6 6 0 16,-3-2 0-16,0-1 14 0,3 3-4 0,-3-3-1 15,3 3 7-15,0 0 0 0,0 0 1 0,0 0 0 16,0 3 15-16,0-1 2 0,0 1 1 0,0-1 0 15,0 1-12-15,3-1-3 0,0 1 0 0,-3 0 0 16,3-1-6-16,0 3-2 0,0-2 0 0,3-3 0 16,-3-3 14-16,3 3 2 0,0-3 1 0,-3 1 0 15,3-4-21-15,0 1-8 0,3 0 0 0,-6-3 9 16,3-3-31-16,0 0-6 0,0 1-2 0,-4-1 0 16,-2 3-149-16,6-5-29 0,3-11-7 0,-3 3-1 15</inkml:trace>
  <inkml:trace contextRef="#ctx0" brushRef="#br0" timeOffset="27929.33">9694 5286 1220 0,'0'0'34'0,"0"0"9"0,0 0-35 0,0 0-8 0,0-5 0 0,0 0 0 15,0 5 12-15,3-8 0 0,-3 3 0 0,-3-3 0 16,3 2 16-16,-3 1 3 15,-3 2 1-15,3 1 0 0,-3-1-13 0,0 0-3 0,0 1 0 0,-3 2 0 16,0 2 0-16,0 4 0 0,0-1 0 0,0 3 0 16,0 0-16-16,1 3 10 0,-1-1-10 0,3 3 8 15,-3 1-8-15,0-1 0 0,3 0 0 0,0 0 0 16,0-2 0-16,0 2 0 0,3-5-12 0,0 3 12 16,0-1 19-16,3 1 11 0,0-3 2 0,3 0 1 15,-3-3-33-15,3 0-9 0,3 0-1 0,-3 1 0 31,6-4-18-31,-3 1-3 0,0 0-1 0,3-3-400 0,0-3-81 0</inkml:trace>
  <inkml:trace contextRef="#ctx0" brushRef="#br0" timeOffset="28247.34">9697 5342 309 0,'0'0'8'0,"0"0"4"0,0 0-12 0</inkml:trace>
  <inkml:trace contextRef="#ctx0" brushRef="#br0" timeOffset="29893.58">9128 5599 1069 0,'0'0'23'0,"0"0"5"0,0 0 0 0,0 0 4 0,0 0-32 0,0 0 0 0,0 0 0 0,3-6 0 16,-3 6 9-16,3-2-9 0,0-1 8 0,3-2-8 16,-3 2 29-16,0 0 1 0,3 1 0 0,-3-1 0 15,3 0 8-15,-3-2 2 0,6 0 0 0,-3 0 0 0,0 2-28 16,3-2-12-16,0-1 10 0,0 1-10 0,0 0 12 0,-1 0-4 15,1-3-8-15,0 2 12 0,3-2-12 0,-3 0 0 16,0 0 0-16,0 1 0 0,0-4 0 0,0 3 12 16,0-5-1-16,-3 0-1 0,3-1-10 15,-3 4 0-15,0-6 0 0,3 3 0 0,-4 2 0 0,1-5 8 16,-3 3-8-16,3 0 8 0,-3-3 0 0,0 3 0 16,0 2 0-16,0-2 0 0,-3 2-8 0,0 1 0 15,0 2 0-15,0-3 0 0,-3 3 23 0,3 0 9 16,0 8 1-16,-3-5 1 0,3 5-11 0,0 0-3 15,0 0 0-15,-6-3 0 0,0 1-6 0,0-1-2 16,1 3 0-16,-4 0 0 0,3 0-12 0,-3 3 0 0,3-1 0 16,-3-2 0-16,0 3 28 0,-3 0 4 15,3-1 0-15,-3 4 0 0,3 1-32 0,-3 1 0 0,0-2 0 16,3 2 0-16,-2 2 0 0,2 1 0 0,-3 2 0 16,0 0 0-16,3 0-13 0,-3 6-3 0,3-3 0 0,0 2 0 15,0 1 16-15,3-1 0 0,0 1 0 0,-3-3 0 16,6 2 0-16,0-4 0 0,3-1 0 0,0 0-9 15,3 3 9-15,0-3 0 0,0 0 0 0,3-2 0 16,3 0 0-16,0-1 0 0,0 1 0 0,3-1 0 16,-3 1 0-16,3-1 0 0,-3 1 0 0,6-3 0 15,-3 0 0-15,-1 0-18 0,1 0 3 0,0-6 1 16,3 4 14-16,0-6 0 0,0 0 0 0,3-3 0 31,0-2-80-31,-3-3-12 0,-1 0-4 0,4 0-555 0</inkml:trace>
  <inkml:trace contextRef="#ctx0" brushRef="#br0" timeOffset="30216.27">9741 5286 1220 0,'0'0'27'0,"0"0"5"0,0 0 2 0,0 0 0 0,0 0-34 0,0 0 0 16,0 0 0-16,-5 3 0 0,-1 0 0 0,0-1 0 15,-3-2 0-15,3 0 0 0,-3 6 0 0,3-4 0 16,-3 1 0-16,0-3 0 0,0 3 32 0,0-1 0 0,0 1 0 0,0-1 0 16,-3 4-12-16,3-4-4 0,-2 4 0 0,2 2 0 15,0-3-8-15,0 6-8 0,-3 2 9 0,3 3-9 16,-3 2 0-16,3 1 0 0,0-3 0 0,3-1 0 16,-3 1 0-16,3 0 0 0,3-3 0 0,-3 1 0 15,6-4 0-15,-3 1 0 0,3-3 0 0,0 0 0 16,3-3 11-16,0 0-11 0,3 1 12 0,0-4-12 15,3 3 0-15,0-5 0 0,0 0 0 0,3-2-12 16,3-1-8-16,-3 1 0 0,0-6-1 0,3 0-385 16,-1 0-77-16</inkml:trace>
  <inkml:trace contextRef="#ctx0" brushRef="#br0" timeOffset="30435.78">9834 5265 633 0,'0'0'13'16,"0"0"3"-16,0 0 1 0,0 0 3 0,0 0-20 0,0 0 0 0,0 0 0 0,0 0 0 0,0 0 76 0,0 0 12 16,0 0 3-16,0 0 0 0,0 0-15 0,3 3-4 15,3 0 0-15,0-1 0 0,0 1-13 0,3-3-3 16,-1 2-1-16,1 1 0 0,0 0-39 0,3-3-7 16,0 2-1-16,3 1-8 0,-3-3 15 0,0 0-4 15,0 0-1-15,0 0 0 0,0 3-24 0,-1-3-5 16,-2-3-1-16,3 3 0 15,-6-3-51-15,0 3-10 0,0-2-3 0,0 2-282 16,-3 0-57-16</inkml:trace>
  <inkml:trace contextRef="#ctx0" brushRef="#br0" timeOffset="30651.33">9929 5144 1393 0,'0'0'30'0,"0"0"6"0,-3 2 2 0,0 3 2 0,0 3-32 0,0 0-8 0,3 6 0 0,-3-1 0 16,3 3 0-16,-3 0 0 0,0 2 0 0,3 3 0 15,0 0 12-15,0 1 1 0,0-1 0 0,0 0 0 16,3 0 24-16,-3 0 5 0,3 0 1 0,3-5 0 16,-3 3-32-16,3-6-11 0,-3 0 0 0,3 0 9 15,0-2-136-15,3 0-27 0</inkml:trace>
  <inkml:trace contextRef="#ctx0" brushRef="#br0" timeOffset="30856.1">10164 5273 1566 0,'0'0'34'0,"0"0"7"0,0 0 2 0,6-2 1 0,3 2-35 0,-3 0-9 0,3 0 0 0,3 2 0 0,0-2 0 0,-3 0 0 15,3 0 0-15,-4 0 0 0,4 0 0 0,-3 0 0 32,3 3 0-32,-3-3 0 0,0-3-8 0,0 3-4 0,0 0-1 0,-3-2 0 15,0 2-117-15,0-3-23 0,0 3-5 0,-6 0-1 0</inkml:trace>
  <inkml:trace contextRef="#ctx0" brushRef="#br0" timeOffset="31051.78">10280 5231 1378 0,'0'0'30'0,"0"0"6"0,-3 5 2 0,0 3 2 0,0 3-32 0,3-3-8 0,-3 2 0 0,3 3 0 16,-3-2 0-16,0 2 8 0,0 3-8 0,3-5 8 16,-3 2 16-16,3 0 4 0,-3-2 1 0,3 2 0 15,0-2-10-15,0 2-3 0,3-5 0 0,-3 0 0 31,0-3-43-31,3 0-9 0,0 0-1 0,0 1-616 0</inkml:trace>
  <inkml:trace contextRef="#ctx0" brushRef="#br0" timeOffset="31350.03">10486 5318 1450 0,'0'0'32'0,"0"0"6"0,0 8 2 0,0 0 1 0,0 0-33 0,0 3-8 16,3 2 0-16,-3-3 0 0,0 6 0 0,3 0 0 15,0-3 0-15,0 1 0 0,-3-7-11 0,2 1 3 16,1 3 0-16,3 0 0 0,-3-3 17 0,0-1 4 0,3-4 1 0,0 2 0 16,0-5 3-16,0 0 1 0,0 0 0 0,0-2 0 15,0-1-1-15,0-5 0 0,3 0 0 0,-6-2 0 16,3-1-17-16,0-5 0 16,0 3 0-16,0 0 0 0,0-6-15 0,0 1 0 15,-3-1 0-15,3 1 0 0,-3-1 15 0,2 1 0 0,-5 2 0 16,3 0 0-16,-3 0 0 0,0 3 0 0,-3 0 0 0,1-1 10 15,-4 6-18-15,3 0-4 0,-6 0-1 0,3 6 0 16,-3-1 13-16,0 3 0 0,0 0 0 0,-3 0 0 31,3 5-34-31,0 1-10 0,0 2-3 0,-3 0 0 0</inkml:trace>
  <inkml:trace contextRef="#ctx0" brushRef="#br0" timeOffset="31545.5">10798 5339 1393 0,'0'0'30'0,"0"0"6"0,0 0 2 0,0 0 2 0</inkml:trace>
  <inkml:trace contextRef="#ctx0" brushRef="#br0" timeOffset="31710.06">10789 5522 1384 0,'0'0'39'0,"3"5"9"0,-3 3-38 15,3 0-10-15,0 3 0 0,0-1 0 0,0 1 8 0,0-1 0 0,-3-2 0 0,3 0 0 16,-3 0-8-16,0 0 8 0,-3 5-8 16,3-13 8-16</inkml:trace>
  <inkml:trace contextRef="#ctx0" brushRef="#br0" timeOffset="33285.4">12075 5019 1558 0,'0'0'34'0,"0"0"7"0,3 11 2 0,-3-1 1 0,3 1-35 0,3 2-9 15,0 3 0-15,-3 3 0 0,3 4 0 0,3-1 0 0,-3 1 0 0,3 4 8 16,0-1-8-16,3 3 0 0,-4-2 0 0,4-3 0 16,0 2 8-16,3-2-8 0,-3 2 12 0,3-4-4 15,0 1 4-15,0-4 0 0,3 2 0 0,-1-5 0 16,1 0-12-16,-3-3 0 0,3-2 0 0,0-1 0 16,0-2-8-16,-3 0-4 0,2-5-1 0,-2-3 0 31,0 0-112-31,-3-3-23 0</inkml:trace>
  <inkml:trace contextRef="#ctx0" brushRef="#br0" timeOffset="33571.06">12599 5019 1754 0,'-12'3'49'0,"6"2"12"0,0 0-49 15,-3 6-12-15,0 0 0 0,0 7 0 0,3 1 0 0,-5 4 0 16,2-1-9-16,0 1 9 0,-3-1 0 0,0 4 0 16,3 6 0-16,-3 0 0 0,0-1 0 0,3 4 0 15,0-1 0-15,-3 6 0 0,3-3 0 0,-3 2 0 16,1-1 0-16,-1 1 0 0,0 4 8 0,0-4 2 16,0 6 0-16,0-2 0 0,-3-1-10 0,3-5-16 15,0 0 4-15,-3-5 1 0,1-3 11 0,-1-3 0 16,3-2 0-16,-3-3 0 0,-3-2 0 0,3-3 0 0,0 0 0 15,0-6 0-15,1 3-8 0,-1-2-7 0,0-6-1 16,0 0-716-16</inkml:trace>
  <inkml:trace contextRef="#ctx0" brushRef="#br0" timeOffset="34008.18">12813 5461 1512 0,'0'0'33'0,"6"-3"7"0,0-2 2 0,0 2 0 0,0 3-34 0,3 0-8 15,0-2 0-15,0 2 0 0,0 2 12 0,-3-2 0 16,3 0 0-16,-3 0 0 0,0 0-27 0,0 0-5 16,0 0 0-16,-4 3-1 0,1 2 21 0,-3 1-11 15,0 2 11-15,-3 0-8 0,3 5 8 0,-2-3 8 16,-1 4-8-16,-3-1 11 0,3 3-11 0,-3 0 0 0,3-1 9 0,0 1-9 16,0 3 16-16,0-6 0 15,0 0-1-15,3 3 0 0,0-3-3 0,0 1 0 16,0-1 0-16,0 0 0 0,0-2-12 0,3-1 0 0,0 1 0 0,0-1 0 15,3 4 0-15,-3-4 9 0,0 3-9 0,3-5 8 16,-3 0-8-16,2 0 0 16,1 0 0-16,0-5 0 0,0 2 0 0,0-2 0 0,0-3 0 15,0 2-11-15,0-4 0 0,0-1 0 0,3 0 0 0,0-2 0 32,-3 0-40-32,3-3-8 0,0-5-1 0,-3 0-1 0</inkml:trace>
  <inkml:trace contextRef="#ctx0" brushRef="#br0" timeOffset="34185.11">12923 5226 2026 0,'0'0'44'0,"-3"-3"10"0,3 3 2 0,0 0 1 0,0 0-45 0,0 0-12 0,0 0 0 0,0 0 0 15,0 0-133-15,0 0-29 0,0 0-6 0</inkml:trace>
  <inkml:trace contextRef="#ctx0" brushRef="#br0" timeOffset="35330.14">13310 5003 1249 0,'0'0'27'0,"0"0"5"0,0 0 2 0,0 0 2 0,0 0-28 0,0 0-8 0,0 0 0 0,0 0 0 16,0 0 8-16,0 0 0 0,0 0 0 0,0 0 0 15,0 0 20-15,0 0 5 0,0 0 1 0,-9 3 0 16,6 0-14-16,-2 2-4 0,-1 0 0 0,0 6 0 16,-3-1-16-16,3 6 0 0,-3 0 8 0,0 3-8 15,3 2 0-15,-3 0 0 0,0 3 0 0,3-3-9 16,0 3 9-16,0-3 0 0,3 3 0 0,0-3 0 16,0 0 30-16,0 0 8 0,3 0 2 0,3 1 0 15,-3 1-23-15,3 1-4 0,3 3-1 0,0-1 0 16,0 1-4-16,3-4-8 0,-3 1 11 0,3-3-11 0,0 3 0 15,3-5 0-15,0 2-12 0,0-5 3 16,2 0-40-16,-2-1-8 0,0-1-2 16,3-6-607-16</inkml:trace>
  <inkml:trace contextRef="#ctx0" brushRef="#br0" timeOffset="36304">13557 5239 856 0,'0'0'19'0,"0"0"4"0,0 0 1 0,0 0 0 0,0 0-24 0,0 0 0 0,0 0 0 0,0 0 0 15,0 0 16-15,0 0 0 0,0 0-1 0,0 0 0 16,0 0-15-16,0 0 0 0,0 0 8 0,0 0-8 0,0 0 0 0,0 0-10 15,0 0 2-15,0 0 0 0,0 0-12 0,0 0-3 16,0 0 0-16,0 0 0 0,0 0 23 0,0 0 12 16,0 0-2-16,0 0 0 0,6-3-10 0,-3-2 0 15,-3 5 0-15,0 0 0 0,0 0 0 16,0 0 0-16,3-3 0 0,-3 3 0 0,3-2 0 0,0-1 0 16,0-2 0-16,-3 5-11 0,6-3 11 0,-6 3 0 15,0 0-9-15,3 0 9 0,3-3 0 0,-6 3 0 16,0 0 0-16,3-2 0 0,3-1 0 0,-6 3 0 15,0 0 0-15,0 0 0 0,0 0 0 0,0 0 0 16,0 0 0-16,0 0 8 0,3-3 12 0,-3 3 1 0,0 0 1 16,0 0 0-16,0 0 0 0,0 0 0 0,0 0 0 0,0-2 0 15,0 2 10-15,0 0 3 0,0 0 0 0,0 0 0 16,0 0-20-16,0 0-4 0,0 0-1 0,0 0 0 16,0 0-10-16,0 0 0 0,0 0 9 0,0 0-9 15,0 0 0-15,0 0 0 0,0 0 0 0,3-6 8 16,-3 6 8-16,0 0 1 0,0 0 1 0,0 0 0 15,0 0 9-15,0 0 1 0,0 0 1 0,0 0 0 16,0 0-29-16,0 0 0 0,0 0 0 0,0 0 0 16,0 0 0-16,0 0 0 0,0 0 0 0,0 0 0 15,3-5 0-15,0 2 0 0,0-2 0 0,-3 5 0 16,3-2-16-16,-3 2 0 0,3-6 0 0,-3 6 0 16,3-2 26-16,-3 2 6 0,0 0 0 0,0 0 1 15,3-6-8-15,3 4-1 0,-3-1-8 0,3 0 12 16,-6-2 3-16,3 0 0 0,3 2 0 0,-3-2 0 15,0 2-6-15,0 1-1 0,0-1 0 0,3 0 0 0,-1-2-8 0,1 2 8 16,0-2-8-16,0 0 8 0,-3-1-8 16,3 4 8-16,0-1-8 0,0 1 8 15,3-1 15-15,-3 0 2 0,0 1 1 0,0 2 0 0,-3-3-26 0,3 3 0 16,0 3 0-16,0-1 0 0,0 1 16 0,0 2-1 16,3 3-1-16,-3 0 0 0,3 0-5 0,-4 0-1 15,4 0 0-15,0 2 0 0,0 4-8 0,0-1 0 16,0 0 0-16,-3 0 0 0,6 1 0 0,-3 1 0 15,0-1 0-15,0 2 0 0,0 2 8 0,0 1-8 16,0 2 8-16,-1 0-8 0,1 3 16 0,0 0-1 0,0-1-1 16,0 1 0-16,0 3 6 0,0-4 2 15,-3-1 0-15,3 1 0 0,0-1-22 0,3 1 0 16,-3-4 0-16,-3 2 8 0,3-5-8 0,-3 0 0 0,0 0 0 0,-1 0 0 16,-2-6 0-16,3-2 0 0,-3 3 0 0,0-6 8 15,0 0-8-15,-3 1 0 0,3-1 0 0,-3-2 0 31,0-3-42-31,0 0-10 0,0 0-1 0,0 0-691 0</inkml:trace>
  <inkml:trace contextRef="#ctx0" brushRef="#br0" timeOffset="36573.78">14144 5138 1190 0,'0'0'33'0,"0"0"9"0,0 0-34 0,0 0-8 0,-3 3 0 0,0 2 0 0,-3 0 18 15,0 6 2-15,0-3 0 0,-3 3 0 0,0 2 9 0,0 0 3 16,0 3 0-16,-3 0 0 0,0 2-18 0,1 1-3 16,-1 5-1-16,0-1 0 0,0-1 10 0,-3 1 1 15,0 1 1-15,0 5 0 0,0 0-22 0,0 1 0 16,-2-1 0-16,2 0 0 0,0 0 0 0,-3-5 0 15,3 2 0-15,0-2 0 0,0 2 0 0,3-2-8 16,-3-3 0-16,4 1-417 0,-1-1-83 16</inkml:trace>
  <inkml:trace contextRef="#ctx0" brushRef="#br0" timeOffset="36943.37">14117 5686 1324 0,'0'0'29'0,"0"0"7"0,0 0 0 0,6-3 1 15,0 3-29-15,0-2-8 0,3 2 0 0,-3 0 0 16,0 0 10-16,-3 2 1 0,3-2 0 0,-3 0 0 15,0 3-11-15,-3-3 0 0,3 0 0 0,-3 0 0 0,3 3 0 0,-3 2 0 16,3-3 0-16,-3 4 0 0,-3-1 0 0,3 0 8 16,0 1-8-16,-3 2 8 0,3 2 6 0,-3 3 1 15,0 3 0-15,0 3 0 0,-3-3-5 0,3 2-1 16,3 1 0-16,-3-1 0 0,0 1 15 0,3-1 4 16,0 1 0-16,3-3 0 0,-3 2-28 0,3-5 0 15,0 1 0-15,3-4 0 0,-3 1 12 0,3-3-4 16,-3 0 0-16,2 0 0 15,-2-6-35-15,3 4-7 0,-3-6-2 0,3 0 0 16,-3-3-130-16,3 0-26 0</inkml:trace>
  <inkml:trace contextRef="#ctx0" brushRef="#br0" timeOffset="37145.37">14150 5577 1872 0,'0'0'41'0,"0"0"9"0,0 0 2 0,0 0 0 0,0 0-42 0,0 0-10 0,0 0 0 0,0 0 0 15,6 3-12-15,-3 0-4 0,3-1 0 0,-3 1-1 47,0 0-35-47,0-1-6 0,3-2-2 0,-6 0-684 0</inkml:trace>
  <inkml:trace contextRef="#ctx0" brushRef="#br0" timeOffset="37454.6">14087 4834 2318 0,'-6'-13'66'0,"3"7"14"0,3 6-64 0,0 0-16 16,0 0 0-16,0 0 0 0,0 0-15 0,0 0-5 16,0 0-2-16,6-2 0 0,-3 2-2 0,6 2 0 0,-3 4 0 0,0-1 0 31,3 0-5-31,3 1-2 0,0 2 0 0,0-1 0 0,0 1 40 0,3 0 8 0,-1-2 2 0,-2 2 0 16,-3-3-9-16,3 0-2 0,0 0 0 0,0 1 0 15,-3-4-8-15,0 4-11 0,0-6 3 0,-3 2 0 16,3-2 8-16,-3 0 0 0,0 0 0 0,-6 0 0 31,5 0-69-31,-5 0-12 0,0 0-3 0,0 0-466 0,0 0-94 0</inkml:trace>
  <inkml:trace contextRef="#ctx0" brushRef="#br0" timeOffset="37642.4">14182 4974 975 0,'-5'-8'21'0,"5"8"5"0,0 0 1 0,0 0 1 0,0 0-28 0,0 0 0 0,-3 6 0 0,0-1 0 16,0 3 8-16,0 2-8 0,0-2 8 0,3 3-8 16,-3 5 37-16,3 2 3 0,-3 1 0 0,3-1 0 0,0-2-13 0,0 3-3 15,-3-1 0-15,3 1 0 16,0-3-14-16,0-1-10 0,3 1 12 0,0-5-12 0,0 0 0 0,0 2 0 16,0-3 0-16,3-2-548 15</inkml:trace>
  <inkml:trace contextRef="#ctx0" brushRef="#br0" timeOffset="38304.78">14400 5469 1616 0,'0'0'36'0,"0"0"7"0,0 0 1 0,0 0 1 0,0 0-36 0,0 0-9 0,0 0 0 0,0 0 0 16,3 5-24-16,0 1-8 0,-3 1 0 0,3 1-1 15,-3 3 44-15,0-3 9 0,3 0 1 0,-3 5 1 16,0 0-14-16,3-2-8 0,0 2 8 0,-3 0-8 16,3-2 0-16,0 0 0 0,0 2 0 0,0-3 0 0,0-2 0 0,0-2 8 15,-1 2-8-15,1-3 0 0,0 0 0 0,3-2 0 16,-3-3 0-16,0-3 8 0,3 0-8 0,3-2 0 15,0-3 0-15,-3-2 0 16,3-1-47-16,3 0-4 0,-3-2-1 0,3 0 0 16,-3 0 0-16,-3 0 0 0,0-1 0 0,3 4 0 0,-6-1 84 0,2 1 16 15,1 2 3-15,-3 2 1 0,0 1-8 0,-3 5-2 16,0 0 0-16,0 0 0 0,0 0-22 0,3 3-5 16,0 2-1-16,0 0 0 0,-3 6-5 0,3-1-1 15,-3 1 0-15,3 2 0 0,0 0-8 0,0 1 12 16,0-1-12-16,0-2 12 0,0 2-12 0,3-5 0 15,-3 2 0-15,3-2 8 0,-3 0 2 0,3-3 0 0,0-2 0 0,3 2 0 16,-3-5 30-16,0 3 5 0,0-3 2 0,3-3 0 16,0 1 9-16,-1-1 3 0,4-2 0 0,-3-3 0 15,3 0-33-15,-3 0-6 0,3-5-2 0,-3 2 0 16,3-2-5-16,0 0-1 0,0-3 0 0,-3 0 0 16,0-3 4-16,0 1 0 0,-1-1 0 0,1-2 0 15,-3 0-16-15,-3 0 0 0,-3 5 8 0,0-2-8 16,0 2-138-16,-3 0-30 0,-3 5-7 0,-3 1-652 15</inkml:trace>
  <inkml:trace contextRef="#ctx0" brushRef="#br0" timeOffset="39100.44">15174 5405 1173 0,'0'0'25'0,"0"0"6"0,6 0 1 0,0 0 2 0,0 3-34 0,0 0 0 0,-1-1 0 0,4 4 0 15,-3-4 8-15,3 4-8 0,0-4 0 0,0 1 0 16,-3 2 0-16,3-2-16 0,0-1 4 0,-3-2 0 16,3 3-45-16,0-3-9 0,-3 0-2 0,0-3-227 15,0 1-45-15</inkml:trace>
  <inkml:trace contextRef="#ctx0" brushRef="#br0" timeOffset="39383.33">15242 5294 1407 0,'0'0'31'0,"0"0"6"0,0 0 2 0,0 0 1 0,0 0-32 0,0 0-8 16,-3 3 0-16,0 2 0 0,0 1-15 0,0 1-4 0,3 1-1 0,-3 3 0 15,0 2 20-15,0 0 0 0,3 6 0 0,-3 0 0 16,0-1 0-16,3 1 0 0,0 2-8 0,0-5 8 16,0 2 0-16,0-2 0 0,0 0 0 0,0-3 0 15,0-2 0-15,3-1-16 0,0 1 3 0,0-1 1 32,-3-2-24-32,3-2-4 0,0-1 0 0,0-2-494 0</inkml:trace>
  <inkml:trace contextRef="#ctx0" brushRef="#br0" timeOffset="39635.94">15474 5149 1566 0,'0'0'34'16,"0"0"7"-16,0 0 2 0,0 0 1 0,0 0-35 0,6 5-9 0,-6 3 0 0,3 0 0 15,0 0-24-15,0 2-6 0,0 1-2 0,-3 5 0 0,0 0 32 0,0 2 10 16,0-2 0-16,0 3 0 0,0-1-10 0,0 3 0 16,0 1 0-16,0 1 0 0,0-1 0 0,-3 1 0 15,3-1 0-15,0 1 8 0,-3-1-18 0,3-4-4 16,0-2-1-16,0 0 0 16,0-6-129-16,0 1-25 0,0 7-6 0,-3-7-1 0</inkml:trace>
  <inkml:trace contextRef="#ctx0" brushRef="#br0" timeOffset="40000.6">15546 5448 1661 0,'0'0'47'0,"0"0"10"0,0 0-45 0,0 0-12 0,0 0 0 0,3 0 0 16,3-6 0-16,0 4 0 0,0-1 0 0,-3 3 0 31,3 3-24-31,-3-3-3 0,2-3-1 0,1 3 0 0,0 0 38 0,0 0 7 0,0 0 2 0,0 0 0 15,0 3-19-15,3-3 0 0,0 0 0 0,0 0 0 16,-3-3 0-16,0 3 0 0,0 0 0 0,-3 0 0 16,6 3 0-16,-6-3 0 0,3 0 0 0,-3 2 0 15,0 1 0-15,3 0 0 0,-6 2 0 0,3 0 0 16,0-2-28-16,-1 2-4 0,1 1 0 0,-3-1 0 16,3 3 21-16,-3 0 11 0,0 0-12 0,0 0 12 15,0-3-10-15,-3 0 10 0,0 1-8 0,3-4 8 16,-2 3 14-16,-1-2 8 0,0 0 2 0,-3-1 0 0,0 4 1 15,0-4 1-15,-3 1 0 0,0 2 0 16,0-2-26-16,-3 0 0 0,3-1 8 0,-3 1-8 0,0-1 0 0,3 1 0 16,-3-3 0-16,1 3 0 15,-1-3-29-15,3 2-5 0,-3-2-1 0,3 0 0 16,0 3-122-16,0 0-25 0,0-3-5 0,0 2-1 0</inkml:trace>
  <inkml:trace contextRef="#ctx0" brushRef="#br0" timeOffset="40453.93">15992 5075 1335 0,'0'0'29'0,"0"0"7"0,6 2 0 0,0 4 2 16,3-1-30-16,0 3-8 0,0 0 0 0,0 0 0 16,0 2 0-16,0 1 0 0,0 2 0 0,-3 0 0 15,3 1 0-15,-1-4 0 0,1 3 0 0,0-2 0 16,0 2 8-16,-3-2 0 0,0 2 0 0,0-2 0 0,0 2 8 0,3-3 3 15,-6 1 0-15,3 0 0 0,-3-1 14 0,0 1 3 16,0-1 1-16,0-2 0 0,-3 3-21 0,3-3-4 16,-3 5 0-16,0-5-1 0,0-3 8 0,-3 3 1 15,0 8 1-15,3-5 0 0,-3 2 9 0,0 0 2 16,0 0 0-16,0-2 0 0,-3 0-20 0,0 2-3 16,-3 0-1-16,0-2 0 0,0 2-8 0,0-5 0 15,0 0 0-15,0 0 0 0,1 2-9 0,-4-2-4 16,0 0-1-16,0-3 0 15,-3 3-26-15,3-2-4 0,-3-1-2 0,3 0 0 16,-3-2-76-16,3-1-15 0,1 1-3 0,2-3-1 0</inkml:trace>
  <inkml:trace contextRef="#ctx0" brushRef="#br0" timeOffset="40959.25">16582 5149 2236 0,'0'0'64'0,"6"-3"12"0,0 3-60 0,-1 0-16 16,7 3 0-16,0-1 0 0,0 4 0 0,0-1-13 16,0 0 2-16,0 1 1 0,0-1-3 15,0 3-1-15,0-3 0 0,-3 0 0 0,-3 1-2 0,2-1 0 16,4-2 0-16,-3-1 0 0,0 1 16 0,0 0 0 16,0-1 0-16,-3 1 10 0,3-3-10 0,-3 3 0 15,0-3 0-15,0 0 0 0,-3 0 0 0,0 2 8 16,3 1 2-16,-6-3 0 0,0 0-10 0,0 0 0 15,0 0 0-15,0 0 0 0,0 0 0 0,0 0 0 16,-6 2 0-16,0 1 0 0,0 2 0 0,-3 1-17 0,-3-1 2 0,3 0 1 16,-3 1 14-16,0-1 0 15,0 3 12-15,0-3-12 0,1 3 0 0,-4-3 0 0,0 3 0 0,0 0 0 16,3 0 0-16,-3 0 0 0,0 0-12 0,-3-3 3 16,1 3 9-16,2 0 0 0,0 0-9 0,3-3 9 15,-3-2 0-15,3 2 0 0,0-2-9 0,0 0 9 16,3-1-14-16,3 1 1 0,-3-3 0 15,3 3 0 1,6-3-20-16,-5 0-4 0,5 0-1 0,0 0 0 16,-6 0-48-16,6 0-10 0,-6-3-1 0,6 3-376 0,0 0-75 0</inkml:trace>
  <inkml:trace contextRef="#ctx0" brushRef="#br0" timeOffset="41334.71">16474 5630 1601 0,'0'0'45'0,"0"0"11"0,0 0-45 0,6 0-11 0,3-2 0 0,0-1 0 15,0-2 13-15,3-1 1 16,0 4 0-16,0-3 0 0,3-1 11 0,3-2 3 16,0 0 0-16,-1-2 0 0,7-3-4 0,0-1 0 0,-3 1 0 0,6 0 0 15,-1-3-16-15,-2 3-8 0,3-3 0 0,0 0 8 31,-3 0-28-31,-1 0-5 0,-2 3-2 0,0-3 0 16,0 3-23-16,-3 0-5 0,0-1-1 0,0 1 0 16,-4 3-137-16,1-4-28 0,12-9-6 0,-6 7-1 0</inkml:trace>
  <inkml:trace contextRef="#ctx0" brushRef="#br0" timeOffset="41626.51">17305 5077 1825 0,'0'0'52'0,"0"0"11"0,0 0-51 0,0 0-12 16,0 0 0-16,0 0 0 0,-6 6-16 0,3-1-7 15,-3 0-1-15,3 3 0 0,0 3 11 0,3 2 1 16,-3 0 1-16,3 3 0 0,-3 3 11 0,3 2 0 15,0 5 0-15,3-2 0 0,0 3 0 0,-3-4-16 0,3 4 4 16,-3-3 0-16,3 2 12 0,0 1 0 0,-3-6 0 0,3 0 0 16,0 0 0-16,-3-2 0 15,0-1 0-15,3-2 0 16,0-3-37-16,0-2-3 0,0-3 0 0,0-3-408 0,0 0-83 16</inkml:trace>
  <inkml:trace contextRef="#ctx0" brushRef="#br0" timeOffset="41875.24">17501 5278 2023 0,'3'-7'44'0,"-3"7"10"0,0 0 2 0,0 0 0 0,0 2-44 0,6 1-12 0,-3-1 0 0,3 1 0 15,0 2-29-15,0-2-8 0,3 2-2 0,-3-2 0 0,3 0 27 0,0 2 12 16,0-5-10-16,0 3 10 0,0-3-21 16,0 2 1-16,-3-2 1 0,2 3 0 15,1-3-36-15,0 0-7 0,0-3-2 0,0 3 0 16,3 3-32-16,-6-3-6 0,3 0-2 0,0 0 0 0</inkml:trace>
  <inkml:trace contextRef="#ctx0" brushRef="#br0" timeOffset="42535.23">18195 5162 1378 0,'0'0'30'16,"0"0"6"-16,0 0 2 0,0 0 2 0,0 0-32 0,0 0-8 0,0 0 0 0,-6-3 0 15,6 3 8-15,-9 0 0 0,3 0 0 0,-3 0 0 16,3-2-8-16,-3 2 8 0,0 0-8 0,-3 0 8 0,3 2 0 0,-2 1 0 15,2 0 0-15,-3-1 0 0,-3-2 19 0,3 3 4 16,-3 2 1-16,3 1 0 0,-6 1-32 0,3 1 0 16,1-2 0-16,-1-1 0 0,0 3 0 15,0 0 0-15,0 0 0 0,3 0 0 16,3-3 0-16,0 0 0 0,0 1 0 0,3-1 0 0,3 0 0 0,3-2 0 16,-3 2 0-16,3 0 0 0,3 1 0 0,0-4 0 15,3 1 0-15,3 0 0 16,0-3-32-16,0 0-7 0,0 2-1 0,3-2 0 15,0 0 40-15,0 0 0 0,0-2 0 0,0-1 0 0,-1 6 0 0,1-3 10 16,-3 0 1-16,3 0 0 0,-3 0 16 0,0 0 3 16,0 2 1-16,-3 1 0 0,-3-3-15 0,3 3-4 0,-3 2 0 15,0-2 0-15,-3-3-2 0,0 2-1 0,0 6 0 0,-3-3 0 16,0 1-1-16,-3 2-8 0,3 2 12 16,0-2-4-16,0 0 0 0,0 0 0 0,0 3 0 0,0-1 0 15,0 3-8-15,3-2 0 0,0 0 0 0,0-3-11 16,0 2 11-16,0 1 0 0,0-1 0 15,3-2 0-15,-3 0 0 0,3 0 0 0,-3 0 0 0,3-3 0 16,0 1 0-16,-3-1 0 0,0-5 0 0,3 3 0 16,-3 5 0-16,3-3 0 0,0 0 0 0,0-2 0 15,0 2 0-15,0-2 0 0,-3-3 0 0,0 0 0 16,0 2-8-16,3 4 0 0,-3-6 0 0,3 2 0 16,0 4-13-16,-3-1-3 0,3 0 0 0,0-2 0 31,0-1-83-31,0 1-17 0,3 0-3 0,-3-3-441 0</inkml:trace>
  <inkml:trace contextRef="#ctx0" brushRef="#br0" timeOffset="42957.38">18228 5548 1862 0,'0'0'52'0,"0"0"13"0,0 0-52 0,6 0-13 16,-3 3 0-16,-3-3 0 15,6 0-43-15,-1-3-11 0,1 3-2 0,0 0-1 0,0 0 40 0,0 0 8 0,0 0 9 0,0-2-13 16,-3 2 13-16,-3 0 0 0,6 0 0 0,-6 0 0 15,0 0 0-15,3 0 0 0,-3 0 0 0,6 0 0 16,-6 0 0-16,0 0 10 0,6 0-2 0,-6 0 0 16,3 2-8-16,0-2 0 0,3 3 0 0,-3 2 0 15,0 1 0-15,-3 1 0 0,3 1 11 0,0 0-11 16,-3 3 9-16,0 0-9 0,3 2 8 0,-3-5-8 16,3 2 8-16,0-2-8 0,0 3 8 0,0-3-8 15,3-3-11-15,-3 0-7 0,3 1-2 0,0-4 0 16,-1 1-19-16,1 0-4 0,0-1-1 0,0-2 0 15,3 0-22-15,-3-2-5 0,0-1-1 16,0 0 0-16,0-2-16 0,-3 0-3 16,9-6-1-16,-3-2 0 0</inkml:trace>
  <inkml:trace contextRef="#ctx0" brushRef="#br0" timeOffset="43119.46">18373 5413 1926 0,'0'0'42'0,"0"0"9"0,0 0 1 0,0 0 3 0,3 6-44 0,0 2-11 15,0-3 0-15,0-2 0 16,-3 2-100-16,3 0-23 0,-3-5-4 0,0 0-1 0</inkml:trace>
  <inkml:trace contextRef="#ctx0" brushRef="#br0" timeOffset="49106.88">11828 6308 1821 0,'0'0'40'0,"0"-6"8"0,-3 1 1 0,3-3 3 0,3 3-41 0,-3 0-11 0,0-3 0 0,3 0 0 16,3 2 14-16,0 1 1 0,3 0 0 0,0-3 0 15,3 3-15-15,-3-3 0 0,3 0 8 0,-1 2-8 16,4-2 0-16,0 1 0 0,0 1 0 0,3 1 0 16,3-3 14-16,0 0 0 0,-4 0 0 0,4 0 0 15,0 3 13-15,0-3 2 0,0 5 1 0,3-2 0 16,-1 2-8-16,4 1-2 0,3-1 0 0,3 0 0 16,-4 1-6-16,4-3-2 0,3 2 0 0,0-2 0 15,-1 2-12-15,1 0 0 0,3 1-9 0,0-1 9 16,5-2 0-16,4-1 0 0,-1 1 0 0,1 2 0 15,-3 1 0-15,2-3 0 0,1 2 0 0,3-2 0 16,-1 2 0-16,1 0 0 0,-1 1 0 0,1 2 0 16,-3-3 0-16,-1 0 0 0,4 1 0 0,2-1 0 15,1 0 0-15,0 1 0 0,-1-1 0 0,-2 1 10 16,2-1 2-16,4-2 0 0,-1-1 0 0,1 1 0 0,-1-3-2 0,-5 3 0 16,3-1 0-16,-4 1 0 0,4 0-10 0,-1-3 12 15,1 3-12-15,0-1 12 0,-4 4-12 0,1-4 12 16,-1 1-12-16,1 2 12 0,3 1-12 0,-1-1 12 15,1 3-12-15,-4 0 12 0,-2-2-12 0,3-1 8 16,-1-2-8-16,1 2 8 0,2 0-8 0,1 1 8 16,-3-1-8-16,-4 3 8 0,4-3 0 0,-1 3 0 15,4 0 0-15,0 0 0 0,-1 0 3 0,-2 0 0 16,-1 3 0-16,-2-3 0 0,0 5-11 0,2-5 8 16,-2 3-8-16,-1 0 8 0,1-3 11 0,-3 2 1 0,-4 1 1 0,4 0 0 15,-3-3-21-15,5 0-12 0,-2 0 2 0,3 0 0 16,-1 0 10-16,-2 0 0 0,-1 0 0 0,-2 2 0 15,3-2 14-15,-1 0-2 0,4 0 0 0,0 0 0 16,2 0-3-16,-2 3-1 0,0-3 0 0,-1 0 0 16,1 2 4-16,2 1 0 0,1 0 0 0,3 2 0 15,-4 0-12-15,1 1 8 0,-1 2-8 0,1 0 8 16,3 2-8-16,-1-2 0 0,7 3 0 0,-7-1-11 16,1 1 11-16,-1 2 0 0,1-2 8 0,-3 2-8 15,2-3 0-15,-2 1 0 0,-1 0 0 0,-2-3-8 16,-3 5 8-16,-1-5 11 0,1 2-3 0,-3-2 0 15,2-2-8-15,-2-4 0 0,3 1 0 0,-7-1 0 16,-2 1 0-16,0 0-11 0,-7-3 3 0,1 0 0 0,-3 0-13 16,-3 0-3-16,-3 0 0 0,-3-3 0 15,-1-5-151-15,-8 0-30 0,3 3-7 16</inkml:trace>
  <inkml:trace contextRef="#ctx0" brushRef="#br0" timeOffset="50029.54">12269 6451 1148 0,'0'0'25'0,"8"-3"6"0,1 0 1 0,3 1 0 0,3 2-32 15,0 0 0-15,0-3 0 0,3 3 0 0,0-3 12 0,0 1-3 16,-1-1-1-16,1 0 0 0,0 3 29 0,0 0 6 16,0-2 1-16,3-4 0 0,0 1-17 0,-1 3-3 15,4 2-1-15,0-3 0 0,3 3-3 0,0-3-1 16,2 3 0-16,4-5 0 0,0 2-19 0,0-2 0 15,-1 2 0-15,7-2 0 0,-3 2 0 0,5-2 0 0,4 0 9 16,0 0-9-16,2-1 25 0,1 1-1 0,-3 0 0 16,2-3 0-16,1 2-3 0,5 1-1 0,1 0 0 0,0 0 0 15,-1-1 0-15,1 4-1 0,2-4 0 16,1 4 0-16,2-1-6 0,1 0-1 0,-1 3 0 0,1 0 0 16,-1 0-12-16,1 0 11 0,3 0-11 0,-1 0 10 15,-2 3 1-15,2-3 0 0,-2 3 0 16,-1-1 0-16,4 1-11 0,-4-3-9 0,4-3 9 0,-4 1-13 15,4-1 13-15,-1 0 0 0,1 1 9 0,2-4-9 16,-2 1 25-16,-1 0-1 0,1 0 0 0,2-1 0 16,1 1 7-16,-1 0 1 0,1-1 0 0,-4 1 0 15,1 0-22-15,2 2-10 0,-2-2 10 0,-1 2-10 16,1 1 9-16,-4-1-9 0,4 3 8 0,-1-3-8 0,1 3 9 0,2 0-9 16,-2 0 10-16,-1 0-10 0,1 0 12 0,2 0-3 15,1 0-1-15,-1 0 0 0,1-2 14 16,-1-1 2-16,4 0 1 0,-1-2 0 15,1 2-40-15,-4-2-8 0,-2 2-1 0,2 3-1 0,1 3 25 0,-4-3 0 16,1-5 0-16,-4 0 0 0,1 2 0 0,-7 0 0 16,4 3 0-16,-7 0 0 0,4 6 0 0,-3-1 0 15,-4 0 0-15,-2 3 8 0,-4-3-20 0,-2 1-3 16,0 2-1-16,0-6 0 16,-1 1-20-16,-2-3-5 0,0 3-1 0,-1-3 0 15,-5-3-15-15,3 3-3 0,-6 0-1 0,-1-5-725 0</inkml:trace>
  <inkml:trace contextRef="#ctx0" brushRef="#br0" timeOffset="50237.74">18234 6236 2026 0,'0'0'44'0,"0"0"10"0,0 0 2 0,0 0 1 0,0 0-45 0,0 0-12 0,0 0 0 0,0 0 0 15,-6 3-187-15,-3 2-39 0,-9 0-8 16,3-2-2-16</inkml:trace>
  <inkml:trace contextRef="#ctx0" brushRef="#br0" timeOffset="61360.49">20130 2791 961 0,'0'0'20'0,"0"0"5"0,0 0 1 0,0 0 2 0,0 0-28 0,0 0 0 0,6 6 0 0,-3-1 0 16,3-5 54-16,-3 3 5 0,2-1 1 0,-2 4 0 15,3 1-4-15,-3-4 0 0,0 8 0 0,3 2 0 16,0 3-4-16,0-6-2 0,0 6 0 0,-3 0 0 16,6 0-27-16,-3 0-6 0,-3-3-1 0,6 3 0 15,-3 3-3-15,3-9-1 0,-3 3 0 0,3 3 0 16,0-8-1-16,0 5-1 0,-1-2 0 0,1 0 0 15,0-4-10-15,0-1 0 0,0 2 0 16,0-3 0-16,0-2-10 0,0 2 10 0,0 3-13 0,0-5 5 16,0-3-32-1,0 0-5-15,0-6-2 0,-3 1 0 0,3 0-84 0,-1-3-17 16</inkml:trace>
  <inkml:trace contextRef="#ctx0" brushRef="#br0" timeOffset="61632.15">20469 2749 1364 0,'0'0'30'0,"0"0"6"0,0 0 2 0,-3 5 0 0,0 3-30 0,0 0-8 16,3 3 0-16,-3-3 0 0,0 2 13 0,0 4 2 16,0-1 0-16,0 5 0 0,-3 1-5 0,0-1-1 15,3 1 0-15,-3-1 0 0,3 6 7 0,-3-5 0 16,3 5 1-16,-3-6 0 0,1 6-2 0,-1-3-1 15,3 0 0-15,-6-2 0 0,3 5-14 0,0-3 0 0,-3 0 0 0,0 0 0 16,0 3 0-16,0-3 0 0,-3 3 0 0,0 0 0 16,0-1 0-16,-3 4-10 0,4-1 10 0,-4-2-12 15,0 5 12-15,-3-5 8 0,6 0-8 0,-3-3 11 32,3 3-49-32,0-6-10 0,3-2-1 0,3-5-594 0</inkml:trace>
  <inkml:trace contextRef="#ctx0" brushRef="#br0" timeOffset="62111.5">20481 3278 1566 0,'0'0'34'0,"0"0"7"0,0 0 2 0,0 0 1 0,0 0-35 0,0 0-9 15,0 0 0-15,0 0 0 16,0 0-24-16,6 0-6 0,-3 0-2 0,3 0 0 0,0-2 32 0,3-1-9 0,0-2 9 0,0 2 0 16,-1 0-10-16,1-2 10 0,3 2-12 0,-3 1 12 15,3-4 0-15,-3 4 0 0,0 2 0 0,0-3 0 16,3 1 0-16,-3-1 0 0,-3 3 0 0,0 0-10 16,3 0 10-16,-6 3 0 0,3-3 0 0,-1 2 0 15,-2 3 13-15,0 1-1 0,3-1-1 0,-6 3 0 16,3 3 7-16,0-4 2 0,-3 7 0 0,3-1 0 15,-3 3-4-15,3-3-1 0,-3 6 0 0,3-9 0 16,-3 6-15-16,3 0 11 0,-3-3-11 0,3 0 10 16,0 3-10-16,0-8 0 0,-3 3 0 0,3-1 0 15,0 1-40-15,0-8-4 16,-3 2-1-16,0-5-403 0,0 0-80 0</inkml:trace>
  <inkml:trace contextRef="#ctx0" brushRef="#br0" timeOffset="62292.03">20758 2937 1810 0,'0'0'40'0,"0"0"8"0,0 0 1 0,0 0 3 0,0 0-42 0,0 0-10 15,3 5 0-15,-3 0 0 16,3-2-68-16,-3 5-16 0,3 0-4 0,-3-3 0 0</inkml:trace>
  <inkml:trace contextRef="#ctx0" brushRef="#br0" timeOffset="62728.25">21154 2738 1335 0,'0'0'29'0,"0"0"7"0,0 0 0 0,-3 3 2 0,-3 0-30 0,3 5-8 16,0 0 0-16,0-3 0 0,-3 5 0 0,3-2 0 15,-3-2 0-15,3 2 0 0,-3 0 8 0,0 0 0 16,0 2 0-16,0-5 0 0,0 6 3 0,-3 2 1 16,3 0 0-16,-3 3 0 0,0 5 0 0,0-5 0 15,-2 8 0-15,2-3 0 0,-3 6 16 0,0 2 3 16,3 3 1-16,0-3 0 0,0 5-20 0,0 1-3 15,0-6-1-15,6 2 0 0,0-4-8 0,0-3 0 16,3-1 9-16,3-1-9 0,0-4 0 0,3-2 0 16,0 3 0-16,3-11 8 0,3 2-20 0,0-2-3 15,3 0-1-15,3-3-683 0</inkml:trace>
  <inkml:trace contextRef="#ctx0" brushRef="#br0" timeOffset="63271.2">21317 2908 1566 0,'0'0'34'0,"0"0"7"0,0 0 2 0,0 0 1 0,3-3-35 0,0 3-9 15,3 0 0-15,-3-3 0 0,3 3 0 0,0-2 0 0,3-3 0 16,0 2 0-16,0 0 8 0,0-2 0 16,0 0 0-16,0-3 0 0,3 2-8 0,-3 4-11 0,2-9 3 0,-2 3 0 15,3 3 8-15,-3-3 0 0,0 3 0 0,0 2 0 16,0 3 0-16,-3-3 0 0,3 1 0 0,0 2-8 16,0 2 8-16,-3 1 16 0,3 0-4 0,0 5-1 15,-1 2 3-15,-2 6 1 0,3-3 0 0,0 6 0 16,-3-1 2-16,3 6 1 0,-3 3 0 0,3-1 0 15,-3-5-9-15,3 0-1 0,-3 3-8 0,0-3 12 16,0 3 2-16,0-5 0 0,0 2 0 0,0-5 0 31,0 5-33-31,0-2-6 0,0-9-2 0,-1 6 0 0,1 0-33 0,0-6-6 16,0 1-2-16,0-3 0 0,0 0-73 16,0-3-15-16,6 0-4 0,-3-5-324 0</inkml:trace>
  <inkml:trace contextRef="#ctx0" brushRef="#br0" timeOffset="63466.34">21928 2799 1698 0,'0'0'48'0,"0"0"11"16,0 0-47-16,0 0-12 0,0 0 0 0,-6 3 0 0,-3 2 0 0,3 8-11 15,-3-2 3-15,-3 5 0 0,0 2 8 0,-3 4 11 16,0-4-3-16,-3 6 0 0,0 2 7 0,1 6 1 15,-1-8 0-15,-3 5 0 0,0 3-16 0,0-8 0 16,-3 2 0-16,4 3-10 16,-1-8-18-16,0 3-4 0,0-3-1 0,0-2 0 0</inkml:trace>
  <inkml:trace contextRef="#ctx0" brushRef="#br0" timeOffset="63823.96">21698 3249 1624 0,'15'-3'46'0,"-9"3"10"0,0-2-45 0,6-3-11 0,0 2 0 0,3 3 0 16,-3-5-31-16,3-1-8 0,-1 1-1 0,-2 0-1 16,0 2 33-16,0 0 8 0,0 1 0 0,-3-1 0 15,0 3 21-15,-3-3 7 0,0 3 0 0,0 0 1 16,0 0-13-16,-6 0-4 0,0 0 0 0,0 0 0 0,6 3-12 15,-6-3 0-15,0 0 0 0,3 5-10 0,-3 3 10 16,0 0 0-16,0 3 0 0,0-3 0 16,-3 5 0-16,0-2 0 0,0 2 0 0,0 0 8 15,0 0-8-15,0 1 0 0,0-1 0 0,3 0 0 0,0 0 0 0,0 0-13 16,0-2 1-16,0 2 1 0,3-7 11 0,0 1 16 16,0 4-4-16,0-6-1 0,3 3-11 0,-3 0 0 15,3-5 0-15,-3 2 0 0,3 0 0 0,-3-2 0 16,3 0 0-16,-6-3 0 15,2 2-44-15,-2-2-5 0,6-2-1 0,0-1 0 16,-3 3-75-16,-3 0-15 0,9-8-4 0,-6 0 0 0</inkml:trace>
  <inkml:trace contextRef="#ctx0" brushRef="#br0" timeOffset="63986.38">22035 2974 1952 0,'0'0'56'0,"0"0"11"0,0 11-54 0,3-6-13 0,-3 5 0 0,0 4 0 15,0 1-17-15,-3-1-7 0,3-1 0 0,0 3-519 16,-3-6-103-16</inkml:trace>
  <inkml:trace contextRef="#ctx0" brushRef="#br0" timeOffset="64802.25">21928 2466 1321 0,'0'0'28'0,"5"0"7"0,7-3 1 0,3 1 2 0,3-1-30 0,0 0-8 0,3 1 0 0,-3 2 0 16,0-3 0-16,2 0 8 0,-2 3-8 0,0 0 8 16,0 0-8-16,0 0 0 0,0-2-8 0,0 2 8 15,-1-6 0-15,-2 6 0 0,0-2 0 0,-3 2 0 16,3 0-24-16,-6 0 0 0,0 0 0 0,0 0-353 15,-3 0-71-15</inkml:trace>
  <inkml:trace contextRef="#ctx0" brushRef="#br0" timeOffset="65023.61">22076 2556 1882 0,'0'0'41'0,"0"0"9"0,3 8 2 0,0 0 1 0,0 0-42 0,0 2-11 15,0 4 0-15,0-1 0 0,0 3 0 0,-3 2-11 16,0 1 3-16,0-3 0 0,0-3-7 0,0-8-1 16,3 6 0-16,-3 2 0 15,0 3-140-15,-3-3-29 0,0 0-6 0,3 0-1 0</inkml:trace>
  <inkml:trace contextRef="#ctx0" brushRef="#br0" timeOffset="65635.98">22192 2998 1566 0,'0'0'34'0,"0"0"7"0,0 0 2 0,0 0 1 0,0 0-35 0,0 0-9 15,0 0 0-15,0 0 0 16,0 0-24-16,0 0-6 0,0 0-2 0,0 0 0 0,0 8 44 0,3 2 8 15,-3 1 1-15,0-3 1 0,0 2-13 0,3 1-9 16,-3 5 12-16,3-3-12 0,-3 0 8 0,3 3-8 16,0-3 0-16,-3 1 0 0,3-1 8 0,0-5-8 15,0 2 0-15,3-2 0 0,-3 3 16 0,0-8-4 0,3-1-1 0,-3-2 0 16,3 3-3-16,0-6 0 16,3 1 0-16,0-1 0 0,0-8-8 0,0 3 0 0,3-2 0 0,0 2 0 15,-4-5 0-15,1 2-11 0,0-2 3 0,0 5 0 16,0-5 8-16,0 5 0 0,-3-3 0 0,0 6 0 15,0 0 0-15,-3-3 0 0,0 5 0 0,-3 3 0 16,0 0 0-16,0 0 0 0,3 3 0 0,0-1 0 16,0 9 16-16,-3-6 8 0,0 6 1 0,0 2 1 15,0 0 2-15,0 6 0 0,0-1 0 0,0-7 0 16,3 5-28-16,0 0 0 0,0-6 0 0,0 1 0 16,3-1 0-16,-3 1 0 0,3-8 0 0,0 2 0 15,3 3 15-15,-1-6-3 0,4-2 0 0,0-2 0 16,0-4 12-16,3 1 1 0,0 0 1 0,0-6 0 15,0 1 0-15,3-4 0 0,-1 4 0 0,-2-9 0 16,3 3-5-16,-3 1-1 0,0-4 0 0,3 6 0 16,-3-6-3-16,-3 1-1 0,2 2 0 0,-5 0 0 15,3 3-25-15,-6-6-6 0,0 6-1 0,-3 3 0 16,-3-4-48-16,0 4-11 0,0-1-1 0,-6 6-500 16,-3-3-99-16</inkml:trace>
  <inkml:trace contextRef="#ctx0" brushRef="#br0" timeOffset="66214.16">22725 3175 1004 0,'0'0'22'0,"0"0"5"0,0 0 1 0,0 0 0 0,0 0-28 0,3-3 0 16,3 1 0-16,-3-1 0 0,0 0 87 0,3 1 12 15,0-1 2-15,0 3 1 16,-3 0-29-16,3 0-5 0,0 0-2 0,3-5 0 0,0-6-37 0,3 6-7 16,-3 8-2-16,2-1 0 0,1-2 10 0,-3 0 2 15,3 0 0-15,3-2 0 0,-3 2-32 0,3-3 0 0,-3 0 0 0,0-2 0 16,0 2 0-16,-3 3 0 0,2-2 0 0,-2 2 0 15,3-3 0-15,-3 3 0 16,0-3 0-16,-3 3 0 16,0 0-37-16,0-2-14 0,0-1-2 0,0 1-447 0,-3 2-88 0</inkml:trace>
  <inkml:trace contextRef="#ctx0" brushRef="#br0" timeOffset="66420.02">22981 3000 1566 0,'0'0'34'0,"0"0"7"15,0 0 2-15,0 0 1 0,0 0-35 0,0 0-9 0,0 6 0 0,0 2 0 0,-3 2-14 0,3-2-5 16,-3 3-1-16,0 2 0 0,3 3 20 0,-3 0 14 16,3-3-2-16,-3 3-1 0,0 0-27 0,3 0-6 15,-3-6-1-15,0 6 0 16,3 0-42-16,0-6-9 0,0 1-2 0,0 0-308 15,0 2-61-15</inkml:trace>
  <inkml:trace contextRef="#ctx0" brushRef="#br0" timeOffset="66704.25">23207 2699 1825 0,'0'0'40'0,"0"0"8"0,0 0 1 0,3 2 3 0,-3 4-41 0,3 2-11 0,0 0 0 0,0 5 0 16,-3 0 0-16,0 6-12 0,0-1 2 0,-3 6 1 16,3 2 9-16,-3 1 0 0,-3-1 0 0,3 1 0 31,-2 4-24-31,2-4-7 0,0 5-1 0,0-6 0 0,0 3 16 0,0-2 4 0,0-1 0 0,0 1 0 15,3-1-7-15,-3 1-1 0,0-6 0 0,3 0 0 16,0-5-112-16,0 0-22 16,0-3-5-16,0-3-1 0</inkml:trace>
  <inkml:trace contextRef="#ctx0" brushRef="#br0" timeOffset="67020.87">23279 3067 1384 0,'0'0'39'0,"0"0"9"0,6-6-38 0,-3 4-10 16,6-1 0-16,-3 3 0 0,0 0 0 0,0-3 0 15,3 3 0-15,-4 0 0 0,4-2 0 0,0 2 0 16,0 2 0-16,-3 1 0 31,3 0 0-31,0 5 0 0,0-6 0 0,0 1 0 0,-3 2-24 0,0 3-6 0,0 0-2 0,0 0 0 0,0 3 52 0,-3-4 9 0,0 7 3 0,0 2 0 16,0-6-32-16,-3 3 0 0,3 6 0 0,-3-9 0 15,0 4 0-15,3 2 0 16,-3-6 0-16,0 3 0 0,0 1 0 0,-3-4 0 0,0-2 0 16,0 3 0-16,0-1 22 0,0 1-2 0,-3-3 0 0,0 5 0 15,0-2 25-15,-3-1 5 0,-3-2 1 0,3 0 0 16,-3 3-28-16,0-1-6 0,0-4-1 0,-3 1 0 16,4 1-31-16,-1-2-6 0,-3-1-2 0,0 0-687 15</inkml:trace>
  <inkml:trace contextRef="#ctx0" brushRef="#br0" timeOffset="67640.28">23636 2820 1496 0,'0'0'42'0,"0"0"10"0,0 0-41 0,6 3-11 0,-3-3 0 0,3 3 0 15,0-1 0-15,0 4 0 0,0-1 0 0,0 3 0 16,0-3 0-16,-3 6 0 0,3-3 0 0,-3 2 0 16,3 1 0-16,-3 2 0 0,2 0 0 0,-2 1 0 0,0 4 0 0,0-2 0 15,0 5-12-15,-3-5 12 0,0 5-8 0,3-2 8 16,-3-1 0-16,0-2 0 0,0 3 0 0,0-1 10 15,-3 3-1-15,0-2 0 0,-3 2 35 0,3-2 6 16,-2 2 2-16,-4 0 0 0,0-3-7 0,0 4-1 16,-3-7 0-16,0 4 0 0,-3-1-28 0,0 4-7 15,-3-4-1-15,-53 56 0 32,26-31-28-32,30-33-5 0,0 3-2 0,4 1-757 15</inkml:trace>
  <inkml:trace contextRef="#ctx0" brushRef="#br0" timeOffset="67986.82">23737 3239 1796 0,'0'0'40'0,"0"0"8"0,0 0 1 0,6 0 1 15,0 0-40-15,0 0-10 0,0-3 0 0,0 3 0 16,0 3 0-16,0-3 0 0,0 0 0 0,9 2 0 0,-3-2 0 15,-6 0 0-15,-3 0 0 0,3 0 0 16,2 0-33-16,-2 0-6 0,3-2-1 0,-3-1 0 16,3 3-29-16,-3 0-7 0,3 0 0 0,0-3-1 15,0 1-91-15,0 2-17 0,9-6-4 0,-6 4-1 0</inkml:trace>
  <inkml:trace contextRef="#ctx0" brushRef="#br0" timeOffset="68720.28">24151 2913 1195 0,'0'0'26'0,"0"0"6"0,0 0 0 0,-3 5 2 0,3 1-34 0,0-1 0 0,0 3 0 0,0 2 0 16,-3-4 16-16,3 7-4 0,-3 3-1 0,0-6 0 16,0 12 33-16,0-4 8 0,0 6 0 0,0 2 1 15,0 4-16-15,0-7-3 0,3 4-1 0,-3 5 0 0,3-9-33 0,-3 1-14 16,3 3 1-16,-3-4 0 15,3 1 22-15,0-3 5 0,-3 1 1 0,3-7 0 16,0 4-60-16,3-3-12 0,-3-3-3 0,3-2 0 16,0-1-41-16,0-4-9 0</inkml:trace>
  <inkml:trace contextRef="#ctx0" brushRef="#br0" timeOffset="69526.42">24252 3233 1026 0,'0'0'28'0,"0"0"8"0,6 3-28 0,-3-3-8 0,6 0 0 0,0-3 0 16,0 3 27-16,0 0 4 0,3-2 1 0,0 2 0 15,0 0-10-15,-1-6-2 0,1 4 0 0,0-1 0 16,0 0-6-16,0 1-2 0,0-1 0 0,0 0 0 0,0 1-12 0,0-1 0 16,-3 0 0-16,0 1 0 0,0-1 0 0,-4 3 0 15,4 0 0-15,-3 0 0 0,3-2 0 0,-3 2-10 16,0 0 2-16,-3 0 0 16,-3 0-126-16,3-3-25 15</inkml:trace>
  <inkml:trace contextRef="#ctx0" brushRef="#br0" timeOffset="69707.34">24443 3101 1177 0,'0'0'25'0,"0"0"6"0,0 0 1 0,0 0 2 0,0 0-34 0,-6 5 0 16,3 1 0-16,0-6 0 0,0 7 52 0,-3-1 3 0,3 2 1 0,0 0 0 15,0 5 6-15,3 0 2 0,-3 3 0 0,0 0 0 16,0 2-36-16,0 1-6 0,0-3-2 0,3 0 0 15,0-1-32-15,0 1-8 0,0 3 0 0,3-9-1 32,-3 1-69-32,3 0-14 0,0-1-2 0,0-7-501 0</inkml:trace>
  <inkml:trace contextRef="#ctx0" brushRef="#br0" timeOffset="70263.98">24842 2955 1414 0,'0'0'31'0,"0"0"6"0,0 0 2 0,0 0 1 0,-6 0-32 0,0 3-8 15,-3-3 0-15,0 3 0 0,0-1-16 0,0 1-4 16,-3 2-2-16,0 1 0 0,0 2 22 0,0-3 15 16,3 0-3-16,-3 3 0 0,4-3-12 0,-1 3 0 15,0 3 0-15,0-9 0 0,3 4 0 0,-3 2 0 16,3-3 0-16,0 0 0 0,6 3 0 0,-3 0 9 0,0-5-1 0,3-3 0 16,0 0-8-16,0 0 0 0,0 5-12 0,0-5 12 15,6-3-11-15,0 1 11 0,0 2-8 0,3-3 8 16,3-5-18-16,-3 0 2 0,0 3 0 0,0 0 0 15,2 2 25-15,-5-2 6 0,3-1 1 0,-3 6 0 16,0-2 32-16,-3 2 6 0,-3 0 2 0,0 0 0 16,0 0-32-16,0 0-5 0,0 0-2 0,3 2 0 15,-3 4 8-15,-3 2 2 0,0 2 0 0,-3 4 0 16,3-7-6-16,0 7-1 0,-3-1 0 0,0 3 0 16,3 0-20-16,-3 0 0 0,3-6 0 0,1 3 0 15,-1 1 11-15,0-1-3 0,3-3 0 0,0-2 0 16,3 0-8-16,0 0 8 0,-3-5-8 0,5 2 8 15,-2 0-31-15,3-2-6 0,-3 0-2 0,6-3 0 0,-3 0 56 0,0 0 11 16,0-3 3-16,0 3 0 16,0-3-31-16,0 3-8 0,0-2 0 0,-3-1 0 15,-3 3 0-15,3-2-12 0,-3 2 4 0,0 0 0 0,0 0-4 0,0 0 0 16,0 0 0-16,0 0 0 16,0 0-92-16,0 0-20 0,0 0-3 0,0 0-1 0</inkml:trace>
  <inkml:trace contextRef="#ctx0" brushRef="#br0" timeOffset="70607.03">24859 3339 1862 0,'0'0'52'0,"3"3"13"0,3-3-52 0,0 0-13 0,0 0 0 0,3-3 0 31,-3 3-74-31,0-3-18 0,0 3-3 0,0-2-1 0,0 2 88 0,-3 0 16 0,3 0 4 0,-6 0 1 16,0 0 4-16,0 0 1 0,0 0 0 0,0 0 0 16,0 0-41-16,0 0-8 0,-3 2-1 15,-3 4-1-15,0 2 33 0,0 2 0 0,3-4 0 0,-3 1 0 16,3 4 0-16,0 2 0 0,0-7 0 0,0 4 0 15,0 1 20-15,3-1 12 0,0 1 1 0,0-1 1 16,0-2-34-16,0 0-16 0,3 3 2 0,-3-8 0 16,3-1-5-16,0 4-1 0,0-6 0 0,0 2 0 15,0 1-8 1,3-3-1-16,-3-3-1 0,3 1-582 0</inkml:trace>
  <inkml:trace contextRef="#ctx0" brushRef="#br0" timeOffset="70777.58">25074 3119 1933 0,'0'0'42'0,"0"0"9"0,0 0 1 0,6 0 4 0,0 3-45 0,-3 0-11 0,3-1 0 0,-3 1 0 31,0 0-55-31,-3-3-13 0,3 5-2 0,-1-2-718 0</inkml:trace>
  <inkml:trace contextRef="#ctx0" brushRef="#br0" timeOffset="71667.16">19725 2490 1486 0,'0'0'32'0,"-6"2"8"0,0-2 0 0,-3 6 3 0,0 4-35 0,3 3-8 0,-3 6 0 0,0 2 0 16,3 8 40-16,-3 0 7 0,3 11 1 0,3 2 0 16,0 14 19-16,3 7 4 0,0 4 1 0,0 4 0 15,6 8-28-15,-3 6-4 0,6 5-2 0,3 0 0 16,3 5-30-16,3-5-8 0,3 3 0 0,6-1 0 16,2 1 0-16,4-3 0 0,6-8 0 0,2-5 8 15,7-3-8-15,6-5-15 0,2-1 4 0,7-7-594 16,2-5-119-16</inkml:trace>
  <inkml:trace contextRef="#ctx0" brushRef="#br0" timeOffset="72374.13">24999 2617 1566 0,'0'0'34'0,"6"0"7"0,0-3 2 0,0 3 1 0,3 0-35 0,0 0-9 0,3 0 0 0,-3 0 0 31,3 3 0-31,0-3 0 0,-3 0 0 0,3 0 0 0,-1 0 0 0,1 2 0 0,0 4 0 0,0-1 0 16,3 0 0-16,0 1 0 0,3-1 0 0,-3 5 0 0,0-2-8 0,2 3-4 16,-2 0-1-16,0 2 0 0,3-5 21 0,-6 5 4 15,0 5 0-15,0-2 1 0,0 5-4 0,-3-5-1 16,0 6 0-16,-4 1 0 0,1 4-8 0,3-3 8 16,-3-1-8-16,0 9 8 0,-3-5 5 0,3 2 1 15,-3 2 0-15,3 1 0 0,-3 3-6 0,0-1-8 16,0-2 11-16,0 2-11 0,-3 3 0 0,0-5 0 0,0 0 0 15,-3-1 0-15,0 1 32 0,0-3 0 0,-6 3 0 16,0 0 0-16,-6 0-9 0,-3-3-3 0,-2 5 0 0,-7 0 0 16,-3 1-3-16,0 2-1 0,-5 0 0 15,-4 3 0-15,-3-6-30 0,1 6-6 0,-10-3-2 0,-3 2-535 16,-2-2-107 0</inkml:trace>
  <inkml:trace contextRef="#ctx0" brushRef="#br0" timeOffset="73083.61">18704 3392 1676 0,'-6'-8'48'0,"6"8"9"0,0 0-45 0,0 0-12 16,0 0 0-16,0 0 0 0,0 0 12 0,0 0 0 16,3 0 0-16,3-3 0 0,3 1 10 0,0 2 2 15,3-3 1-15,0 0 0 0,2 1 19 0,4-1 4 16,0 3 1-16,3-2 0 0,3 2-1 0,3-6 0 16,2 6 0-16,4-5 0 0,0 0-3 0,6-1-1 15,-4 1 0-15,4 0 0 0,0-1-32 0,-1 1-12 16,4 0 9-16,0-3-9 0,2 3 12 0,1-3-4 15,3 0 0-15,-1 0 0 0,1 3-8 0,-4-3 0 16,7 0 0-16,-6 5 0 16,2-2-96-16,-2 5-14 0,0 0-3 0</inkml:trace>
  <inkml:trace contextRef="#ctx0" brushRef="#br0" timeOffset="73840.07">24511 4350 1758 0,'0'0'50'0,"0"0"10"0,0 0-48 0,0 0-12 0,0 0 0 0,0 0 0 16,0-6 0-16,-3 1 0 0,0 0 0 0,3-3-10 15,-3 0-2-15,0 0 0 0,0 5 0 0,-3-5 0 16,0 1 12-16,0-1 0 0,-3 0 0 0,4 5 0 15,-4 0 8-15,-3 1 3 0,3 2 1 0,-3 0 0 16,0 0 32-16,0 0 6 0,0 0 2 0,-6 2 0 16,0 1-20-16,4-3-3 0,-7 3-1 0,0-3 0 15,0 0 0-15,0 2 0 0,0 1 0 0,-2-3 0 16,2 0 0-16,3 0 0 0,0 0 0 0,0 0 0 16,-3 0-3-16,6 3-1 0,-2-3 0 0,2 2 0 15,-3 4-46 1,3-4-10-16,-3 1-1 0,6-1-1 0,-3 6 34 0,3-8 12 0,3 6 0 0,1-4 0 0,2 4 8 15,0-1 2-15,0 0 0 0,3-2 0 0,3-3-11 16,0 0-3-16,0 5 0 0,3 0 0 0,-3 1-8 0,3-4 0 16,0 4 0-16,3-4 0 0,0 6 0 0,2-2 0 15,-2-4 11-15,3 4-11 0,0 1 0 0,0-1 0 16,0-4 0-16,0 6 0 0,3 3 0 0,3-3 0 16,-3 0 0-16,3 2 0 0,0 1 0 0,-1-3 0 15,1 0 0-15,3 0 0 0,-3 0 0 0,3 0-15 16,-3 0 5-16,-3-3 1 15,0 0-16-15,-1 0-3 0,-2 1-1 0,0-4 0 16,-3 1-21-16,0-3-4 0,-3 3-1 0,3-1 0 16,-6-2-97-16,0 0-19 0,0 0-4 0,-6 6-1 0</inkml:trace>
  <inkml:trace contextRef="#ctx0" brushRef="#br0" timeOffset="74077.09">23907 4630 1882 0,'-6'0'41'0,"-3"0"9"0,0 0 2 0,3 0 1 0,0 0-42 0,0 3-11 0,0-3 0 0,6 0 0 31,-3 3-32-31,3-3-9 0,0 0-2 0,0 0 0 0,0 0 85 0,0 0 17 0,0 0 3 0,0 2 1 16,0 3-15-16,6-2-4 0,0 2 0 0,0 1 0 16,6 2-4-16,0 0-2 0,3-1 0 0,0 4 0 0,3 0-26 0,-1-3-4 15,4 0-8-15,-3-3 11 16,3 3-43-16,3-3-8 0,-3 3-1 0,-1-5-1 15,4 2-19-15,-3-2-4 0,3-1-1 0,-3-2 0 16,0 6-8-16,-1-12-2 0,1 4 0 0,-3-4-684 16</inkml:trace>
  <inkml:trace contextRef="#ctx0" brushRef="#br0" timeOffset="74501.35">24797 4509 1915 0,'0'0'42'0,"0"0"9"0,-6 2 1 0,0 3 2 0,0 1-43 0,0 2-11 0,3 0 0 0,-6 0 0 15,3 2-12-15,0-2-4 0,0 5 0 0,0-5-1 16,0 3 17-16,3-1 0 0,0 6 0 0,1 0 0 15,2 0-13-15,0-3 1 0,0 0 0 0,2-2 0 16,1 2 12-16,0-2 0 0,0-3 0 0,3 0 10 16,0-3-10-16,0 0 12 0,3 1-12 0,0-4 12 15,0-2 3-15,6-2 1 0,0-1 0 0,0-2 0 16,0-1-8-16,5 1-8 0,-2-5 11 0,0 2-11 16,3-6 0-16,0 4 0 0,-3-3 0 0,3 2 0 15,-4-5 20-15,1 3-4 0,0 0 0 0,-3-3 0 16,0 5-16-16,-6-2 0 0,-3 0-13 0,0 2 5 15,0 1 41-15,-6-1 9 0,-3 3 2 0,0-3 0 16,-3 1-36-16,-3 5-8 0,0-1 0 0,-3 1 0 0,0 0 0 0,-3-1 0 16,-3 4 0-16,0-1 0 0,-2-2-23 15,-1 0 0-15,3 2 0 0,-3 0 0 16,0 1-161-16,0-1-32 0,-17-2-6 0,8-1-2 16</inkml:trace>
  <inkml:trace contextRef="#ctx0" brushRef="#br0" timeOffset="77718.82">20674 4313 882 0,'0'0'19'0,"6"-6"4"0,0 6 1 0,3-5 1 0,-3 2-25 16,6 1 0-16,0-1 0 0,-3 1 0 0,6 2 29 0,-3 0 1 15,0 2 0-15,0 1 0 0,-4-1 18 0,4 1 3 16,0 2 1-16,3 1 0 0,-3 2-7 0,3 2-1 16,-3 9 0-16,3-9 0 0,0 6-44 0,-1 3 0 15,1-1 0-15,0 1 0 0,-3 2 0 0,3 0 0 16,-3-5 9-16,0 3-9 0,0 2 11 0,0-3-3 15,-3 1-8-15,2-1 12 0,-2-5-27 0,0 1-5 0,3 4-24 32,-6-10-23-32,-3-5-9 0,-3-3-1 0,0 0-416 0</inkml:trace>
  <inkml:trace contextRef="#ctx0" brushRef="#br0" timeOffset="77919.56">21151 4350 932 0,'0'0'20'0,"3"-6"5"0,3-1 1 0,0 1 0 0,-1-2-26 0,4 3 0 0,-3-3 0 0,0 5 0 15,0-2 32-15,0 2 2 0,3 3 0 0,-6 0 0 16,3 3-10-16,-3 2-1 0,0-5-1 0,0 6 0 16,-3-1-8-16,3 6-2 0,-6-1 0 0,0 3 0 15,0 3 13-15,-3 0 3 0,-3 0 0 0,-3 3 0 0,0 2 0 0,0 0 0 16,-2-3 0-16,-4 6 0 0,0-3-16 0,0 3-4 16,0-3 0-16,-3 3 0 15,0 0-37-15,-2-3-8 0,-1 3-2 0,0-3 0 0,0-2 20 16,0-1 4-16,4-2 1 0,2-3-353 15,3 1-70-15</inkml:trace>
  <inkml:trace contextRef="#ctx0" brushRef="#br0" timeOffset="78494.35">21907 4210 1624 0,'15'-11'46'0,"-9"6"10"0,2 2-45 0,1 0-11 0,6 1 0 0,0 4 0 16,0 1 0-16,3 2 0 0,0 3 0 0,-3 3-11 31,0 2-13-31,-1 3-4 0,-2 0 0 0,-3 2 0 15,0 6-3-15,-6 3-1 0,3-4 0 0,-6 1 0 0,3 0-9 0,-6 0-3 0,0-3 0 16,0 3 0-16,-3-3 33 0,-3 0 11 0,3 0 0 0,-6-2-9 16,3-1 9-16,-5 1 9 0,2-3-1 0,-3 2-8 15,0 1 39-15,0-3 1 0,-3-3 0 0,3 0 0 16,0 3-15-16,-2-3-2 0,2 3-1 0,-3-3 0 16,3 1-11-16,0-4-3 0,0 1 0 0,3-1 0 0,0-4 0 15,3 2 0-15,-3-3 0 0,4-3 0 0,-1 4-8 16,0-6 0-16,3 2-12 0,-3-4 12 15,0-1 0-15,3 0 0 0,-3 1 0 0,3-3 0 0,-3-3 0 0,3 0 0 16,3 0 0-16,0-3 0 0,3 1 18 0,0-1 11 16,3 0 3-16,0-2 0 0,3 0-41 0,0 0-8 15,3-1-2-15,0 4 0 0,0 2 37 0,0 0 7 16,3 0 2-16,0 0 0 0,0 0-27 0,2 0 0 16,1 8 0-16,0 0 0 0,0 0 0 0,3 0 0 15,-3 3 0-15,3-3 8 0,0 5-8 0,-1 1 0 16,1-1 0-16,0 3-11 0,3 0 11 0,-3 5 0 15,0 0 10-15,0 0-10 0,-4 1 0 0,1 1 0 0,0-1-11 0,-3 2 11 16,0-3 0-16,-3 3 0 0,0-3 0 0,-3 3 0 16,0 0 0-16,0-3-16 0,-6 3 3 0,3 0 0 31,0-3-39-31,-3 3-8 0,0-3-2 0,0 0-358 0,0 0-72 0</inkml:trace>
  <inkml:trace contextRef="#ctx0" brushRef="#br0" timeOffset="78808.02">22234 4823 1364 0,'0'0'30'0,"0"0"6"0,6-2 2 0,0-1 0 0,6 3-30 0,-3-3-8 0,0 6 0 0,3-3 0 15,3-3-20-15,-4 1-6 0,4-1-1 0,0 0 0 16,3 1-5-16,-3-1 0 0,3 1-1 0,-3-1 0 0,3 0 33 0,-4-2 0 15,1 2 0-15,0 1 0 0,-3 2 0 0,-3 0 12 16,0 2 0-16,-3-2 0 0,0 3-3 0,0 2-1 16,-3 1 0-16,0-1 0 0,0 3 26 0,-3 0 5 15,0 2 1-15,0 4 0 0,-3 1-29 0,3 1-11 16,-3 0 8-16,3 3-8 0,-3-1 12 0,3 3-4 16,-3 1 0-16,3-1 0 0,0 0-8 0,-3-3-11 15,3 1 3-15,-3-3 0 16,3-3-29-16,-3 0-6 0,3-2-1 0,-3-3 0 15,0 0-25-15,0-6-6 0,3-2-1 0,-3 0 0 0</inkml:trace>
  <inkml:trace contextRef="#ctx0" brushRef="#br0" timeOffset="78954.06">22431 4757 1170 0,'3'-5'25'0,"0"-3"6"0,2-3 1 0,1 1 1 0,3-3-33 0,0 5 0 0,0-3 0 0,0 6 0 16,0-1 50-16,0 1 3 0,0 0 1 0,3 5 0 15,-3 0-16-15,-3 3-3 0,3 4-1 0,-3-1 0 16,3 2-25-16,-4 5-9 0,-2 0 0 0</inkml:trace>
  <inkml:trace contextRef="#ctx0" brushRef="#br0" timeOffset="80039.03">20579 4768 1450 0,'0'0'32'0,"0"0"6"0,0 0 2 0,0 0 1 0,0 0-33 0,0 0-8 0,0 0 0 0,0 0 0 16,0 0 28-16,0-5 3 0,0 5 1 0,-6-6 0 16,0 4-32-16,-6-1 0 0,0 0 0 0,-2 1 0 15,-4-1 0-15,-3 0 0 0,3-2 0 0,-6 5 0 16,0 0 0-16,1 0-15 0,-1-3 2 0,-3 3 0 0,0-2 13 15,-3-1 8-15,-5-2 0 0,2 0-8 0,-3-3 21 16,-2 0-2-16,-4-3-1 0,-3 0 0 16,1-2 7-16,-4 0 2 0,-3 0 0 0,1 0 0 0,-7-1 3 15,4 1 1-15,-1 0 0 0,0-3 0 0,1 3 6 0,-1-3 2 16,1 0 0-16,-1 0 0 0,1 0-16 16,2 0-3-16,3 1-1 0,4-1 0 0,-1 0-19 0,0 0 0 15,4 0 0-15,-1 0 0 0,3 0 11 0,-2 0 1 16,5 3 1-16,-3 0 0 0,4 0-13 0,-1-3 0 15,0-3 0-15,0 3 0 0,1 1 0 0,-1-1 9 16,0-3-9-16,3 3 8 0,1 3 4 0,2-5 0 16,0 2 0-16,0 2 0 0,7 1-2 0,-4-3 0 15,3 6 0-15,3-1 0 0,-3 1-10 0,4 2 0 0,2 2 0 0,0 6 0 16,3-8-15-16,-3 6 2 0,6-1 0 0,0 3 0 31,0 0-31-31,0 0-5 0,-2 3-2 0,2 5 0 16,0-6-113-16,0 9-22 0,-15 13-5 0,6-3-1 0</inkml:trace>
  <inkml:trace contextRef="#ctx0" brushRef="#br0" timeOffset="80570.47">17644 3900 529 0,'0'0'11'0,"0"0"2"0,6-3 1 0,-3 1 2 0,3-4-16 0,-3 4 0 0,3-4 0 0,-3 1 0 15,0 0 55-15,3 0 7 16,-3-1 2-16,0 4 0 0,3-1-7 0,-3 0-1 0,0-2 0 0,0 0 0 15,-3 5-38-15,3-3-8 0,3 3-2 0,-3-3 0 16,0 1 4-16,-3 2 0 0,3-3 0 0,3-2 0 16,-3 2 9-16,0 3 3 0,-3 0 0 0,6-2 0 15,-6 2-3-15,2-3 0 0,1 0 0 0,-3 3 0 16,0 0-9-16,3 0-1 0,0-2-1 0,-3 2 0 16,6 0-10-16,-3 2 0 0,-3-2 0 0,3 0 0 15,0 0 0-15,-3 0 0 0,0 0 0 0,0 0 0 16,6 0 0-16,-3 0 0 0,3 0 0 0,-3 0 0 15,-3 0 0-15,3 0 0 0,3 0 0 0,-6 0-362 16,3 3-75-16</inkml:trace>
  <inkml:trace contextRef="#ctx0" brushRef="#br0" timeOffset="81047.2">18284 3855 1605 0,'3'-13'35'0,"-3"7"7"0,3-1 2 0,0 1 2 0,0 1-37 0,0 0-9 0,-3 5 0 0,0 0 0 15,0 0 12-15,0 0 1 0,3-3 0 0,-3 3 0 16,0 0 0-16,-6-5 0 0,0 5 0 0,-6-3 0 15,-3 3-5-15,0 3 0 0,-5-3-8 0,-7 5 12 16,0-5-12-16,0 3 0 0,-5-3 0 0,2 2 0 16,-3 1 0-16,-3-3 9 0,1 3-9 0,-1-1 8 15,3 1 6-15,0 2 1 0,1-5 0 0,2 3 0 16,6-1-15-16,0 1-8 0,0 0 8 0,7-3-13 16,-4 5 13-16,6 0 0 0,3-2 0 0,0-3 0 15,0 0 0-15,3 3 0 0,3-1 0 0,0 1 10 16,3 0-10-16,0-1 8 0,3 4-8 0,0-1 8 0,3 3-8 15,0 0 0-15,3 5 0 0,3 0 0 16,0 3 0-16,3 0 0 0,6 8 0 0,0-8 0 0,6 2 8 0,-1 1-8 16,10 2 12-16,0 0-4 0,3 3-8 0,5 0 0 15,1-1 0-15,3-1 8 0,-1 4 1 0,4-2 0 16,-1 2 0-16,1 1 0 0,3-1-9 0,-4 1 0 16,-2-4 0-16,-3 1 8 0,-4 0-24 0,-2-3-4 15,0-2-2-15,-3-3 0 16,-4 2-16-16,-2-2-3 0,-3 0-1 0,-3-3-463 15,0-2-93-15</inkml:trace>
  <inkml:trace contextRef="#ctx0" brushRef="#br0" timeOffset="81499.1">18874 4196 1551 0,'0'0'34'0,"3"-5"7"0,0 0 2 16,-3 5 1-16,5-8-36 0,-2 5-8 0,3 0 0 0,0 1 0 16,3 2 12-16,3 0 1 0,0 0 0 0,3 2 0 15,0-2-13-15,3 3 8 0,3 0-8 0,-1 2 0 0,4-5 25 0,3 0-1 16,0 0 0-16,0 0 0 0,-1-5-6 0,1 2-2 15,0 0 0-15,-3-2 0 0,3 0-16 0,-4 0 10 16,-2-1-10-16,0 4 8 0,-3-4 0 0,-3 1 0 16,0 0 0-16,0 2 0 15,-4-2-28-15,-2 0-7 0,0-3-1 0,-3 5 0 16,0-2-41-16,-3 2-9 0,-3 3-2 0,-3-8-374 0,0 3-75 16</inkml:trace>
  <inkml:trace contextRef="#ctx0" brushRef="#br0" timeOffset="81767.33">19261 3929 961 0,'0'0'20'0,"0"0"5"0,-3-5 1 0,3 5 2 0,-3-6-28 0,3 1 0 0,-3 0 0 0,3 5 0 16,0-5 25-16,0-3-1 0,0-3 0 0,0 3 0 16,0 8 10-16,0 0 2 0,0 0 0 0,0 0 0 15,0 0 9-15,0 0 3 0,0 0 0 0,0 0 0 16,-3 5-20-16,0 1-3 0,3 4-1 0,0 1 0 15,0 5 7-15,0 0 1 0,3 5 0 0,0 5 0 16,0 6 4-16,0 0 2 0,0 5 0 0,-1 8 0 0,1 5-16 0,0 0-3 16,0 11-1-16,-3 0 0 15,0 0-18-15,0 5 0 0,0 3 0 0,0 0 0 0,-3-3 13 0,3 0-1 16,0-3 0-16,0 1 0 16,0-3-150-16,3 84-205 0,0-86 167 0</inkml:trace>
  <inkml:trace contextRef="#ctx0" brushRef="#br0" timeOffset="82008.06">19496 4866 1166 0,'0'0'25'0,"0"0"6"0,0 0 1 0,-9 0 1 0</inkml:trace>
  <inkml:trace contextRef="#ctx0" brushRef="#br0" timeOffset="86580.31">2095 7676 1350 0,'0'-11'29'0,"0"11"7"0,0 0 0 0,0-5 3 0,0 5-31 0,3 0-8 0,3 0 0 0,0-3 0 16,2-2 0-16,1 2 8 0,6 0-8 0,-3 3 8 16,6-2-8-16,3-1 0 0,-3-2 0 0,3 0 0 15,2-1 11-15,-2-2 1 0,3 0 0 0,0 0 0 16,0-2 3-16,-3-1 1 0,-1-2 0 0,1 0 0 16,-3 0 13-16,3-6 3 0,-3 1 1 0,3-1 0 15,-4-2-12-15,4 0-2 0,0-3-1 0,0 0 0 16,-3 0-18-16,0-2 8 0,-3-3-8 0,2 2 0 15,1 1 0-15,-3-1 0 0,0-2-10 0,-3 0 10 16,-3 0-16-16,0 0 5 0,0 2 1 0,-6-2 0 16,0 3 10-16,0-1 0 0,0 4 0 0,-3 1 0 0,-3 7 0 0,0 1 0 15,0 1 0-15,0 5 8 0,-3 0 9 0,3 3 3 16,-3 0 0-16,0 5 0 0,6 0-8 0,-6 2 0 16,3 1-1-16,-3 5 0 0,3 0-11 0,3 2-9 15,-6 6 9-15,6 0-13 0,-3 0 4 0,3 3 1 16,0 2 0-16,0-3 0 0,0 3 8 0,0 1 0 15,3 1 0-15,-3 1 0 0,6 0 0 0,-6 0 0 16,0 5 0-16,3 0 0 0,-3 3 0 0,6 0 8 0,-3 2-8 0,-3 0 11 16,3 3-11-16,-3-2 0 15,3 2 0-15,-3 0 0 0,-3 3 0 0,3-1 0 0,0 4 0 0,-3-1 0 16,0 0 0-16,3-2 0 0,-9 0 0 0,-3-6 0 16,3 3 12-16,-6 0-4 15,3 0 0-15,-5-5 0 0,-1-3-8 0,3-3 0 0,-6 4 0 0,3-4 0 16,0 0 20-16,-3-2 0 0,10-3-1 0,-7-2 0 15,0-3-10-15,3-3-1 0,6 3-8 0,-6-3 12 16,3-2 1-16,0-3 0 0,3 0 0 0,-6-3 0 16,4-2-4-16,2-1-1 0,-3 4 0 0,0-4 0 15,0 3 0-15,-3-5 0 0,3 0 0 0,-3-5 0 16,3-3-8-16,0 6 0 0,1 2-12 0,-4-3 12 16,3-2 10-16,0-1 10 0,3-2 1 0,0 3 1 15,0-3-14-15,6 3-8 0,-6 0 8 0,3-6-8 16,3 0 12-16,0 1-3 0,3-1 0 0,-3 1 0 15,6 2-9-15,-3 0 0 0,3 0 0 0,0-3 0 16,3-2 0-16,-3 2 0 0,3 4 0 0,3-1 0 0,3-3 0 16,-3 3 0-16,0-2 0 0,3 2 0 0,0 0 0 0,-1 2 0 15,22-2 0-15,-18 8 0 16,3-5 0-16,3 2 0 0,-3-2 0 0,0 5-18 0,-4 0 1 16,4 3 0-16,-3-6 0 0,0-2 17 0,0 5 0 15,0 5-8-15,-3 6 8 0,6-3-15 0,-4 5 1 16,1-2 0-16,0-1 0 0,6 1 14 0,-9 2 0 15,9-3 0-15,-3 4 0 0,0 2 13 0,-1-3-1 16,4 0 0-16,0 0 0 0,-6 1-12 0,0-1 0 16,0 0 8-16,0 0-8 0,2-2 0 0,-8-3 0 15,3 2 0-15,0-2 0 0,-3 3 16 0,3-3 1 0,-3 0 0 0,3 0 0 16,-3 0 7-16,6-3 0 0,-9-2 1 16,8 2 0-16,-5-3 13 0,3 1 2 0,0 0 1 0,0-3 0 15,3-3-26-15,-3 0-6 0,3 3-1 0,0 6 0 16,0 10 4-16,5-14 0 0,-8-18 0 0,6 1 0 15,0-1-12-15,-3 2 8 0,3 1-8 0,0 0 8 32,-6-3-99-32,-1 0-20 0,4 0-4 0</inkml:trace>
  <inkml:trace contextRef="#ctx0" brushRef="#br0" timeOffset="87925.01">3497 7773 1458 0,'0'0'32'0,"0"0"6"0,0 0 2 0,0 0 1 0,0 0-33 0,0 0-8 0,0 0 0 0,0 0 0 15,0 0 0-15,0 0-9 0,0 0 9 0,0 0-13 16,0 0 13-16,0 0 0 0,0 0 0 0,0 0 0 15,-3 6 20-15,3 2 1 0,0 0 0 0,0 0 0 0,-3 0 3 16,3-8 0-16,0-14 0 0,0 14 0 16,-3 27-7-16,0-3-1 0,0-6 0 0,0-5 0 15,3 3-2-15,0 0-1 0,0 0 0 0,0-3 0 16,0 0-13-16,3 1 11 0,0-4-11 0,3 3 10 16,0-5-10-16,0 3 0 0,3 0 0 0,2-1 0 0,4 1-12 15,-6-3-5-15,3-3-1 0,6-2 0 16,-6-3-118-16,6 2-24 0,12 1-5 15,-13-11-407-15</inkml:trace>
  <inkml:trace contextRef="#ctx0" brushRef="#br0" timeOffset="88506.75">3842 7691 1609 0,'0'0'35'0,"-6"3"7"0,3 0 2 0,3 5 2 0,-6 2-37 0,3 3-9 0,0 1 0 0,3 2 0 16,0 2 0-16,0 3 0 0,-3 0 0 0,3 1-11 15,0-1 11-15,-3-5-13 0,3 2 5 0,0-2 8 16,0 0 0-16,3-3 10 0,-3 0 1 0,0-2 0 15,0 0 5-15,3-6 2 0,0 3 0 0,-3-3 0 16,3 3 11-16,-3-3 3 0,0 1 0 0,6-1 0 16,-6 0-32-16,0-5 0 0,0 0-8 0,3-5 8 15,0 5 0-15,3-5 12 0,-3-1 0 0,3-2 0 0,0-5-12 16,0 0 0-16,3-3 0 0,-3 3 0 16,0 0-11-16,0-1 11 0,2-2-10 0,-5 1 10 0,3 1 0 0,0 1-9 15,0 3 9-15,3-1 0 0,-6 3 0 0,3 3 0 16,-3-1 0-16,0 1 0 0,3 3 10 0,0 2 1 15,0 5 0-15,-3 0 0 0,3 0-11 0,-3 3 0 16,3 0 0-16,3 3 8 0,0 2 12 0,-6 3 1 16,3 0 1-16,0 0 0 0,0-3-8 0,2-2-2 15,-2-1 0-15,3 6 0 0,-3 8 6 0,3-14 1 16,-3-10 0-16,0 0 0 0,3 0-19 0,0 0 0 16,0-2 0-16,-3-1 0 0,0 0 13 0,3-2-4 15,3-3-1-15,-3-2 0 0,0 2 7 0,-1 0 1 16,4-3 0-16,-3 1 0 0,0-6-3 0,0 0 0 0,-3 0 0 0,0 0 0 15,3-2-13-15,-3 2 0 0,0 0 0 0,0-3 0 16,-3 6 0-16,0-5 0 0,0 2 0 0,-3-3-10 16,-3-2 31-16,0 5 7 0,0 3 0 0,-3-3 1 31,0 3-47-31,-3 2-10 0,0 1-1 0,0 4-1 16,-3 1-138-16,3 2-27 0,-15 3-5 0,4 3-2 0</inkml:trace>
  <inkml:trace contextRef="#ctx0" brushRef="#br0" timeOffset="88803.62">4482 7982 1997 0,'0'0'56'0,"-3"6"13"0,0-1-55 0,0 0-14 16,0 6 0-16,0-3 0 15,0 2-20-15,0-2-6 0,0-2-2 0,0 2 0 0,-3 2 15 0,0-2 2 16,0 3 1-16,0-3 0 15,-3-3-115-15,0 3-23 0,-8 13-5 0,-1 6-1 0</inkml:trace>
  <inkml:trace contextRef="#ctx0" brushRef="#br0" timeOffset="89541.31">5027 7654 1982 0,'0'-13'56'0,"0"13"12"0,0 0-54 0,-3-2-14 16,3 2 0-16,0 0 0 0,0 0 0 0,0 0 9 16,0 0-9-16,0 0 8 0,-3-3-18 0,-3 0-4 15,0 1-1-15,0 2 0 0,-3 2-5 0,3 1 0 0,-3-3-1 0,0 3 0 16,0-1-3-16,0 1-1 15,-3-1 0-15,0 4 0 0,0-4 17 0,1 4 8 0,-1-1-8 0,0 0 8 16,0-2 0-16,3 0 0 0,-3-1 0 0,3 1-8 16,0 0 8-16,3-1 0 0,-3 1 0 0,3 2 0 15,3-2 0-15,3-3 0 0,-3 5 0 0,3-5 0 16,0 0 0-16,0 0-15 0,-3 8 3 0,3-3 0 16,3 3 12-16,0-5 0 0,0 5 0 0,3-3 0 15,0-2 0-15,0 2 0 0,3 0 0 0,-3-2-9 16,3 2-1-16,-3 1 0 0,3-4 0 0,0 1 0 15,-3-1 10-15,3 1-8 0,-3 2 8 0,3-2-8 16,-3-3 8-16,-1 3 0 0,-2-3 0 0,0 0 0 16,0 0 0-16,0 5 0 0,0 0 0 0,-3-5 0 15,0 0 0-15,0 0 0 0,0 0 0 0,0 0 0 16,-6 3 0-16,0 2 8 0,3-2-8 0,-5 0 0 0,5-1 10 0,-6 1-2 16,6-1-8-16,-3 1 12 0,6-3-3 0,0 0-1 15,-6 3 0-15,0-1 0 16,6-2-8-16,-3 6 0 0,0-1 0 0,0-2 0 0,3-3 0 0,-3 5 0 15,0 0 0-15,0 0 0 0,3 3 0 0,-3 0 0 16,0 0 0-16,3-2 0 0,0-1 0 0,3-2 0 16,0 4 0-16,0 1 0 0,3 3 0 0,-3-3 0 15,3 3 0-15,0-4 0 0,0-1 0 0,0-6 0 16,3-11 0-16,0 9 0 0,-1 12 22 0,1-2-1 16,0-3 0-16,0 1 0 0,0-1-8 0,0-2-1 15,0-3-1-15,0 2 0 16,-3-4-30-16,3-1-5 0,0-2-2 0,0-1 0 0</inkml:trace>
  <inkml:trace contextRef="#ctx0" brushRef="#br0" timeOffset="90702.13">5172 7985 860 0,'0'0'19'0,"0"0"4"0,0 0 1 0,6-5 0 0,-3-14-24 0,0 14 0 0,3 10 0 0,0-2 0 16,0 0 0-16,0-3 0 0,0 0 0 0,0-3 0 16,3-2 12-16,0-1 0 0,-3 4 1 0,3-4 0 15,-3 6-13-15,0-2 0 0,3-1 0 0,-3-2 0 16,0 2 0-16,0 1 0 0,-4-4 11 0,4 4-11 0,-3-1 34 0,3 3 0 15,-3-3 0-15,-3 3 0 0,0 0 1 0,0 0 0 16,3 3 0-16,-3 2 0 0,3 3 0 0,-3 0 0 16,0-3 0-16,0 3 0 0,0 3-3 0,0 0 0 15,-3-1 0-15,3 1 0 0,0-1-17 0,3 1-4 16,-3-1-1-16,0 4 0 0,3 7-10 0,0-8 0 16,0-8 0-16,0-2 0 0,-3 2 0 0,0-2 0 15,3 0 0-15,0-1 0 0,-3 4 13 0,0-4 1 16,0-2 0-16,0 0 0 0,0 0-14 0,0 0 0 15,0 0-12-15,0 0 12 16,3-8-88-16,-3-2-12 0</inkml:trace>
  <inkml:trace contextRef="#ctx0" brushRef="#br0" timeOffset="90844.43">5330 7734 1760 0,'0'0'39'0,"0"0"8"0,0 0 1 0,0 0 1 0,0 0-39 0,0 0-10 0,6-3 0 0,-3-2 0 16,3-3 0-16,-3 3-11 0,0-1 3 0,0 4 0 16,0 4-124-16,-3-2-25 0</inkml:trace>
  <inkml:trace contextRef="#ctx0" brushRef="#br0" timeOffset="91302.73">5744 8117 1335 0,'0'0'29'0,"0"0"7"0,0 0 0 0,0 0 2 0,0 0-30 0,0 6-8 0,0-4 0 0,0 4 0 16,0-4 17-16,0 4 3 0,0-6 0 0,0 5 0 16,-3 3 28-16,3-3 5 0,-6 3 2 0,3 3 0 15,-3-3-34-15,0 2-6 0,-3-2-2 0,0 3 0 16,0 2-13-16,0 0 0 0,0 0 0 0,-2 1-493 15,-1-6-92-15</inkml:trace>
  <inkml:trace contextRef="#ctx0" brushRef="#br0" timeOffset="91754.14">6098 7385 2188 0,'-12'7'48'0,"9"-4"11"0,3 2 1 0,0 6 1 0,-3 0-49 0,3 2-12 0,0 3 0 0,0 0 0 15,0 5 0-15,3 3-10 0,-3-1 2 0,0 4 0 16,0 2 8-16,0 3 0 0,3-3 0 0,0-3 0 0,-3 1 0 0,3-1 0 15,0 3 0-15,0-2 0 0,0-3 0 0,-3-3 0 16,3 0 0-16,-3-3 0 0,3 1-13 0,0-1-1 16,0 4 0-16,0-7 0 15,-3-4-14-15,0 0-4 0,3-1 0 0,-3 1 0 16,3-1-26-16,-3 1-6 0,0-3 0 0,0-3-488 16,0-5-98-16</inkml:trace>
  <inkml:trace contextRef="#ctx0" brushRef="#br0" timeOffset="92127.25">6149 7800 1896 0,'6'-11'54'0,"-6"9"11"0,0 2-52 0,6-3-13 15,-3-2 0-15,0 2 0 0,0 0 0 0,0-2 0 16,3 3 8-16,-4-4-8 0,-2 6 0 0,3-2 0 0,3-1 0 0,-3 0 0 16,3 1 0-16,-3-1 0 15,3 0 0-15,-3 3 0 0,-3 0 0 0,6-5 0 0,0-11 0 0,-3 11 0 16,3 15 0-16,-3 1 0 0,0-3 0 0,0-3 0 15,3 1-16-15,-3 2 3 0,3-3 1 0,0 3 0 16,-3 0 12-16,3 0 0 0,-3 0 0 0,3 0 0 16,-3 2-12-16,0-2-5 0,0-3-2 0,3 1 0 15,-3 2 19-15,0-1 0 0,0-1 0 0,0 2 0 16,-1 0 0-16,1 0 0 0,-3-3 0 0,3 3 0 16,-3-3 0-16,0 3 0 0,-6 3 0 0,6-3 0 15,-2 0 15-15,2-3 3 0,-3 0 1 0,0 3 0 16,-3-3 19-16,0 3 4 0,0 0 1 0,3-3 0 15,0-2-1-15,-3 2 0 0,0 1 0 0,0-1 0 0,-3 0-24 0,0 1-5 16,3-1-1-16,-3 0 0 0,0-2-12 16,0 2 9-16,-3-2-9 0,0 2 8 15,1-2-35 1,-4-1-7-16,0 1-2 0,3-3 0 0,0 0-57 0,0 3-12 0,0-3-3 0,3 2-428 16,0 1-85-16</inkml:trace>
  <inkml:trace contextRef="#ctx0" brushRef="#br0" timeOffset="92546.58">6631 8035 1821 0,'-3'-8'40'0,"3"8"8"0,0 0 1 0,0 0 3 0,6 3-41 0,-3 2-11 15,3-2 0-15,-3 0 0 0,-3-3 0 0,3 2 0 16,0 4 0-16,-3-1 0 0,0 0 0 0,0 1 0 16,-3-1 0-16,-3 0 0 15,6-5-29-15,-6 5-8 0,0 3-2 0,-3 3 0 16,0-1 3-16,0-2 1 0,-3 0 0 0,3 0-677 0</inkml:trace>
  <inkml:trace contextRef="#ctx0" brushRef="#br0" timeOffset="93206.26">7208 7615 1638 0,'0'0'36'0,"0"0"7"0,0 0 1 0,0 0 3 15,0 0-38-15,0 0-9 0,0 0 0 0,0 0 0 0,-6 2 0 0,1 1 0 16,-1-3 0-16,0 3 0 0,-3-1 0 0,3 1 0 16,0 0 0-16,-3 2 0 0,0 3 0 0,-3-3 0 15,3 0 0-15,0-2 0 0,-6 2 0 0,3 1-12 16,0-1 2-16,1 3 1 0,-1-3-5 0,3 3-1 15,-3 0 0-15,3 3 0 0,3-3 15 0,-3 2 10 16,6 1-2-16,-3-1 0 0,0 1 7 0,3 2 1 16,0 0 0-16,0-2 0 0,3 0 0 0,-3-1 0 0,6-2 0 0,-3 3 0 15,3 2-7-15,0-5-1 16,3 0 0-16,-3-3 0 0,3-2-8 0,3 2 0 0,0 3 0 0,0-5 0 16,3-6 0-16,-3 0-11 0,3-2 3 15,-1 0 0-15,1-6 0 0,0 0 0 0,0-2 0 16,0 0 0-16,3-3 8 0,-3-2-8 0,0 2 8 0,0 0-8 15,3 0 8-15,-4 0 0 0,1 0 8 0,-3-2-8 16,3-1 12-16,-3 3-3 0,0 3 0 16,0 3 0-16,-3 2-9 0,3 0 10 0,-3 5-10 0,0-2 10 15,-3 2-10-15,3 3 0 0,-3-3 0 0,3 6 8 16,-3 0 4-16,0 2 0 0,3 3 0 0,-3 0 0 16,-3 8 1-16,5-3 1 0,-2 3 0 0,0-3 0 15,0 0-14-15,0 3 0 0,3-3 8 0,-3 1-8 16,0 2 0-16,3-6 0 0,-3 3 0 0,0-2 0 15,3 5 0-15,-3-6-12 0,0-2 3 0,3-2 0 16,-3-1-120-16,3 0-24 16,3 3-5-16,-3-8-1 0</inkml:trace>
  <inkml:trace contextRef="#ctx0" brushRef="#br0" timeOffset="93610.98">7685 7353 1634 0,'6'0'36'0,"0"2"7"0,2 4 1 0,4 2 3 0,0-3-38 0,3 3-9 0,-3 5 0 0,3-2 0 16,-3 2 0-16,0 0 10 0,3 0-10 0,-3 3 10 15,-3 0 22-15,2 0 5 0,-2 0 1 0,-3 2 0 16,0-2-38-16,0 5-10 0,0-2-1 0,-3 2 0 15,0 0 29-15,-3 0 6 0,0 1 0 0,-3-4 1 16,0 1 67-16,-3-6 12 0,-3-5 4 0,0 8 0 16,0 8-108-16,-2 2-36 15,-4-2 0-15,-3 0 0 0,0 2 19 0,-3 1 4 0,0-1 1 0,-6 3-603 16,-2 0-120-16</inkml:trace>
  <inkml:trace contextRef="#ctx0" brushRef="#br0" timeOffset="94201.4">8322 7620 1414 0,'0'0'31'0,"0"0"6"0,0 0 2 0,6-5 1 0,0 2-32 0,-3 0-8 16,2 1 0-16,4-1 0 0,-3 0 44 0,3 3 8 15,3-2 0-15,-3 2 1 0,3 0-31 0,0 0-6 16,6-3-2-16,-6 1 0 0,3-1-14 0,-1 3 8 0,4-3-8 0,0 3 0 16,-3-2 0-16,0 2 0 0,3 2 0 0,-3 1 0 15,0-3 0-15,-1 0 0 0,1 3 0 0,0-3 0 16,0 0 0-16,-3-3 0 15,0 0 0-15,-3 1 0 16,0-4-23-16,3 4-4 0,-6-4-1 0,3 1-447 0,-3 0-89 0</inkml:trace>
  <inkml:trace contextRef="#ctx0" brushRef="#br0" timeOffset="94418.06">8473 7607 2101 0,'0'0'60'0,"0"0"12"0,0 0-57 0,0 0-15 0,0 0 0 0,0 0 0 15,0 0 0-15,0 0 0 0,6-3 0 0,-3 3 0 16,6 0 16-16,0 0 4 0,0 3 1 0,3-3 0 16,3 2 3-16,0-2 1 0,3 3 0 0,0-6 0 15,-1 3-56-15,4-2-11 0,0 2-2 0,0-6-1 16,-3-1-39-16,3-1-7 0,-4 5-1 0</inkml:trace>
  <inkml:trace contextRef="#ctx0" brushRef="#br0" timeOffset="95504.47">8554 7911 1026 0,'-9'0'28'0,"3"0"8"0,-3 3-28 0,3-1-8 0,-3-2 0 0,3 6 0 16,0-1 0-16,0 0 8 0,0-5-8 0,0 0 8 16,0 0-18-16,3-2-3 0,-3-1-1 0,6 3 0 15,-5-3-3-15,5 3-1 0,-6 0 0 0,0-2 0 16,3-1-12-16,-3 0-2 0,3 1-1 0,3 2-330 16</inkml:trace>
  <inkml:trace contextRef="#ctx0" brushRef="#br0" timeOffset="95710.9">8390 7914 1141 0,'0'-6'24'0,"-3"1"6"0,3 5 1 0,0 0 2 0,0-5-33 0,0 0 0 16,0-1 0-16,0 6 0 0,0 0 50 0,0 0 3 16,0 0 1-16,0 0 0 0,0-5-8 0,3 0-2 15,-3 5 0-15,0 0 0 0,0 0-3 0,0 0-1 16,6 0 0-16,0-3 0 0,-3 3-25 0,6-3-6 16,-3 1-1-16,3-1 0 0,0 3 3 0,3 0 0 15,-3-3 0-15,5 1 0 0,1-1 17 0,6-2 4 16,0 2 1-16,0-2 0 0,6 0 53 0,-1-3 10 15,1 2 3-15,3-2 0 16,3 3-115-16,-4 5-22 0,4 13-5 0,0-13-1 0,3-13 36 0,-4 5 8 0,4 3 0 0,-3 5-901 16</inkml:trace>
  <inkml:trace contextRef="#ctx0" brushRef="#br0" timeOffset="97364.83">9215 7631 1493 0,'-3'-19'42'0,"0"14"10"0,3 5-42 0,0 0-10 0,0 0 0 0,0 0 0 15,0 0 45-15,0 0 7 0,3-6 2 0,0 4 0 16,3-1-35-16,0 1-7 0,-1-1-2 0,1 6 0 16,3-1-10-16,0-2 0 0,0-2 9 15,0 2-9-15,6 2 0 0,-3 1 0 0,0-1 0 0,0 1 0 16,3-3 8-16,0 0-8 0,-1 3 10 0,1-3-10 15,3 0 28-15,0 2-1 0,-3 1 0 0,3 0 0 16,-3-3-27-16,0-3-17 0,-1 3 2 0,-2 0 1 16,3 3-1-16,-3-3 0 0,0 2 0 0,0-2 0 31,-3 0-49-31,0 3-9 0,-3 0-3 0</inkml:trace>
  <inkml:trace contextRef="#ctx0" brushRef="#br0" timeOffset="97933.78">9346 7818 1681 0,'0'0'36'0,"0"0"8"0,0 0 2 0,0 0 2 0,0-5-38 0,0 5-10 16,0 0 0-16,6 0 0 0,-6 0 19 0,3 0 1 0,2-2 1 16,1 4 0-16,0 1-21 0,-3-1 0 0,3 1 0 15,0-3 8-15,3 0-8 0,-3 3 0 0,3-1 0 0,-3 1 0 16,0 2 0-16,0-2 0 0,0 2 0 0,0 1 0 16,0-1 0-16,0-3 0 0,-6-2 0 0,3 3 0 15,-3-3 0-15,0 0 0 0,3-8 0 0,-3 8 0 16,0 13 11-16,0 1 4 0,0-6 1 0,-3 2 0 15,3-2-16-15,-3 3 8 0,-3-3-8 0,0 2 0 16,3 1 0-16,0-1 8 31,-3-2-8-31,0 0 0 0,3 0 0 0,-3 0 0 0,0 5 0 0,0-5 0 0,0 0 0 0,-3-2 0 0,0-4 0 0,0 3 0 16,0-2 0-16,-2 2 0 0,-1 1 9 0,0-1-9 16,0-5 16-16,0 3-1 0,-3-6-1 0,3 6 0 15,-3 2 2-15,3 0 1 0,-3-2 0 0,4 0 0 16,-4-3 10-16,3-3 1 0,3 3 1 0,0 3 0 0,0-1-9 0,3-4-1 15,0-6-1-15,3 2 0 0,0 12-3 16,3-1-1-16,0-5 0 0,0 0 0 0,3 0-14 0,3 0 11 16,0-3-11-16,3-2 10 0,0 2 6 0,3 1 2 15,0 2 0-15,3 0 0 0,-1 0-18 16,4-3 0-16,0 0 0 0,-3 1 0 0,3 4 0 16,3-2 0-16,-3 0 0 0,2 0 0 15,-2 0-17-15,0-2-11 0,0 2-1 0,-3 0-1 16,3 2-22-16,-3-2-5 0,0-2-1 0,-1-1 0 15,-2 0-137-15,3-5-27 0,9-10-6 0,-6-3 0 0</inkml:trace>
  <inkml:trace contextRef="#ctx0" brushRef="#br0" timeOffset="98186.17">9497 6919 1994 0,'-3'-5'44'0,"-3"-3"8"0,1-3 3 0,2 3 1 0,3 8-44 0,0 0-12 0,-6 5 0 0,3 1 0 16,3-1 0-16,0 6-12 0,0 2 2 0,3 5 1 16,-3 3 9-16,3 6-12 0,0 2 12 0,-3-2-12 15,3 4 12-15,-3 1 0 0,2 2 0 0,1 1 0 16,0 7-17-16,-3-2-2 0,0 0 0 0,3-3 0 15,-3 0-146 1,3-6-30-16</inkml:trace>
  <inkml:trace contextRef="#ctx0" brushRef="#br0" timeOffset="98911.67">9866 7530 1650 0,'0'0'47'0,"0"0"9"16,0 0-44-16,0 0-12 0,0 0 0 0,0 0 0 15,0 0 0-15,3 5 0 0,0 9 0 0,0-1 0 16,0 0 0-16,3 3 0 0,-6 2 0 0,3 1 0 16,3-3 0-16,-6 0 0 0,6 5 0 0,-3-5 0 15,0 0 0-15,0-1 0 0,3-4 11 0,-6 0-11 0,6-1 28 0,-3 3 0 16,0 1 0-16,0-6 0 0,0-3-4 0,-3 0 0 16,3-2-1-16,-3-11 0 15,3-5-11-15,0 7-3 0,0 12 0 0,0-1 0 0,0-2-9 0,0-6 0 16,0-2 0-16,3-3 0 0,-3 0-13 0,0-5 1 15,3 2 1-15,-3-2 0 0,0 0-11 0,3-1-2 16,-3 1-1-16,2 0 0 0,-2 0 7 0,3 2 2 16,0 3 0-16,-3 0 0 0,0 0 16 0,3 6-8 15,-6 2 8-15,3 0 0 0,0 0 0 0,0 2 8 16,0 4 0-16,0 1 1 0,0 1 31 0,-3 3 7 0,3 5 1 0,0 0 0 16,0 2-25-16,0-2-5 0,0 0-1 0,3 3 0 15,0-1-8-15,3-2-1 0,-3 2-8 16,3-2 12-16,-3 3 0 0,3-3 0 0,0-8 0 15,-1-3 0-15,4 0 11 0,0-2 1 0,0 0 1 0,3-3 0 16,0 0 11-16,-3-3 3 0,0-5 0 0,3 0 0 16,-3 0-15-16,-4-3-2 0,4-4-1 0,0-1 0 15,0 3-21-15,0-3 0 0,-3-3 0 0,0-2 0 16,0 0 0-16,-3 0 0 0,3 2 0 0,-6 3 0 16,0 0 0-16,0 0 0 0,-3 3 0 0,0 0 0 31,-3 0-50-31,0 0-14 0,0 5-4 0,0 0-560 0,-3 0-112 0</inkml:trace>
  <inkml:trace contextRef="#ctx0" brushRef="#br0" timeOffset="99276.21">10319 7228 1508 0,'0'0'33'0,"-3"-5"7"0,3 5 2 0,0 0 0 0,0 0-34 0,0 0-8 0,0 0 0 0,0 0 0 15,0 0 12-15,0 0 0 0,6-3 0 0,0 1 0 16,3 2-12-16,-3-3 0 0,3 3 0 15,0-2 0-15,0 2 12 0,2 0 0 0,1 0 0 0,3 0 0 16,0 0 6-16,0 0 2 0,0 0 0 0,3 0 0 16,-3 0-3-16,-1 0 0 0,1 0 0 0,0 0 0 15,0 0-9-15,0 0-8 0,0 0 12 0,-3 0-12 16,3 0 16-16,-3 2-3 0,-3-2-1 0,2 0 0 16,-2 0-28-16,3 0-5 0,-3 0-2 0,-3 3-494 15,3-3-99-15</inkml:trace>
  <inkml:trace contextRef="#ctx0" brushRef="#br0" timeOffset="99496.11">10551 7318 1825 0,'0'0'40'0,"0"0"8"0,0 0 1 0,3 8 3 0,3 0-41 0,-3 3-11 15,3 5 0-15,-3 0 0 0,3 2 0 0,-3 3 0 16,3 3 0-16,-3-3 0 0,0 3 0 0,3-3 0 16,-3 0 0-16,-3 1 0 0,3 1-12 0,0-4 1 15,0-3 1-15,0 0 0 16,0 5-134-16,0-5-26 0,0 10-6 0,0-15 0 0</inkml:trace>
  <inkml:trace contextRef="#ctx0" brushRef="#br0" timeOffset="100162.13">10762 7662 1186 0,'0'0'33'0,"0"0"9"0,0 0-34 0,0 0-8 0,-3 3 0 0,3-3 0 16,0 0 0-16,0 0-9 0,0 0 9 0,0 0-13 0,-3 5 24 0,0-2 5 16,1 2 0-16,-1 1 1 0,3-6 56 0,0 13 11 15,-3 13 3-15,0-10 0 0,3-16-3 0,0 5-1 16,0 3 0-16,-3 3 0 0,3 2-43 0,0 3-9 15,0 0-2-15,0 2 0 0,3-2-17 0,0-3-3 16,-3 1-1-16,3-4 0 0,0 4-8 0,-1-7 8 16,4 4-8-16,-3-6 8 0,3 3-8 0,-3-5 0 15,0-3 0-15,3-3 0 0,0 1 0 0,-3-1-11 16,6-2 3-16,-3-6 0 0,0-2-13 0,0 0-3 16,0-1 0-16,0 1 0 0,0 0 7 0,-3 2 1 0,3 1 0 15,0-6 0-15,-3 3 16 0,3-3 9 16,0 0-1-16,-3 5 0 0,0 6-8 0,3-3 0 15,-6 0 0-15,3 3 0 0,-3 5 8 0,0 0 0 16,2 8 0-16,1 0 0 0,-3 2 12 0,6 1 3 0,-3 5 0 0,3 2 0 16,0 4 11-16,0-4 2 0,0 6 1 0,3-3 0 15,0 0-23-15,-3-2-5 0,3-1-1 0,0-2 0 16,3 5-8-16,-3-5 8 0,0 0-8 0,0-5 8 16,0-3 2-16,-1-1 0 0,1 1 0 0,0-2 0 15,0 2 6-15,0-3 0 0,3-5 1 0,-3 0 0 16,3-3 0-16,0 1 0 0,0-4 0 0,3-2 0 15,-4 0-4-15,4 1-1 0,-3-7 0 0,6 1 0 16,0-3 0-16,-3-8 0 0,3-10 0 0,0 10 0 16,-4 19 26-16,1-6 5 0,3 1 1 0,-6-6 0 0,3-3-29 15,-3 3-6-15,0-2-1 0,-3-1 0 16,0-2-8-16,-6 0 8 0,3 3-8 0,-6-1 8 16,0 1-8-16,-3-4 0 0,0 1 0 0,-6 0-11 15,0 2-101-15,-3 4-20 0,0-1-4 16,-3 5-527-16,-3 1-105 0</inkml:trace>
  <inkml:trace contextRef="#ctx0" brushRef="#br0" timeOffset="100793.53">11676 7837 2146 0,'0'0'60'0,"0"0"15"0,0 0-60 0,0 0-15 16,6 3 0-16,3-1 0 0,0-4 0 0,3 2-8 15,3 0 8-15,-3-3-13 0,6 3 13 0,-1-3 0 16,1 6 0-16,0-3 0 0,3 3 0 0,0-1 0 0,-3 4 0 0,3-6 0 16,-1 2 0-16,-2 1 0 0,0 2 0 0,0-2 0 15,0-1 10-15,-3-2-10 0,0 3 8 0,-1-3-8 16,-2-3 0-16,0 3 0 0,0 3 0 0,-3 2-11 16,0 9 11-16,0-12-13 0,-3-10 5 0,0-2 8 31,3 4-43-31,-6-2-1 0,3 3 0 0,-3-3-812 0</inkml:trace>
  <inkml:trace contextRef="#ctx0" brushRef="#br0" timeOffset="101060.25">12010 7636 1911 0,'0'0'42'0,"0"0"9"0,-3 5 1 0,0 3 2 0,0 3-43 0,3 2-11 15,3 3 0-15,-3 2 0 0,3 3 0 0,-3 1-9 16,3 4 9-16,-3 1-13 0,3 2 13 0,-3 0 0 16,0-3 0-16,3 3 0 0,-3 3 0 0,0-3 0 15,0-2 0-15,0-1 0 0,0-2-12 0,0-3 0 0,0 0 0 16,-3-5 0-1,3 3-34-15,0-6-6 0,0-3-2 0,0-4 0 0</inkml:trace>
  <inkml:trace contextRef="#ctx0" brushRef="#br0" timeOffset="101752.84">12989 7612 1792 0,'0'0'40'0,"0"0"8"0,0 0 1 0,0 0 1 0,-3-5-40 0,3 5-10 0,0 0 0 0,0 0 0 15,0 0 0-15,0 0 0 0,0-6 0 0,0 6 0 16,-6-5 0-16,0 0-16 0,0 2 3 0,3-2 0 16,-3-3 13-16,0 3 0 0,0 2 9 0,-3-2-9 15,0-3 33-15,3 5 1 0,-3 1 0 0,1-1 0 16,-1 3-22-16,0 0-12 0,-3 0 12 0,-3 0-12 15,3 0 14-15,0 3-4 0,-3-1-1 0,3 4 0 16,0-1 11-16,0 3 3 0,-2-3 0 0,2 3 0 16,3 0-23-16,-3 2 0 31,-3 6 0-31,3-2 0 16,0 1-12-16,-3 1-8 0,3 3 0 0,0-3-1 0,4 2 33 0,-1 1 8 0,0-3 0 0,3 5 1 0,0-3 6 0,0 4 1 0,3-1 0 0,0 0 0 15,3-5-4-15,-3 8 0 0,3-1 0 0,3 4 0 16,-3-3-9-16,3-6-3 0,0-2 0 0,3 0 0 15,0 0 8-15,3 0 0 0,-3-6 1 0,3 1 0 0,2-6 0 0,1 0 0 16,3 1 0-16,0-4 0 0,0 4-21 0,3-4-15 16,-3 1 3-16,3 0 0 0,-1-3 12 15,4-3-12-15,-6-2 12 0,3 2-12 16,-3 3-39-16,3-8-7 0,0-8-2 16,0 11-598-16,-1 13-120 0</inkml:trace>
  <inkml:trace contextRef="#ctx0" brushRef="#br0" timeOffset="102425.57">13322 7424 1519 0,'0'0'43'0,"0"0"9"0,0 0-41 0,0 0-11 0,0 0 0 0,0 0 0 16,0 0 0-16,3 3 0 0,0 0 0 0,0-1-11 16,3-2 19-16,-3 3 3 0,3-3 1 0,0 0 0 15,3 0 5-15,-3 0 2 0,3-3 0 0,0 3 0 16,0 0 1-16,3-2 1 0,0 2 0 0,2-3 0 15,-2 0 24-15,3 1 5 0,0 2 1 0,0 0 0 16,0 0-15-16,0 2-2 0,3-2-1 0,-4 0 0 16,-2 0-7-16,3 0-2 0,0 0 0 0,-3-2 0 15,3 4-24-15,-3-2 0 0,0-2 0 0,0 2 0 16,-3 0 0-16,2-3 0 0,1 3 0 0,-3 0 0 16,0-3-20-16,0 1 1 0,0-1 0 0,-3 3 0 15,-3 0-33-15,-3 0-8 16,0 0 0-16,0 0-1 0,0 0-42 0,0 0-8 0,0 0-1 0,0 0-1 15</inkml:trace>
  <inkml:trace contextRef="#ctx0" brushRef="#br0" timeOffset="103057.4">13334 7480 2072 0,'0'0'59'0,"0"0"12"0,0 0-57 0,0 0-14 16,0 0 0-16,-3 5 0 16,3-2-26-16,0-3-8 0,0 0-2 0,3 8 0 0,0 2 12 0,0 1 3 0,3-1 0 0,0 1 0 15,3-3 21-15,-3-3 0 0,3 6 0 0,-3-3 0 31,3-3-29-31,0 3-2 0,0-3 0 0,0 3 0 0,2 0 31 0,1-3 10 0,0-2 0 0,0 2 0 16,0-2 10-16,0 2 1 0,-3 6 1 0,3-1 0 16,0-2-22-16,-3 0 0 0,3 0 0 0,-4-10 0 15,1-9 0-15,0 11 0 0,0 16 0 0,0-3 0 16,-3-8 0-16,0 1 0 0,0-1 0 0,-3 0 0 16,0 1-12-16,0-1-6 0,-3 0-2 0,0-5 0 15,0 0 32-15,0 0 7 0,0 5 1 0,0 1 0 16,-3 2-10-16,0-3-2 0,0 0 0 0,-3 1 0 15,0-1-8-15,0 3 8 0,-3 0-8 0,0 0 8 0,-3 0-8 0,1 0 0 16,2 2 0-16,-6 1 0 31,0 2-8-31,-3 0 8 0,0 3 0 0,-3-3 0 0,0 1-26 0,4-1-1 0,-1-5 0 16,0 2 0-16,0 1 36 0,0-1 7 0,3 1 2 0,0 0 0 0,0-6-18 16,4 3 0-16,-4-3 8 0,6 3-8 0,-3 0 0 0,3 0 8 15,3-3-8-15,-6 3 0 0,6-3 26 0,0-2-2 16,3 2 0-16,0 1 0 0,0-1-3 0,0 3-1 15,3-3 0-15,0-5 0 0,0 0-5 0,0 0-2 0,6 3 0 0,0-3 0 16,3 3 8-16,0-3 2 16,0 0 0-16,3 2 0 0,3 1 0 0,-3-3 0 0,6-3 0 0,-4 1 0 15,4-1 0-15,0 0 0 0,0 3 0 16,0 0 0-16,3 0-7 0,2 0 0 0,-2 0-1 0,-3 0 0 16,3 3-15-16,-3 0 8 0,0-1-8 0,0 11 0 15,-1 19 0-15,-2-21-21 0,0-25 3 0,0 1 1 31,-3 11-92-31,0-1-19 0,3 0-3 0,-3 1-745 0</inkml:trace>
  <inkml:trace contextRef="#ctx0" brushRef="#br0" timeOffset="104271.96">14019 7591 1302 0,'0'0'36'0,"0"0"10"0,0 0-37 0,0 0-9 0,0 0 0 0,0 0 0 16,0 0-12-16,0 0-5 0,0 0-1 0,0 0 0 15,0 5-1-15,0-5 0 0,0 0 0 0,0 0 0 16,0 0 19-16,-3 5 0 0,0 1 0 0,3-1 0 0,0-5 0 0,0 0 16 16,0 0-4-16,0 0 0 15,0 0 4-15,0 0 1 0,0 0 0 0,0 0 0 16,0 0-5-16,0 0-2 0,0 0 0 0,0 0 0 0,0 0-20 16,0 0-4-16,0 0-1 0,0 0 0 0,0 0-6 0,0 0-2 15,0 0 0-15,0 0 0 0,0 0 14 0,0 0 9 16,0 0-12-16,0 0 12 0,0 0-12 0,0 0 12 15,0 0-12-15,0 0 12 0,0 0 0 0,0 0 0 16,3 0 8-16,-3 0-8 16,0 0-47-16,3 5-15 0,-3 3-3 0,0-5-1 15,0-3-2-15,0 0-1 0,0 0 0 0,0 0 0 0,0 0 43 0,0 0 9 0,0 0 1 16,0 0 1-16,0 0 71 0,0 0 13 16,0 0 3-16,0 0 1 0,0 0-43 0,0 0-9 0,0 0-1 0,0 0-1 15,0 0-34-15,0 0-6 16,0 0-2-16,0 0 0 0,0 0 23 0,0 0 0 0,-3 3 0 15,3-3 0-15,-6 0 40 0,3 2 5 0,-3 1 2 0,6-3 0 16,0 0 29-16,0 0 7 0,-3-3 1 0,3 3 0 16,-9 3-31-16,3-3-5 0,0 3-2 0,0-1 0 15,0 3-13-15,0 9-2 0,-3 12-1 0,0-15 0 16,0-14-10-16,1 0-1 0,-1 6-1 0,0 0 0 16,-3 2-1-16,6 0 0 0,-3 3 0 0,3-2 0 15,0 1 10-15,0-1 1 0,0 2 1 0,0-3 0 16,3-2-10-16,0 2-3 0,3 6 0 0,-3-6 0 15,6 0-3-15,-3-2-1 0,3 2 0 0,0 0 0 16,-3 3-12-16,3-2 0 0,3-1 0 0,-3-2 0 16,3-3 0-16,0 2-8 0,0-2 8 0,3 0 0 0,-3 3-15 15,0-3 4-15,3 2 1 0,-3-4 0 0,3-1 10 16,-1-2-10-16,-2-3 10 0,3 3-10 0,0 2 10 0,-3-2-13 16,0-6 5-16,0 3 8 0,-6 8 0 0,0 0 0 15,0 0 0-15,0 0 0 0,6 3 11 0,-6-3-3 16,0 0-8-16,0 0 12 0,-3 5-12 0,-3 3 0 15,3 0 8-15,-3 3-8 0,0-3 0 0,-3-1 0 16,3 1 0-16,0 0 0 0,0 0 0 0,-2 5 8 16,2-2-8-16,0 0 9 0,0-1 7 0,0 1 2 15,0-3 0-15,3 0 0 0,0 0 8 0,0 0 2 16,3 0 0-16,0-1 0 0,0 4-11 0,0-3-1 0,3 0-1 16,0-3 0-16,0-2 3 0,3 2 1 0,0 0 0 0,0-2 0 15,3 2-7-15,0-13 0 0,-1-7-1 0,1 7 0 16,-3 21-11-16,3-3 10 0,0-2-10 0,-3-2 10 15,3-1-10-15,0-2 0 0,0-1 0 0,0-2 0 16,0-5 11-16,0 2-3 0,-3 3-8 0,3 3 12 16,-3 5-12-16,0-8 9 0,-1-3-9 0,1-2 8 15,0 5-8-15,0-3 0 0,0 3 0 0,0 0 0 32,-3 3-32-32,3-3-8 0,-3-3-1 0,-3 3-1 0,0 0-126 15,0 0-26-15,0 0-5 0,3-8-1 0</inkml:trace>
  <inkml:trace contextRef="#ctx0" brushRef="#br0" timeOffset="104623.69">14117 7967 1796 0,'0'0'40'16,"0"0"8"-16,0 0 1 0,0 0 1 0,6 0-40 0,-3 0-10 0,3-3 0 0,-3 3 0 15,3 0-21-15,-3 0-7 0,3 0 0 0,0 0-1 0,0-3 29 0,0 1 8 16,0-4 1-16,0 1 0 0,-1 2-9 0,-2 1 0 16,3 4 0-16,0-2 0 0,-3 3 0 0,0-3 0 15,0 3 0-15,-3-3 0 0,0 0 0 0,0 0 0 16,3 2 0-16,0 6 0 0,-3 0 18 0,0 0 2 0,0-3 0 0,0 3 0 16,0-2-5-16,0 2-1 0,0 2 0 0,0 3 0 15,0 1 2-15,0-1 1 16,3 0 0-16,-3 0 0 0,3-5 0 0,-3 3 0 0,3 2 0 15,-3-2 0-15,3 2-1 0,0-2 0 0,-3-1 0 0,3-5 0 16,0 3-16-16,-3-5 0 0,3 2 0 0,-3 1 0 16,3-1 0-16,0-2 0 0,-3-3 0 0,0 0 0 31,0 0-38-31,0 0-11 0,0-6-3 0,3-2-517 0,-3 3-104 0</inkml:trace>
  <inkml:trace contextRef="#ctx0" brushRef="#br0" timeOffset="104796.24">14242 7781 2654 0,'0'14'76'0,"0"-14"15"0,0 0-73 0,6-6-18 0,0 4 0 0,3 2 0 15,-3 2-37-15,0 1-11 0,0-3-3 0,0 0 0 16,0 0-81-16,0 0-17 0,0 0-3 0,-3-3-1 0</inkml:trace>
  <inkml:trace contextRef="#ctx0" brushRef="#br0" timeOffset="106208.88">14694 7631 1177 0,'0'0'25'0,"0"0"6"0,0 0 1 0,0 0 2 0,0 0-34 15,0 0 0-15,0 0 0 0,0 0 0 0,0 0 48 0,0 0 4 16,0 0 0-16,0 0 0 0,0 0 9 0,0 0 3 15,0 0 0-15,0 0 0 0,0 0-17 0,0 0-3 0,3-3-1 16,3 0 0-16,0 1-18 0,3-1-3 0,0 0-1 0,3-2 0 16,3 2-21-16,-3-2 0 0,6 0 0 15,0-3 0-15,-1 3 0 0,4-1 9 16,0 1-9-16,0-3 0 0,0 0 12 0,0 6-4 0,-3 7 0 16,2-8-8-16,-2-5 8 0,0 0-8 0,0 3 0 0,0 2 0 15,-3-2 0-15,0 2 10 0,-1 1-10 0,1 2 8 16,0 0-8-16,-3-3 0 0,0 3 0 0,0-3-11 31,-3-2-28-31,-3 3-5 0,3 4-2 0,0-2 0 0,-6 3-106 16,3-3-22-16,-6 0-4 0,0 0-1 0</inkml:trace>
  <inkml:trace contextRef="#ctx0" brushRef="#br0" timeOffset="106616.76">14986 7361 1220 0,'0'0'27'0,"0"0"5"0,0 0 2 0,3-6 0 0,3 4-34 0,0-4 0 0,-3 4 0 0,3-3 0 15,-3 2 42-15,-3 3 2 0,0 0 0 0,0 0 0 16,0 0-29-16,0 0-6 0,0 0-1 0,0 0 0 16,0 0-8-16,6 3 0 0,-6 2 0 0,3 0 0 15,0 0 10-15,-3 3 0 0,0 3 0 0,3 0 0 16,-3 4 28-16,0 1 6 0,3 0 0 0,-3 3 1 15,3 2-5-15,-3 3-2 0,3 5 0 0,0 0 0 16,3 3 1-16,-3-1 0 0,3 1 0 0,0 3 0 16,0 4-28-16,-1-4-11 0,1-1 8 0,0-2-8 15,0-3 0-15,-3 0-19 0,3 3 3 0,-3-3-537 16,3 3-108-16</inkml:trace>
  <inkml:trace contextRef="#ctx0" brushRef="#br0" timeOffset="107502.32">15689 7318 946 0,'0'0'20'0,"0"0"5"0,0 0 1 0,0 0 2 0,0 0-28 0,0 0 0 0,0 0 0 0,0 0 0 15,0 0 63-15,0 0 7 0,0 0 2 0,0 0 0 16,0 0-20-16,0 0-3 0,0 0-1 0,3-2 0 16,3-1-25-16,0 0-6 0,-1 3-1 0,4 0 0 15,3 3 15-15,0 0 2 0,3-3 1 0,3 2 0 16,0 1-16-16,0 0-3 0,3 2-1 0,-4-2 0 15,7-1-14-15,0-2 9 0,0 0-9 0,3 0 8 0,-4 0-8 0,-2-2 0 16,3-1 0-16,0 0 0 0,-3-2 0 0,-3 2 8 16,2 1-8-16,-2-1 0 0,-3-2 0 15,0 0-9-15,0 2 0 0,-3-2 0 16,-3 5-43-16,0-3-8 0,-3 3-1 0,3-3-376 16,-9 3-75-16</inkml:trace>
  <inkml:trace contextRef="#ctx0" brushRef="#br0" timeOffset="108173.71">15581 7453 1602 0,'0'0'35'0,"0"0"7"0,0 0 2 0,0 0 1 0,0 0-36 0,0 0-9 0,0 0 0 0,0 0 0 16,6 0 0-16,-3 0-14 0,3 0 3 0,0 3 1 15,0-3-2-15,0 3-1 0,0 2 0 0,3-2 0 16,3-1 13-16,0 3 0 0,-3-2 0 0,3 0 0 16,0 2 8-16,0-2 4 0,2 5 0 0,-2-3 1 0,0 0-13 0,3 1-18 15,-3-1 4-15,0 0 1 0,0 3 13 0,0-3 16 16,0 3-3-16,0 0-1 0,-3-2-2 0,2 1-1 15,1 1 0-15,-3-2 0 0,0-1-9 0,3 0 8 16,-3 1-8-16,0 1 8 0,0 1-8 0,-3-2 12 16,3-4-12-16,-3 4 12 0,-3-1-12 15,3 0 0-15,-3 3 0 0,0 0 8 0,-3-3-8 0,0 1 0 16,0-6 0-16,-3 5 0 0,0 3 0 0,-3 3 0 16,0-4 0-16,0 1 0 0,-6 0 0 0,3 0 0 15,0 3 0-15,0-1 8 0,-3 1-8 0,0 2 12 16,-3 3-12-16,1-5 12 0,-1-3-12 0,0 2 0 15,-3 3 0-15,0-2 8 0,-3 5-8 0,0 2 0 16,1 12 0-16,-4-12 8 0,0-10-8 0,0 0 0 0,3 5 0 16,0-2-11-16,1-6 11 0,-1 3 0 15,6 5 8-15,0-5-8 0,0 3 30 0,6-3 2 0,0 2 0 0,3-4 0 16,0-4-12-16,6-2-1 0,-3 3-1 0,3-3 0 16,0 0-8-16,0 0-2 0,3 5 0 0,3-2 0 15,-3 2-8-15,6-5 10 0,-3 0-10 0,3-3 10 16,0 1 18-16,3-1 3 0,0 0 1 0,0-2 0 15,3 3-16-15,2-1-2 0,1-2-1 0,3-1 0 16,3 1 11-16,0 0 1 0,3-6 1 0,-4 6 0 16,4 2-1-16,0-7 0 0,3-9 0 0,-1 11 0 15,-2 8-25-15,3 3-16 0,-3-1 3 0,0-2 0 16,-1-2 21-16,-2-3 5 0,3 2 1 0,-3-2 0 16,0-1-28-16,-4 4-6 0,-2 2 0 0,0-3-1 15,0-2-7-15,-3 2-2 16,3 0 0-16,-3 1 0 0,0-4-94 0,-4 4-20 0,1-1-3 0</inkml:trace>
  <inkml:trace contextRef="#ctx0" brushRef="#br0" timeOffset="109254.63">16594 7170 1698 0,'0'0'48'0,"0"0"11"0,0 0-47 0,0 0-12 0,0 0 0 0,0 0 0 15,5-5-11-15,-2 2-4 0,3 1-1 0,-3 2 0 16,6 0 16-16,-3 0 0 0,3 2 0 0,0-2-9 15,0 3 9-15,0 0 8 0,0 2-8 0,3-2 11 16,0-1-11-16,0 1 0 0,0 2-12 0,-4 0 12 16,7 1 0-16,-3 2 0 0,0-3 0 0,0 5 12 15,0 6-12-15,-3-2 0 0,0 1-12 0,0 1 12 16,0 6 0-16,0-4 21 0,-3 3-2 0,0 0-1 16,-1 1 5-16,-2 1 1 0,0 1 0 0,0-3 0 15,0 3-4-15,-3-3-1 0,-3 3 0 0,-3 3 0 16,0-4-19-16,1 4 0 0,-1-6 0 0,-3 11 0 15,0 10 0-15,0-15 0 0,0-20 0 0,0 1 0 16,0-2 23-16,0 2-3 0,0 0 0 0,-3 0 0 16,0 2 7-16,0-5 1 0,1 3 0 0,-1-5 0 0,-3 0-7 15,3-1-1-15,3-2 0 0,-3 0 0 0,3 0-3 0,-3 0-1 16,0 0 0-16,3-2 0 0,-3-6-6 0,3 0-2 16,1 0 0-16,-1-3 0 0,0-2-8 0,3 0-16 15,0 0 4-15,0-1 1 0,3 4 1 0,-3-3 0 16,6-1 0-16,0 1 0 15,0 0-13-15,3 0-2 0,0 2-1 0,3-2 0 0,0 2 34 0,0 1 8 16,3-1 0-16,3-2 1 0,-1-6-17 0,1 9 0 16,-3 2-11-16,3 2 11 0,0 1 0 0,0 0 0 15,0 5 10-15,0-3-2 0,0 6-8 0,-3-3-15 16,0 5 4-16,3 0 1 0,-4-2 10 0,1 2 12 0,0 3-2 0,0 0-1 16,0 0-9-16,0 3-17 15,0-3 4-15,-3 2 1 0,0 1 20 0,3 2 5 0,0 3 1 0,-3-3 0 16,3 3-14-16,0-3 0 0,0 3 0 0,-1 3-10 15,1-3 10-15,0-1 11 0,0-1-3 0,0-1 0 16,0 3 0-16,0-3 0 0,3-2 0 0,-3-1 0 16,-3 1-8-16,3-3 10 0,0 0-10 0,-3-6 10 15,0-4-10-15,0 2 0 0,-1 10 0 0,4 1 0 16,-3-6-29-16,0 0-2 0,0-2 0 16,-3-3-567-16,3-3-114 0</inkml:trace>
  <inkml:trace contextRef="#ctx0" brushRef="#br0" timeOffset="109704.96">17103 7668 1818 0,'0'0'40'0,"0"0"8"0,0 0 1 0,0 0 3 0,0 0-42 0,0 5-10 0,0-2 0 0,0-3 0 16,0 5 0-16,0 0 0 0,0 3-12 0,-3 0 12 16,3 5-22-16,0-2 3 15,0-3 1-15,0-3 0 0,0-2 18 0,-3 2 0 0,3 3-8 0,0 3 8 16,3-4 13-16,0-1 7 0,-3 2 0 0,2 0 1 15,1-3 33-15,0 3 6 0,0-3 2 0,3 0 0 16,0 1-42-16,0-4-9 0,-3-2-2 0,3 3 0 16,0 2-9-16,0 1 0 0,0-1 0 0,0-2 0 15,0-3 0-15,-3 0 0 0,0 5 0 0,0-3 0 16,-3-2 0-16,0 0-12 0,0 0 2 0,0 0 1 16,3 3-8-16,-3 0-2 0,3 5 0 0,-6 0 0 15,0 0 7-15,3 2 0 0,-3-2 1 0,0 0 0 16,0-3 11-16,3 1 0 0,-3 2 0 0,3-6 0 15,-3 4-18-15,3-6 2 0,0 0 0 0,0 0 0 16,0 0-138-16,0 0-27 0,0 0-6 0,0 0-1 0</inkml:trace>
  <inkml:trace contextRef="#ctx0" brushRef="#br0" timeOffset="109964.77">17111 7355 1998 0,'-3'6'44'0,"0"-1"8"0,3-2 3 0,3-1 1 0,0 1-44 0,3 0-12 0,-3 2 0 0,3-2 0 16,-3-1-16-16,0 3-6 0,0-2-1 0,0 0-555 16,0-1-111-16</inkml:trace>
  <inkml:trace contextRef="#ctx0" brushRef="#br0" timeOffset="111474.48">17653 7056 1418 0,'0'0'31'0,"0"0"6"0,0 0 2 0,0 0 1 0,0 0-32 0,0 0-8 0,0 0 0 0,0 0 0 15,0 0 0-15,-3-2 0 0,3 2 0 0,-6 0 0 0,6 0 0 0,-6 2 0 16,3 4-11-16,-3-1 11 0,0-2 0 0,3 2-8 16,-3-2 8-16,1 2 0 15,-1 3 11-15,0 0 7 0,0 2 2 0,0 1 0 0,0 2 6 0,0 3 2 16,-3-3 0-16,0 3 0 0,0 3-13 0,0-1-3 15,3 3 0-15,-3 3 0 0,3 0 7 16,3 0 1-16,-3 0 0 0,0 2 0 16,3-2 28-16,0 2 7 0,3 1 1 0,-3-1 0 0,0 3-14 0,3-2-2 15,0-1-1-15,0 1 0 0,0-1-24 0,0 3-5 16,0-2-1-16,0-3 0 0,0-1-9 0,0 1 0 16,0 0 0-16,0-3 0 0,0 0 12 0,0-2 4 15,0-3 1-15,3 0 0 0,0 5 17 0,-3-5 3 16,3-3 1-16,0-3 0 0,0 1-11 0,3 0-3 15,-3 7 0-15,0-7 0 0,3-6-11 0,0 0-2 0,0 1-1 16,-3-1 0-16,3 0-10 0,0 0-17 0,3-2 4 0,-3 0 1 31,3 2-124-31,-3-2-25 0,0-1-5 0</inkml:trace>
  <inkml:trace contextRef="#ctx0" brushRef="#br0" timeOffset="112708.67">18007 7183 1743 0,'0'0'49'0,"0"0"11"0,0 0-48 0,0 6-12 16,0 2 0-16,0 2 0 0,0 6 12 0,3 3 0 16,-3-1 0-16,0 3 0 0,0 1-12 0,0 1-16 0,0 1 3 0,-3-3 1 15,3 6 12-15,0-6 13 0,-3 3-2 0,0-3-1 16,0 3 2-16,0 0 1 16,3-1 0-16,-3-1 0 0,1-4 7 0,-1 3 0 0,0 3 1 0,0 0 0 15,0-3-21-15,0 0 0 0,3 0 0 16,-3-2 0-16,0-3 0 0,0 2 0 0,0 3 0 15,3-2 0-15,-3-3 0 0,0 0-13 0,3-3 3 0,0 0 1 16,3-5-87-16,0 0-18 16,0-3-3-16,-3-5-1 0</inkml:trace>
  <inkml:trace contextRef="#ctx0" brushRef="#br0" timeOffset="113008.63">18192 7477 2070 0,'0'0'45'0,"0"0"10"0,0 0 1 0,0 0 3 0,0 0-47 0,0 0-12 15,0 0 0-15,0 0 0 0,0 0 0 0,0 0-17 16,6 3 4-16,0 2 1 0,3-2-7 0,0-3-1 15,0 2 0-15,3 1 0 0,2-3 20 0,-2 3 0 16,3-1 0-16,0-2 9 0,3 3 6 0,-6-3 1 0,3 0 0 0,0 0 0 16,-3 0-28-16,-1 0-6 15,-2 0-1-15,3 0 0 16,0-3-11-16,-3 3-2 0,3 0-1 0,0 0 0 16,-3 0-38-16,3-2-7 0,0-1-2 0,3 3 0 0</inkml:trace>
  <inkml:trace contextRef="#ctx0" brushRef="#br0" timeOffset="114207.78">18975 7088 1862 0,'0'0'52'0,"0"0"13"16,0 0-52-16,0 0-13 0,0 0 0 0,0 0 0 15,0 0-17-15,0 0-7 0,0 0 0 0,0 0-1 16,0 0 10-16,0 0 3 0,0 0 0 0,0 0 0 15,0 0 12-15,0 0 0 0,0 0 0 0,-6-2 10 0,0-1 15 0,0 0 3 16,6 3 1-16,-6 0 0 0,-3 0-13 0,3 0-4 16,-3 3 0-16,0 0 0 0,3-1-12 0,-3 1 0 15,0 2 0-15,0 3-10 0,-2 0 10 0,2 0 0 16,0 3 0-16,3 2 0 0,-3-3 20 0,3 6 0 16,3 3 0-16,-3-1 0 0,3 6 12 0,0-3 3 15,3 3 0-15,0 0 0 0,0-3-24 0,3 0-11 16,0-2 10-16,0-3-10 0,0 2-10 0,3-5-8 15,-3-2-2-15,6 0 0 16,-3-4-6-16,3-1-2 0,0-1 0 0,-1-5 0 0,4 0 20 0,0-5 8 0,0 2-8 16,0-5 8-16,3 0 0 0,-3 0 0 15,3-2 0-15,0-1 8 0,-3-2-8 0,-1 2 0 0,4 1 0 0,-6-1 8 16,3-2-8-16,-3 2 0 0,0 3 0 16,-3 0 0-16,0 3 0 0,-3 3 0 0,-3 2 0 15,0 0 0-15,6-6 0 0,-6 6 0 0,0 0-9 0,0 0 9 16,0 0 0-16,-6 0-11 0,0 3 11 0,-3 2-8 15,0 3 8-15,-3 0-10 0,3 0 10 16,-3 3-10-16,-2-1 2 0,2 3 0 0,-3 1 0 0,3-1 0 16,0 0 8-16,0 0 0 0,3 1 8 0,0-4-8 15,0-2 8-15,3 3-8 0,0-3 10 0,0 2-10 16,3-2 20-16,0 0-1 0,0 0-1 0,3 0 0 16,0 2-9-16,0-2-1 0,3 6-8 0,0-6 12 15,-3-3-12-15,6 0-8 0,-3 3 8 0,3-3-13 16,0 1-7-16,-3-4-2 0,3 4 0 0,3-4 0 15,-3-2 14-15,3-2 8 0,-3-4-10 0,3 4 10 0,-3-1 0 0,3 0 0 16,-3 1 0-16,0-1 0 0,-3-2 0 0,3 2 0 16,-6 3 0-16,0 0-9 0,0 0-7 0,0 0-2 15,0 0 0-15,0 0 0 0,0 0 5 0,3-8 1 16,0-10 0-16,-3 12 0 0,0 6-1 0,-3 11 0 16,3-11 0-16,-3 8 0 0,3-8 1 0,-6 11 1 15,6-11 0-15,-3 7 0 0,3-7 11 0,0 0 0 16,-3 6 0-16,3-6 0 0,-3 8 0 0,3-8 0 15,0 0 0-15,0 0-8 0,0 0 8 0,0 0-8 16,0 0 8-16,0 0-8 0,0 0 8 0,0 0 0 0,0 0 0 0,0 0-8 16,0 0-5-16,0 0-1 0,0 0 0 15,0 0 0-15,0 0 14 0,0 0 0 0,0 0 0 16,0 0 0-16,0 0 13 0,0 0-1 0,3 2 0 0,0-4 0 31,0-1-37-31,-3 3-8 0,6 3-2 0,0-3 0 0,-4-3 11 0,1 0 3 0,0 1 0 0,-3 2 0 16,3 0 21-16,3-3 0 0,-3 3 0 0,-3 0 0 15,0 0 0-15,6-3 8 0,-3 1 0 0,-3 2 0 16,6 0-8-16,-3-3-11 0,6-2 3 0,-6 2-604 16</inkml:trace>
  <inkml:trace contextRef="#ctx0" brushRef="#br0" timeOffset="114804.15">19168 7543 1594 0,'0'0'35'0,"0"0"7"0,0 0 2 0,6-2 1 0,-3-1-36 0,3 0-9 0,0 3 0 0,3-2 0 31,0-1-32-31,-3-2-9 0,3 2-2 0,0 3 0 0,0-3 63 0,0 3 12 0,-3-2 2 0,2-3 1 32,1 2-43-32,-3 3-9 15,3-3-2-15,-3 3 0 0,0 3 28 0,-3-3 6 0,3 0 1 0,0 0 0 0,-6 0-16 0,3 5 0 0,3 0 0 0,-3 1 0 16,0-1 20-16,-3 3 12 0,3 3 1 0,0 2 1 15,-3 5-1-15,0 1 0 0,0-1 0 0,3-2 0 16,-3-3-17-16,0 3-4 0,3 0-1 0,-3 0 0 0,3 0-11 0,0-3 0 16,-3 0 9-16,3 1-9 15,0-6 11-15,3 2-3 0,-3 1 0 0,0-6 0 0,3 0-8 0,-3 1 0 16,3-1 0-16,0-2 0 0,-3-1 0 16,2-2 0-16,1 3 0 0,-6-3 0 0,3-3 0 0,-3 3-20 15,3-5 3-15,0 0 1 16,0-3-93-16,0 0-19 15,-3 0-3-15,0-5-1 0</inkml:trace>
  <inkml:trace contextRef="#ctx0" brushRef="#br0" timeOffset="114990.97">19421 7281 2055 0,'0'0'45'0,"0"0"10"0,0 0 1 0,6 3 2 0,0 0-46 0,0-1-12 0,0 1 0 0,0 2 0 31,0-2-148-31,0 0-32 0,-6-3-7 0,3-3-1 0</inkml:trace>
  <inkml:trace contextRef="#ctx0" brushRef="#br0" timeOffset="115910">19689 7477 1728 0,'0'0'49'0,"0"0"11"0,0 0-48 0,0 0-12 0,0 0 0 0,0 0 0 15,6 3-22 1,0-3-6-16,3-3-2 0,0 0 0 0,0 6 30 0,0-3 10 0,3 0 0 0,0 0 0 16,-1-3 14-16,4 1 4 0,0-1 0 0,-3 1 0 15,3 2 0-15,0-3 0 0,0 0 0 0,0 1 0 0,-3-4-7 0,-1 6-1 16,4 0 0-16,-3 0 0 16,3 0-20-16,-3 0 0 0,0 0 0 0,-3 0-8 15,3 0-32-15,0 0-5 0,0 3-2 0,-3-3-474 16,2-3-95-16</inkml:trace>
  <inkml:trace contextRef="#ctx0" brushRef="#br0" timeOffset="116584.49">20490 7093 1638 0,'0'0'36'0,"0"0"7"0,0 3 1 0,0-3 3 0,0 0-38 0,0 0-9 0,0 0 0 0,0 0 0 15,3 3-15-15,0 2-5 0,0 0 0 0,3 1-1 16,-3-1 21-16,3 0 10 0,-3 1-1 0,0-1 0 16,0 5 1-16,3-4 0 0,-3 2 0 0,2 0 0 15,-2 2 16-15,3 1 3 0,0-1 1 0,0 4 0 16,0-1 2-16,0 3 0 0,0 0 0 0,3 2 0 16,-3-2-12-16,0 0-1 0,3 0-1 0,-3 0 0 15,3 2-18-15,-3-5 0 0,3 3 8 0,0-5-8 16,-3 2 0-16,2-2 0 0,-2-3 0 0,3 2-9 31,-3-2-19-31,0-3-3 0,3 1-1 0,-6-1 0 16,3-2-51-16,0-3-10 0,0 0-3 0,0 0-606 0</inkml:trace>
  <inkml:trace contextRef="#ctx0" brushRef="#br0" timeOffset="116996.93">20930 7088 1736 0,'0'0'49'0,"0"0"11"0,0 0-48 0,-3 5-12 0,0 1 0 0,-3 2 0 31,1 2-22-31,-1 4-6 0,0-1-2 0,-3 3 0 16,0 0-3-16,-3-1-1 0,3 1 0 0,-6 5 0 0,3 3 64 0,0 3 13 0,0-3 2 0,-3 5 1 15,1-3 5-15,-1 3 1 0,3-2 0 0,-6 2 0 16,6 0-6-16,-6 0-1 0,3 3 0 0,0 2 0 15,-3 3-45-15,4-5-10 0,-7 2-2 0,3 1 0 16,0-1 12-16,0-2 0 0,3-6 0 0,-3 1 0 16,4-1 0-16,-1-7-10 0,3-1 10 0,0-2-10 15,3 0-14 1,0 0-4-16,0-6 0 0,0-2-517 0,3-2-104 0</inkml:trace>
  <inkml:trace contextRef="#ctx0" brushRef="#br0" timeOffset="117378.43">20907 7612 2127 0,'0'0'47'0,"0"0"9"0,0 0 3 0,0 0 1 0,0 0-48 0,0 0-12 15,6 0 0-15,-4 0 0 16,4 0-65-16,-6 0-15 0,3 3-4 0,-3-3 0 0,0 0 70 0,0 0 14 0,0 0 0 0,0 0 0 31,6-3-20-31,-6 3-8 0,3 3-1 0,-3-3-1 0,0 0 49 0,0 0 9 0,0 0 3 0,0 0 0 16,3 2-31-16,-3-2 0 0,0 0 0 0,3 6 0 16,-3-1 17-16,0 0-2 0,-3 8-1 0,0-2 0 15,3 5 19-15,-3 0 4 0,0 0 1 0,-3-3 0 16,3 3-24-16,0 2-5 0,1 1-1 0,2-1 0 15,-3 1-8-15,3-3 8 0,0 0-8 0,3-1 8 16,-3-1 2-16,5 2 0 0,-2-3 0 0,3-5 0 16,0-3-10-16,0 0 0 0,3 3 9 0,0-2-9 15,-3 2 0-15,3-8-16 0,-3-3 2 0,3 0 1 16,-3-2-51-16,3-3-9 0,-3 0-3 16,3 0-492-16,-6-5-98 0</inkml:trace>
  <inkml:trace contextRef="#ctx0" brushRef="#br0" timeOffset="117572.47">21061 7347 2300 0,'0'0'51'0,"0"0"10"0,0 0 3 0,0 0 0 0,0 0-52 0,0 0-12 0,3 6 0 0,0-4 0 31,0 4-135-31,-3-1-29 0,0-5-7 0,0 0-679 0</inkml:trace>
  <inkml:trace contextRef="#ctx0" brushRef="#br0" timeOffset="118105.7">21648 7125 1974 0,'0'0'56'0,"0"0"12"0,0 0-54 0,0 0-14 15,-6 0 0-15,0 0 0 16,6 0-28-16,-6 3-8 0,3 2-1 0,-3-2-1 15,0-1 7-15,-3 4 2 0,3-1 0 0,0 0 0 0,0 1 29 0,-3-1 0 16,3 0 11-16,0 3-3 0,0 0 5 0,-3-3 2 0,4 3 0 0,-1 3 0 16,0-1 20-16,0 4 4 0,0 2 1 15,0-1 0-15,0 1 4 0,0 3 2 0,3 2 0 0,-3 0 0 16,0 3-29-16,3 2-5 0,-3 1-2 0,3-1 0 16,0 1-10-16,3-3 0 0,-3-1 9 0,3-1-9 15,0 1 0-15,0 1 0 0,0 3 0 0,0-6 0 16,3 0 0-16,0-2 0 0,-3-4 0 15,3 1 0-15,0 3 0 0,0-1-8 0,0 1 0 0,0-1 0 16,0-4 8-16,0-12-12 0,3-12 12 0,0 12-12 31,-3 20-43-31,3-4-9 0,-3-5-1 0,3-5-779 0</inkml:trace>
  <inkml:trace contextRef="#ctx0" brushRef="#br0" timeOffset="118534.3">21805 7287 1265 0,'0'0'36'0,"0"0"8"0,0 0-36 0,0 0-8 0,0 0 0 16,0 0 0-16,3 2 0 0,-3-2 0 16,6 0 0-16,0 3 0 0,-3-3 0 0,3 0-12 0,0 0 2 0,3-3 1 15,-3 3 40-15,3-2 8 0,-3 2 1 0,3 0 1 16,0 0-9-16,0 2-3 0,-3-2 0 0,3 3 0 15,0 0 29-15,-3-1 6 0,5 4 0 0,-5 1 1 16,0 4-16-16,0 0-3 0,3 2-1 0,-3 3 0 16,0 2-26-16,3 1-6 0,-6-1-1 0,3 1 0 15,0-1-12-15,-3 3 11 0,3 1-11 0,-3-4 10 16,0-2-10-16,0 0-11 0,3 0 3 0,-3 0 0 16,0 0-39-16,0-3-7 0,0 3-2 15,-3-8 0-15,3 2-80 0,0-5-16 16,-3-5-3-16,0 0-1 0</inkml:trace>
  <inkml:trace contextRef="#ctx0" brushRef="#br0" timeOffset="118758.74">22216 7295 1954 0,'0'0'43'0,"0"0"9"0,0 0 1 0,-6 5 3 0,0 0-45 0,0 6-11 15,3-3 0-15,-6 2 0 0,4 1-14 0,-4 2-5 16,-3-2-1-16,0 2 0 0,0 5 30 0,-3-2 6 0,0 0 0 0,-3 0 1 16,-3 3-17-16,-2 4-12 0,-4-4 1 0,3 2 1 31,0-2-42-31,3-1-9 0,3-2-2 0,1 2 0 16,2 1-18-16,0-6-4 0,3 3-1 0,0-5 0 0</inkml:trace>
  <inkml:trace contextRef="#ctx0" brushRef="#br0" timeOffset="119073.31">22172 7604 1681 0,'0'0'36'0,"0"0"8"0,6 3 2 0,-1-1 2 0,1 4-38 0,3-6-10 0,-3-3 0 0,-3 3 0 0,-3 0 28 0,6 0 3 15,-3 3 1-15,0-1 0 0,-3-2-20 0,0 0-4 16,0 0-8-16,-3 6 12 0,3 7-12 0,-6 0-15 16,3-8 3-16,-6 6 1 0,3 0 11 0,0 2 0 15,1 0 8-15,-1 3-8 0,0 0 11 0,0 0-3 16,3 0 0-16,0-6 0 0,0 1-8 0,0-1 8 16,0 1-8-16,0-1 8 0,3-2 0 0,0-2 0 15,0-6 0-15,0 5 0 0,0 0-8 0,0 1 8 16,3-1-8-16,-3 0 8 15,0-5-56-15,0 0-11 0,6-5-2 0,-3 0-1 16,3-3-125-16,-3 0-25 0,6-3-4 0,-3-2-2 0</inkml:trace>
  <inkml:trace contextRef="#ctx0" brushRef="#br0" timeOffset="119237.87">22267 7522 1782 0,'0'0'39'0,"0"0"8"0,0 0 1 0,0 0 3 0,6 0-41 0,0 0-10 0,0 0 0 0,0-3 0 16,0 3 98-16,0 0 18 0,0-2 3 0,-4-3 1 16,4-6-105-16,0 3-15 0,-3 11-15 0,0 2 3 31,0-2-253-31,-3-3-51 0,0 0-11 0,0 0-1 0</inkml:trace>
  <inkml:trace contextRef="#ctx0" brushRef="#br0" timeOffset="121260.65">22309 6877 2134 0,'0'0'47'0,"0"0"9"0,5 2 3 0,4-2 1 0,3 0-48 0,6 3-12 0,3-1 0 0,0-2 0 15,0 3 0-15,2-3-13 0,-2 5 2 0,3-2 1 16,-3 0 2-16,0-3 0 0,0 2 0 0,-4-2 0 16,1 3-30-16,0 0-6 0,-3-1 0 0,0 1-1 15,-6 0-15-15,3-3-2 0,-3 0-1 0,0 2 0 16,-3 1-61-16,-3-3-13 0,-3 0-3 0,0 0 0 0</inkml:trace>
  <inkml:trace contextRef="#ctx0" brushRef="#br0" timeOffset="121463.19">22529 7112 2257 0,'0'5'49'0,"-3"1"11"0,0 2 1 0,3 5 3 0,-3 3-51 0,0 7-13 15,3 9 0-15,-3-3 0 16,0 3-64-16,0-3-16 0,3-2-4 0,-3-1 0 16,0-2-34-16,3-3-7 0,0 0-2 0,-3-2-615 0</inkml:trace>
  <inkml:trace contextRef="#ctx0" brushRef="#br0" timeOffset="121954.35">22719 7411 2055 0,'0'0'45'0,"0"5"10"0,-3 3 1 0,3 5 2 0,-3-2-46 0,3 2-12 16,0 0 0-16,0 3 0 0,0 0 0 0,3 0 0 15,0 0 0-15,-3-3 0 0,3 3 0 0,3-5 0 16,-3-1 0-16,3 1 0 0,-3-1 0 0,3-4-11 16,-3-4 3-16,3 1 0 15,-3 5-20-15,3-5-4 0,0-3-1 0,3-3 0 0,0-2 11 0,-3-3 2 16,3-3 1-16,-3-2 0 0,5-3 19 0,-2 0-10 0,0 0 10 0,3 3-8 16,-3-3 0-16,0 0 0 0,0 3 0 0,-3 2 0 15,0 1 8-15,0 2 0 16,0 3 0-16,-3-1 0 0,0 4 0 0,-3 2 0 0,3 0 0 15,-3 0 0-15,3 5 0 0,-3 3 11 0,0 5-3 0,0 3 0 16,0 3 14-16,0 2 2 0,0 3 1 0,0-1 0 16,3 6 5-16,-3-2 1 0,3-3 0 0,3 0 0 15,-3-3-17-15,3-3-3 0,0 3-1 0,-1-7 0 16,4-6 7-16,0 0 2 0,3-3 0 0,0-3 0 16,3-4-7-16,0-3 0 0,0-3-1 0,0-6 0 15,0 1-11-15,2 0 0 0,1 2 0 0,-3-2-11 16,3 0 11-16,0-6 0 0,-3-4 0 0,3 1 0 15,-3 1 0-15,-1 0 0 0,-2-3 0 0,3 3-8 16,-3-3-109 0,-3 3-22-16,3 0-4 0</inkml:trace>
  <inkml:trace contextRef="#ctx0" brushRef="#br0" timeOffset="122246.54">23332 7512 2257 0,'0'0'49'0,"0"0"11"0,0 0 1 0,0 0 3 0,6 0-51 0,0 0-13 15,6-3 0-15,-3 0 0 16,6 1-36-16,0-6-9 0,-3-11-3 0,6 9 0 0,-3 15 36 0,2-3 12 0,1-2-9 0,0-2 9 15,-3-1-8-15,0 1 8 0,3 2-8 0,-6-3 8 32,3 3-44-32,-6 0-3 0,2 0-1 0,-2 0 0 15,0 3-33-15,-3-3-7 0,3 2-2 0,-6-2 0 16,3 3-157-16,-6-3-31 0,0 0-6 0,9 0-2 0</inkml:trace>
  <inkml:trace contextRef="#ctx0" brushRef="#br0" timeOffset="122451.92">23553 7382 2070 0,'0'0'45'0,"0"0"10"0,0 0 1 0,0 0 3 0,0 0-47 0,0 8-12 16,0 2 0-16,0 1 0 0,0 0 0 0,0 4-17 15,0 1 4-15,-3 5 1 0,3 3 12 0,-3 0 10 16,3 0-2-16,-3 2 0 15,3 1-36-15,-3-3-7 0,0 2-1 0,3-2-1 16,0-3-133-16,0 0-26 0,0-2-6 0,0-6-450 16</inkml:trace>
  <inkml:trace contextRef="#ctx0" brushRef="#br0" timeOffset="122708.98">23841 7154 2386 0,'0'0'52'0,"0"0"12"0,0 6 1 0,-3 2 3 0,3 0-55 0,-3 2-13 0,3 6 0 0,-2 5 0 31,-1 8-50-31,0 0-13 0,-3 6-2 0,-9 92-1 16,6-56 32-16,6-44 6 15,0 4 2-15,0-2 0 16,3-7-139-16,-3-4-28 0,3-2-6 0,-3-8-1 0,3 0 32 0,0 3 7 0,3 7 1 16,-3-18 0-16</inkml:trace>
  <inkml:trace contextRef="#ctx0" brushRef="#br0" timeOffset="123009.98">23889 7517 2131 0,'0'0'60'0,"0"0"14"0,0 0-59 0,0 0-15 16,6 0 0-16,-3 0 0 16,6 2-31-16,-3-2-9 0,0 3-1 0,0 2-1 0,3-2 26 0,-3 2 4 15,0 3 2-15,3-2 0 0,-3-1 2 0,-4 3 0 0,1 0 0 0,0-3 0 31,0 6-36-31,0-3-6 0,-3-1-2 0,0 1 0 0,0-2 52 0,-3 2 0 16,3 5 0-16,-3-3 0 0,0-2 29 0,0 0 7 0,-2 0 0 0,-1 0 1 16,0 3-1-16,0-3 0 0,-3-3 0 0,0 3 0 15,0-3-6-15,-3 3-2 0,3 0 0 0,-6 0 0 32,3 3-52-32,-3-3-12 0,0 0-1 0,-2-3-826 0</inkml:trace>
  <inkml:trace contextRef="#ctx0" brushRef="#br0" timeOffset="123355.85">24300 7231 2412 0,'0'0'53'0,"6"0"11"0,0 3 3 0,0-1 0 0,3 6-54 0,0 0-13 15,-1 5 0-15,4 3 0 16,-3-2-51-16,3 1-13 0,-3-1-2 0,0-1-1 0,0 5 49 0,0-2 10 16,0 0 8-16,-3 3-12 0,3-3 12 0,-3 2-8 15,-3-2 8-15,0 0-8 0,-3 0 16 0,0 2 3 16,0 1 1-16,-3-9 0 0,3-10 27 0,-9 14 5 0,0 15 2 0,-3 2 0 15,0 1-5-15,-3-5-1 0,-3-4 0 0,0-1 0 16,-2-1-32-16,-1-3-8 0,-3 3 0 0,-3-5 0 31,0 3-142-31,1-6-30 0,-4-2-7 0,3-6-1 0</inkml:trace>
  <inkml:trace contextRef="#ctx0" brushRef="#br0" timeOffset="123535.39">24386 7800 3146 0,'0'0'89'0,"0"0"20"0,0 0-87 0,0 3-22 15,3 2 0-15,0-2-1344 16</inkml:trace>
  <inkml:trace contextRef="#ctx0" brushRef="#br0" timeOffset="133727.71">4866 8321 1101 0,'-3'8'31'0,"0"-5"7"0,0-1-30 0,3 1-8 0,-3 2 0 0,3 3 0 15,0 0 11-15,0 5 1 0,3 1 0 16,0 2 0-16,0-1-4 0,3 7 0 0,0-4 0 0,0-2 0 16,0 0-8-16,3-3 0 0,-3-2 9 0,0-1-9 15,2-2 12-15,-5-3-3 0,3 1 0 0,-3-4 0 16,-3-2 3-16,0 0 0 0,0 0 0 0,6-5 0 16,0 0 34-16,-3-3 7 0,3-3 2 0,0-5 0 15,3-2-29-15,-3 2-6 0,0 0 0 0,3-2-1 16,0-1-19-16,-3 1 0 0,0-4 0 0,3 9 0 15,-3 0 19-15,0 2 0 0,0 1 0 0,-1-1 0 16,1 1-6-16,-3 4-1 0,3 1 0 0,0 5 0 16,-3 0 12-16,3 3 3 0,0-1 0 0,0 4 0 15,-3-1-1-15,3 0 0 0,-3 1 0 0,3 1 0 16,-3 1-13-16,3 3-2 0,0-3-1 0,-3 0 0 16,0 0-10-16,0-3 0 0,3 6 0 0,-3-6-11 0,0 0 11 0,0-2 11 15,0 0-3-15,3-1 0 0,-3 1-8 0,0-1 0 16,3 1 0-16,-3-3 0 0,2-3 0 0,1 1 0 15,0-1 9-15,0-2-1 0,3 2-8 0,-3 1 0 16,3-4 0-16,0 14 0 0,3 8 0 0,-3-11-12 16,3-18 4-16,0 0 0 0,0 5-3 0,0 3 0 15,-4-1 0-15,1 4 0 0,0 4 11 0,0 1 0 16,-3 0-9-16,0 2 9 0,-3 0 0 0,3 3 0 16,-3 3 0-16,0-1 0 0,3 4 10 0,-3-1 0 15,-3 0 0-15,6 3 0 0,-3-5-2 0,3-1-8 0,-3 1 12 0,3-1-4 16,0-2 0-16,3 0 0 0,3-5 0 0,-3-1 0 15,2-4 9-15,4-3 2 0,0-1 0 0,0-2 0 16,0-5-11-16,3-3-8 16,0-5 9-16,3 0-9 15,-4-3-83-15,1 3-22 0,15-16-5 0,-18-16-1 0</inkml:trace>
  <inkml:trace contextRef="#ctx0" brushRef="#br0" timeOffset="136184.97">4899 8448 946 0,'-3'-10'20'0,"3"10"5"0,-3-6 1 0,3 6 2 0,0 0-28 0,0 0 0 0,0 0 0 0,0 0 0 15,3 3 8-15,0 0-8 16,3-6 8-16,0 3-8 0,-1 3 0 0,4-3 0 0,-3 0 0 0,3 2 0 16,-3 1 0-16,0-3 0 0,3 0 0 0,-3-3 0 15,3 3 12-15,0 0-4 0,0-2 0 0,0 2 0 16,-3 0 44-16,3 0 9 0,-3 2 2 0,3-2 0 15,-1-2-13-15,4-1-2 0,0 3-1 0,3 0 0 16,0 3-15-16,3-3-4 0,-3 2 0 0,6 1 0 16,-1 0-15-16,4 2-3 0,3 0-1 0,3-2 0 15,0 2 3-15,-1-2 1 0,1-1 0 0,0-2 0 16,0 0-13-16,-1 0 0 0,-2-2 0 0,3-1 0 16,0 0 0-16,0-5 0 0,-4 1 0 0,1 1 0 15,0 1-18-15,0 2 0 0,-1-2 0 0,-5 0 0 16,0-1-14-16,0 1-2 15,-3 0-1-15,-3 0-386 0,0 2-78 0</inkml:trace>
  <inkml:trace contextRef="#ctx0" brushRef="#br0" timeOffset="136597.18">4684 8747 1393 0,'0'0'30'0,"-3"-5"6"0,0 0 2 0,3 5 2 0,0-6-32 0,0 1-8 0,3 0 0 0,0-1 0 16,3 4 0-16,3-1 8 0,0-2-8 0,0 5 8 15,3 0 7-15,3 0 1 0,0 2 0 0,3-2 0 16,5 0 18-16,4 3 4 0,3-3 1 0,0 3 0 16,5 2-18-16,1-2-3 0,0-1-1 0,0-2 0 15,5-2-17-15,1-4 10 0,0-4-10 0,2 2 8 16,4 3 0-16,-3-6-8 0,2 0 12 0,-2-2-4 0,-4 0-8 15,4 0 0-15,3-1 9 0,-4-1-9 16,1 1 0-16,-3 4 0 0,-1-1 0 0,-2 3 0 16,-3 3-16-16,2 2-8 0,-2 3-2 15,0 8 0-15</inkml:trace>
  <inkml:trace contextRef="#ctx0" brushRef="#br0" timeOffset="142327.76">7545 8850 440 0,'0'0'12'0,"0"0"4"0,0 0-16 0,0 0 0 0,0 0 0 0,0 0 0 16,0 0 15-16,3 3 0 0,-3 2 0 0,3 1 0 15,0 1-1-15,0 1 0 0,-3 0 0 0,3 0 0 16,0 0 9-16,0 0 1 0,0 0 1 0,0 0 0 15,0 3-6-15,0-3-2 0,-3 0 0 0,2 2 0 16,-2-2 13-16,3 3 2 0,-3-1 1 0,3-2 0 16,-3 5 0-16,0-2 0 0,0 0 0 0,0-4 0 15,0 15 10-15,0-14-23 0,0 0 0 16,0-3 10-16,0 0 2 0,0-5 0 0,0 0 0 16,0 0-16-16,0 0-4 0,0 0 0 0,0 0 0 15,3 3 7-15,-3-3 1 0,3-8 0 0,0-3 0 16,0 3-8-16,0-2-2 0,0-4 0 0,0 1 0 15,0 0-10-15,0 0 0 0,0-3 0 0,0 3-11 16,0-1 11-16,0 1 0 0,0 0 0 0,0-3 0 0,0 6 0 0,0-4 14 16,3 4-3-16,-3-1-1 0,3 3 10 0,-3-2 3 15,6 2 0-15,-3 2 0 0,0-2-4 0,3 6-1 16,-3-3 0-16,3 2 0 0,-1 0-18 0,1 3 8 16,0 0-8-16,0 3 0 0,0 2 13 0,0 0-4 15,0 1-1-15,0-1 0 0,0 3-8 0,-3 0 12 16,3 0-12-16,-3 0 12 0,3 0-12 0,-3 0 0 15,0 0 0-15,-3 2 8 0,3-2-8 0,-4 0 0 16,1 0 0-16,-3-3 0 0,3 3 0 0,-3-5 0 16,3 2 0-16,-3-5 0 0,0 0 0 0,0 0 0 0,0 0 0 15,0 0 0-15,0 0 0 0,0 0-11 16,3-2 3-16,-3 2 0 0,6-6-7 0,-3 1-1 0,0 0 0 0,0-3 0 16,-3-6-2-16,3 4-1 0,3-1 0 0,-3-2 0 15,0-3 19-15,3 0 0 0,0 0 0 0,0 3 0 16,3 0-23-16,0-3 3 0,0 0 0 0,0 3 0 15,3 2 20-15,-3 1 8 0,0-3 0 0,-1-1 0 16,1 4 18-16,0 5 3 0,0-1 1 0,0 1 0 16,-3 2-3-16,3 1-1 0,-3 2 0 0,0 2 0 15,3 1-5-15,-3 2-1 0,3 3 0 0,-3 0 0 16,3 3-8-16,-3-3-3 0,0 2 0 0,-1 1 0 16,1 2 1-16,0 3 0 0,0-6 0 0,-3 4 0 15,3-1-10-15,-3-2 0 0,0-1 0 0,3 3 8 16,-3 1-8-16,0-4 0 0,3 3 0 0,-6-2 0 15,3 0-15-15,0-1 2 0,0 1 0 0,-3-1 0 16,3 1-71-16,0-1-15 0,0 14-2 16,-3-8-1-16</inkml:trace>
  <inkml:trace contextRef="#ctx0" brushRef="#br0" timeOffset="143006.56">8548 8821 1335 0,'0'0'29'0,"0"0"7"0,-3-5 0 0,-3 2 2 0,6 3-30 0,-3-5-8 0,3 5 0 0,-6-3 0 16,3-2-24-16,-3-3-7 0,0 3-1 15,0 2 0-15,0-2 20 0,3 0 3 0,-3-1 1 0,0 4 0 16,6 2 20-16,-9-3 5 0,3 3 1 0,0 0 0 16,-2 3 3-16,-1 2 1 0,0 3 0 0,0 2 0 0,0 4-11 0,0-1-3 15,0 0 0-15,0 3 0 0,0 3-8 0,3-1 0 16,-3-2 0-16,3-3 0 16,0 3 0-16,0-3 0 0,3 1 0 0,0-4 8 0,0 3 12 0,3-2 1 15,-3-3 1-15,3 2 0 0,3-2 8 0,-3 0 2 16,0-2 0-16,3-1 0 0,0 3-20 15,0-3-3-15,0 0-1 0,3-2 0 0,-3 0-8 0,0-1-11 16,3 1 3-16,0-3 0 16,0-3-37-16,0 1-7 0,3-4-2 0,-3-2 0 15,3 1 19-15,-3-1 4 0,3 0 1 0,-3-3 0 0,0 0 14 0,3 1 4 16,-3-1 0-16,0 1 0 0,2 2 44 0,-2-3 10 16,0 3 2-16,3 0 0 0,-3 3 6 0,0 0 2 0,0 2 0 0,0 0 0 15,-3 1-42-15,3-1-10 0,0 3 0 16,0 0 0-16,0 0 0 0,-3 3 0 0,3-1 0 0,-3 1 0 15,3 2 8-15,0 1 0 0,-3 4 0 0,3-2 0 16,3 3 2-16,-3-1 0 0,-1 1 0 0,1 0 0 16,0-1-10-16,0 1 0 0,-3-1 0 0,3 1 8 15,0-3-8-15,0 0-14 0,0 0 3 0,-3 0 1 32,3-6-112-32,-3 4-22 0,3-4-5 0,-3-2-1 0</inkml:trace>
  <inkml:trace contextRef="#ctx0" brushRef="#br0" timeOffset="143217.91">8774 8811 1743 0,'0'0'49'0,"0"0"11"0,6 0-48 0,0 2-12 0,3 1 0 0,0 2 0 0,3 1 0 0,0-1 0 15,0 5 0-15,-1 1 0 0,-2 0 0 0,3-1 0 16,-3 1 0-16,3-1 0 0,0 4 0 0,-3-4 0 15,0 3-12-15,0-2 12 0,0 2-24 0,0 0 3 16,0 1 0-16,-3-1 0 16,0-3-23-16,2 4-4 0,-5-4 0 0,3 1-392 15,0 2-79-15</inkml:trace>
  <inkml:trace contextRef="#ctx0" brushRef="#br0" timeOffset="143440.94">9104 8705 1958 0,'-5'-3'43'0,"-1"3"9"0,0 0 1 0,-3 3 3 0,3-1-45 0,-3 4-11 0,0 2 0 0,3 2 0 15,-6 1-8-15,0 5-4 0,0 0-1 0,-6 2 0 16,0 3-9-16,1 3-2 0,-4 5 0 0,0 0 0 15,-3 3-30-15,0 0-6 0,-2 2-2 0,-4 1-687 16</inkml:trace>
  <inkml:trace contextRef="#ctx0" brushRef="#br0" timeOffset="144115.76">8027 9372 1459 0,'-6'-8'41'0,"6"8"10"0,-3-6-41 0,-3 1-10 0,6 5 0 0,0 0 0 15,0 0 37-15,-3-5 6 0,3 5 1 0,0-6 0 16,0 6-36-16,0-7-8 0,3 1 0 0,3 1 0 16,-3 2 0-16,3 1 0 0,3-1 0 0,3 3 0 15,0 0 0-15,0 0 0 0,2 0 0 0,4 3 0 16,-3-1-22-16,3 4 0 0,0-1 0 0,0 3 0 15,0-3 11-15,3 0 3 0,-4 3 0 0,1 0 0 16,0-2 8-16,-3 1 0 16,0-1 0-16,0 2 0 0,-3 0 0 0,0-3 0 0,-1 6 0 0,-2-1 0 15,-3-2 0-15,0 3 0 0,0-1 0 0,-3 3 0 16,0 1 0-16,-3-1 0 0,0 0 0 0,0 0-8 0,-3 3 8 0,0-3 0 16,-3-2 0-16,3 0 0 0,-3-3 25 0,0 2 7 15,0-2 2-15,1-3 0 0,-4 1-18 0,0-1-3 16,0-2-1-16,-3-1 0 0,-3 1 7 0,0 0 1 15,3-1 0-15,-3-4 0 0,0-1 1 0,0 0 1 16,1 1 0-16,-1-4 0 0,3 1-6 0,0-3 0 16,0-2-1-16,0 2 0 0,6-3-15 0,-3 0 0 15,0 1 0-15,3-1 0 0,0 3 0 0,0 0-10 16,3 3 2-16,0-3 0 0,3 3-6 0,0 0-1 16,0-1 0-16,3-2 0 0,0-5 27 0,3 5 4 0,3 6 2 15,0 2 0-15,0 0-30 0,3 0-7 0,0 0-1 16,0 2 0-16,0 1 7 0,3 2 1 0,-3 3 0 0,2 0 0 15,4 3 12-15,-6 2 0 0,3 0 0 0,0 3 0 16,0 0 0-16,-3 0 0 0,3 2 0 16,-3-2 0-16,-1 0 0 0,-2-3 0 0,3 0-10 0,-3-2 10 31,3 2-25-31,-3-2-1 0,3-1 0 0,-3-2-454 0,0 0-90 0</inkml:trace>
  <inkml:trace contextRef="#ctx0" brushRef="#br0" timeOffset="144449.2">8625 9401 1566 0,'0'0'34'0,"6"0"7"0,0 2 2 0,3 1 1 0,0 2-35 0,3 3-9 0,3-3 0 0,0 3 0 0,0 0 0 0,-1 3 0 15,1 0 0-15,0-1 0 16,-3 3-28-16,3-2-2 0,-6-1 0 0,3-2 0 0,0 0 14 0,-3 0 4 16,3 3 0-16,-3-3 0 0,-1 0 3 0,1 0 1 15,-3-3 0-15,0 0 0 0,-3 1 8 0,-3-6 0 16,0 0 8-16,0 0-8 0,0 5 42 0,-3 0 4 0,0 0 1 16,-3 1 0-16,0-1-18 0,-3 0-3 0,1 1-1 0,-1-1 0 15,-3 0 0-15,0 0 0 16,0 1 0-16,0-1 0 0,0 0-8 0,0 1-1 0,0-4-1 0,0 4 0 15,0-4-31-15,1 4-7 0,2-4-1 0,-3 1-493 16,0 2-99-16</inkml:trace>
  <inkml:trace contextRef="#ctx0" brushRef="#br0" timeOffset="144851.79">9060 9448 1638 0,'0'0'36'0,"0"0"7"0,-3 6 1 0,0-1 3 0,3 3-38 15,0 0-9-15,0 0 0 0,0 0 0 0,3 2 0 0,-3 1-11 16,3-1 3-16,-3-2 0 0,3 3 8 0,3-1 0 15,-3 1 0-15,3-3 0 0,-3 3 0 0,3-1 0 16,0-2 0-16,0 0 0 0,-1 0-14 0,-2 0 2 16,3 0 1-16,0-3 0 15,0 0-17-15,0-2-3 0,0-3-1 0,3 0 0 0,-3 0 32 0,3-3 0 16,-3-2 0-16,3-3 0 0,0 0 13 0,0 0 9 16,0-2 2-16,0-1 0 0,0-2 2 0,-1 0 1 15,1 2 0-15,0-2 0 0,0 0 5 0,0-1 0 0,-3-1 1 16,0 1 0-16,0 4-8 0,-3-3-1 0,3-1-1 0,-6 1 0 15,0 2 0-15,-3-2 0 0,0 3 0 0,-3-4 0 16,0 4-23-16,-3-3 0 0,0 2 0 16,0 3 0-1,-3-2-132-15,4-1-24 0,-13-5-4 0,6 8-2 0</inkml:trace>
  <inkml:trace contextRef="#ctx0" brushRef="#br0" timeOffset="145933.87">9783 8668 1220 0,'0'0'27'0,"0"0"5"0,3 2 2 0,3 6 0 0,-3-2-34 0,3 4 0 0,0 1 0 0,0 5 0 15,0-3 16-15,0 3-3 0,0 2-1 0,0 1 0 0,-3 2-12 0,3-5-16 16,-3 2 3-16,0-2 1 0,0 0 35 0,-3 0 7 16,3-3 2-16,-3 0 0 0,0-2-22 0,0 0-10 15,0-1 10-15,0-2-10 0,0 3 31 0,0-6 0 16,0 0 0-16,-3 1 0 0,3-1-3 0,0-5 0 16,0 0 0-16,0 0 0 0,0 0-28 0,0 0 0 15,0 0 0-15,0 0 0 0,-3-5-20 0,0-3-3 0,0-3-1 16,0-2 0-16,0 2 8 0,3-2 2 0,-3-3 0 0,3 3 0 15,0-3 14-15,3 0 0 16,-3 3 0-16,3-3 0 0,-3 6 0 0,3-1 0 16,-3 3 0-16,3 0 0 0,0 0 8 0,0 3 5 15,0 2 1-15,3-2 0 0,-4 2 14 0,1 1 4 0,3 2 0 0,0-3 0 16,-3 6-32-16,6-3 0 0,-3 0 0 0,0 2 0 16,3-2 0-16,-3 3 8 0,0 2-8 0,0-2 0 15,0 2 0-15,3-2 0 0,-3 5 0 0,0-3 0 16,0-2 0-16,0 5 0 0,-3-3 0 0,3 3 0 15,-3-3 0-15,0 6 0 0,0-3 0 0,-1 2 0 16,-2 1 0-16,3 2-10 0,-3-5 10 0,3 5-8 16,0-2 8-16,-3 2 0 0,3-2 8 0,0-1-8 15,0-2 12-15,0 0-3 0,0-3 0 0,0 3 0 16,-3-5-9-16,3 2 0 0,0-2 9 0,0-3-9 16,0 0 9-16,0-3-9 0,3 1 12 0,0-4-12 0,-3-2 15 15,0 0-4-15,3-2-1 0,-3-1 0 16,-3-2-10-16,3 0 0 0,0 0 0 0,0-1 8 0,0 1-8 15,3-3 0-15,-3 3 0 0,0 2-11 16,0 1 11-16,0 2 0 0,3 0 8 0,-3 3-8 0,3-1 0 0,0 4 0 16,-3-1 0-16,2 0 0 0,1 6 0 0,-3-3 0 15,6 5 0-15,-3 1 0 0,0-1 0 0,0 0 0 16,0 3 0-16,0 0-8 0,0 3 8 0,0-3 0 16,0 2 0-16,0 1 0 0,0 2 0 0,-3-2 8 15,0-1-8-15,0 3 11 0,0-2-19 0,0 0-4 16,-3-1-1-16,3 1 0 15,0-1-28-15,-3-2-6 0,3 0-1 0,-3-3-638 0</inkml:trace>
  <inkml:trace contextRef="#ctx0" brushRef="#br0" timeOffset="146111.84">10316 8750 1785 0,'0'0'39'0,"0"0"8"0,3 2 1 0,3 6 4 0,-3-2-42 0,3 2-10 0,-3 2 0 0,3 1 0 16,-3 2 0-16,0 3 0 0,3-3 9 0,-6 3-9 16,6-5-40-16,-6-1-12 0,3 1-2 0,-3-6-1 15,0-5-127-15,0 0-26 0,0 0-4 16,0 0-2-16</inkml:trace>
  <inkml:trace contextRef="#ctx0" brushRef="#br0" timeOffset="146234.72">10328 8697 860 0,'0'-8'19'0,"-3"3"4"0,3-3 1 16,0-3 0-16,0 3-24 0,0-2 0 0,0-1 0 0,0 3 0 0,0 0-16 0,3-2-7 16,-3 2-1-16,0 0-1 0</inkml:trace>
  <inkml:trace contextRef="#ctx0" brushRef="#br0" timeOffset="146595.18">10453 8795 1357 0,'0'0'29'0,"3"5"7"0,3 3 0 0,-3 3 4 0,3 2-32 0,0 0-8 15,0 0 0-15,0 3 0 0,-3 3 22 0,3-3 3 0,-1-3 1 0,-2 0 0 16,0-2 14-16,0-1 2 0,-3 1 1 0,0-1 0 16,3-2-24-16,-3-2-5 0,3-1-1 0,-3-3 0 15,0-2-13-15,0 0 0 0,0 0 0 0,0 0 0 16,0 0 9-16,0-5-1 0,0 0 0 0,3-3 0 15,-3-3 0-15,3-2 0 0,0 3 0 0,0-4 0 16,3 1 20-16,-3 0 3 0,3 0 1 0,-3 2 0 16,3-2-21-16,0 2-11 0,0 1 12 0,-3 2-12 15,3 0 8-15,-3 3-8 0,0 2 0 0,3 0 0 16,-3 1 0-16,3 4 0 0,0 1 0 0,-3 2 0 16,3 6 0-16,-3-1 0 0,3 4 0 0,-3-1 0 15,2 3 0-15,1 0 0 0,0 2 0 0,0-2 0 0,0 0 11 16,0 0-11-16,3-3 10 0,-3-3-10 15,3 4 12-15,-3-6-4 0,3 2-8 0,-3-4 12 0,0-1-12 0,-3 0 0 16,3 0 0-16,-3-2 0 16,3 2-16-16,-6-5 1 0,3 3 0 0,-3-3-536 15,0 0-107-15</inkml:trace>
  <inkml:trace contextRef="#ctx0" brushRef="#br0" timeOffset="147989.54">9846 9443 1190 0,'0'0'33'0,"0"0"9"0,0 0-34 0,0 0-8 0,0 0 0 0,0 0 0 16,0 0 8-16,0 0 0 0,0 0 0 0,0 0 0 0,0 0 4 15,0 0 0-15,0 5 0 0,-3 3 0 16,3 3 22-16,0 2 5 0,0 0 1 0,3 3 0 0,-3 0-13 0,3 0-3 16,0 2 0-16,0-2 0 0,3 3 13 0,-3-6 3 15,5 0 0-15,-2-2 0 16,0-3-30-16,0 0-10 0,0 0 0 0,0-3 9 0,3-2-9 0,-6-1 0 16,3-4 0-16,0-4 0 0,0 1 0 0,0-3-14 15,0-3 3-15,3-2 1 0,-3-3-8 0,0-2-2 16,0-1 0-16,0 3 0 0,0 1 5 0,2 1 1 15,-5-2 0-15,3 1 0 0,0 4 43 0,0 0 9 16,0 4 2-16,0 1 0 0,0 4 3 0,-3-1 1 16,3 3 0-16,0 3 0 0,0 2-20 0,-3 0-4 15,3 3-1-15,0 0 0 0,0 3-1 0,0 2 0 0,0 0 0 16,0 0 0-16,3 1-18 0,-3-1 10 16,3-3-10-16,-4 4 8 0,4-4-8 0,0-2 8 15,0 3-8-15,0-6 8 0,-3 3-8 0,3-3 8 0,-3 0-8 0,3-5 8 16,-3 0 1-16,3 0 0 0,0-2 0 0,-3-1 0 15,0-5 22-15,3 3 4 0,-3-6 1 0,3 1 0 16,-4-3-36-16,1-1 0 0,0-2 0 0,0 1 0 31,0-1-14-31,0-3-10 0,0 3-1 0,-3 0-1 16,0-2-119-16,-3 5-24 0,3-1-5 0,-3 1-1 0</inkml:trace>
  <inkml:trace contextRef="#ctx0" brushRef="#br0" timeOffset="148215.41">10498 9671 1926 0,'0'0'42'0,"0"0"9"0,0 0 1 0,-3 5 3 0,3 0-44 0,-3 0-11 16,0 3 0-16,-3 3 0 15,6 0-27-15,-6-4-7 0,3 4-2 0,-6 0 0 16,6 2-11-16,-6-3-2 0,0 1-1 0,3 2 0 16,-3-2-120-16,0-1-24 0,3-2-5 0,-3-2-1 0</inkml:trace>
  <inkml:trace contextRef="#ctx0" brushRef="#br0" timeOffset="148501.62">10682 9379 1969 0,'0'0'43'0,"0"0"9"0,0 0 1 0,0 0 3 0,0 0-44 0,0 6-12 0,0 2 0 0,0 2 0 16,0 1-22-16,0 5-6 0,0 5-2 0,0 0 0 15,0 6 18-15,3 2 12 0,-3 0-13 0,0 0 5 16,3 0-6-16,-3 0-1 0,3 0 0 0,0-2 0 16,0-4-28-16,0-1-5 0,0-4-2 0,0-2 0 15,0-3 13-15,-3-2 2 0,3-1 1 0,0-2 0 0,-3-5 11 0,0-3 3 16,0 0 0-16,0 0-407 16,0 0-81-16</inkml:trace>
  <inkml:trace contextRef="#ctx0" brushRef="#br0" timeOffset="148764.37">10718 9607 1335 0,'0'0'29'0,"3"-3"7"0,3-2 0 0,-3 2 2 0,3-2-30 0,0 0-8 16,0 2 0-16,-1-2 0 0,4 2 33 0,-3 1 6 0,6 2 1 0,-3 0 0 15,0 0-15-15,0 2-2 16,3-2-1-16,-3 3 0 16,3 2-38-16,-3 1-8 0,0 1-2 0,0-1 0 0,0 2 8 0,-4-3 2 0,1 3 0 0,0 0 0 15,0 2 6-15,-3-4 2 0,3 2 0 0,-3 0 0 16,0 0 27-16,-3-1 5 0,3-1 2 0,-3-1 0 15,-3 0 2-15,3 1 1 0,-3 4 0 0,0-2 0 16,-3 0-9-16,3 0-3 0,-3 0 0 0,0 3 0 16,-2-4-9-16,-1 1-8 0,0 0 9 0,0 0-9 15,-3 3 0-15,0-1-20 0,0-2 4 0,-3 0 0 32,3 0-35-32,0 0-6 0,0 0-2 0,-2 0-593 0</inkml:trace>
  <inkml:trace contextRef="#ctx0" brushRef="#br0" timeOffset="149026.73">11081 9750 2307 0,'0'0'51'0,"0"0"10"0,0 5 3 0,3 0 0 0,-3 3-51 0,0 0-13 15,0 3 0-15,-3 0 0 16,3 2-40-16,-6 0-10 0,0 0-2 0,0 0-1 16,-3 1-106-16,-3 2-21 0,3-3-4 0,0-3 0 15,-3 1-30-15,4 0-6 0,-1-4 0 0,-3-1-1 0</inkml:trace>
  <inkml:trace contextRef="#ctx0" brushRef="#br0" timeOffset="149762.91">11292 9586 1868 0,'0'0'41'0,"0"0"9"0,0 0 2 0,0 0 0 0,0 0-42 0,0 0-10 16,0-5 0-16,0 5 0 16,0-6-40-16,0 6-9 0,0 0-3 0,0 0 0 0,0 0 42 0,0 0 10 0,0 0 0 0,0 0 0 15,0 0-12-15,0 0 0 0,0 0 0 0,0 0 0 16,0 0 4-16,-3 3 0 0,-3 0 0 0,3 2 0 15,3-5 32-15,-3 3 8 0,0 2 0 0,-3 0 1 16,3 0-12-16,0 3-2 0,3-2-1 0,-2-1 0 16,2 3-7-16,-3-3-2 0,0 3 0 0,0-3 0 15,3 1 3-15,0 2 0 0,0-3 0 0,3 3 0 16,0-6-12-16,0 4 0 0,-1-1 0 0,1-2 0 16,0-1-19-16,3 1 1 0,0-3 0 0,3 0 0 15,-3 0-16 1,3-3-3-16,-3 1-1 0,0-4 0 0,3 4 19 0,-3-4 4 0,3-1 1 0,-3 1 0 15,3-2 14-15,-3 3 10 0,3 0-2 0,-3-1 0 16,0 1 4-16,0 0 0 0,-1 0 0 0,-2 2 0 16,-3 3 22-16,0 0 5 0,3-3 1 0,-3 3 0 15,0 0-28-15,0 0-4 0,0 0-8 0,3 8 11 16,0 3-11-16,-3-3 10 0,0-3-10 0,-3 3 10 0,3-3-10 16,-3 3 0-16,3 0 0 0,-3 0 8 0,3-3 2 0,0 3 0 15,0 0 0-15,0 0 0 0,0-3 11 0,3 3 3 16,-3-2 0-16,3-1 0 0,0 6-12 0,0-6-3 15,0 3 0-15,-3-3 0 0,3 0-9 0,0 3 8 16,0-2-8-16,0-1 8 0,0 0-8 0,3-2 0 16,-3 2 9-16,0-2-9 15,3-1-18-15,-6-2-8 0,0 3-2 0,0-3 0 0,0 0 8 0,6 3 2 16,0-1 0-16,-3-2 0 16,3 3-83-16,-6-3-17 0,9-3-3 0,-9-13-1 0</inkml:trace>
  <inkml:trace contextRef="#ctx0" brushRef="#br0" timeOffset="150125.4">11646 9694 1854 0,'0'0'40'0,"0"0"9"0,0 0 2 0,0 0 1 0,0 0-41 0,0 0-11 0,0 0 0 0,-3 3 0 15,3-3-43-15,0 0-10 16,0 0-3-16,-2 5 0 0,-1 3 32 0,0-5 7 0,3-3 1 0,0 0 0 16,0 5-39-16,0-5-7 0,0 0-2 0,0 0 0 15,0 5 20-15,0-5 3 0,0 3 1 0,0 2 0 0,0 1 57 0,0-1 12 16,0 3 3-16,3 0 0 0,-3 0 0 0,3 0 0 15,-3 0 0-15,2 0 0 0,1 0 20 0,3-1 5 16,-6 7 1-16,6-1 0 0,-3-2-32 0,0 2-6 16,0-3-2-16,0 1 0 0,3-1-30 0,-3 1-7 15,0-3-1-15,0 0 0 16,0 0-131-16,-3-3-26 0,0-5-6 0,0 0-1 0</inkml:trace>
  <inkml:trace contextRef="#ctx0" brushRef="#br0" timeOffset="150291.44">11679 9570 1788 0,'0'0'51'0,"0"0"10"0,0 0-49 0,0 0-12 0,3 5 0 0,0 1 0 16</inkml:trace>
  <inkml:trace contextRef="#ctx0" brushRef="#br0" timeOffset="151775.04">12221 8834 1450 0,'0'0'32'0,"0"0"6"16,0 0 2-16,6 6 1 0,3-1-33 0,0 0-8 0,3 1 0 0,0-1 0 0,-1 0 0 0,4 0 0 15,0 1 0-15,-3-1 0 0,6-5 0 0,-6 3 0 16,3-3 0-16,3-3 0 0,-3-2 28 0,-1-1 3 16,1-1 1-16,0-4 0 0,-3 0-10 0,3-4-2 15,-3-1 0-15,0-3 0 0,0 3-11 0,-3-2-9 16,3-1 12-16,-1 1-12 0,-5-1 12 0,3 1-12 15,-3 2 12-15,0 0-12 0,-3 5 8 0,0-2-8 16,0 2 0-16,-3 1 0 0,0 2 0 0,0 0 0 0,-3 3 0 16,0-1 0-16,3 6-8 0,-6-2-3 15,0-3 0-15,-3 2 0 0,3-2 11 0,-3 2-10 0,4 3 10 0,-4 0-10 16,3 0 10-16,-3 0-8 0,3 0 8 16,0 3-8-16,0-1 22 0,0 6 5 0,3 0 1 0,-3 3 0 15,3 2 9-15,0 3 3 0,0 2 0 0,3 3 0 16,-3 3-20-16,3 5-3 0,0 0-1 0,0 6 0 15,3 2-8-15,-3 0 0 0,3-3 0 0,-3 1 0 16,0-1 0-16,0 1 0 0,3-1 0 0,-3 0 0 16,0 1 0-16,-3-4 0 0,3 1 0 0,-3-3 0 15,0 0 0-15,0-5-14 0,-3 0 5 0,3-3 1 16,-6 0-2-16,3-2 0 0,0-1 0 0,-3-4 0 0,0 2 10 16,1-3 14-16,-1-3-3 0,-3 1-1 15,0-3 2-15,-3 0 1 0,0-3 0 0,0-2 0 0,-3-3-13 16,-3 0 0-16,1-3 0 0,2 0-10 15,-3-4-14-15,0-1-2 16,0-3-1-16,3 0 0 0,1-2 46 0,2 0 9 0,0 0 1 0,3-3 1 0,3 3-18 0,0-1-4 16,6 1-8-16,-3 3 12 15,6-1 1-15,3 0 0 0,-3 1 0 0,6-1 0 0,0 1 5 0,3-4 1 16,3 4 0-16,0-3 0 0,3 2-5 0,-4 3-1 16,7 0 0-16,-3 0 0 0,0 3-13 0,3 2 0 15,0 1 0-15,3-1 0 0,-3 6 0 0,2 2 0 16,1 0 0-16,0 1 0 0,0 4 0 0,0 1-16 15,0 2 3-15,-4 0 1 0,4 6 12 0,-3-3 16 0,0 5-3 0,0-3-1 16,-3 1-12-16,3-1 0 0,-1-2 0 16,1 0 0-16,0-3 10 0,0 0-1 0,-3 1 0 0,3-6 0 15,-3 0-1-15,-1-3 0 0,1-2 0 0,0-1 0 16,0-2-8-16,-3-2-11 0,3-1 3 0,-3-2 0 31,0-1-36-31,0-2-6 0,3 0-2 0,-7 0-809 0</inkml:trace>
  <inkml:trace contextRef="#ctx0" brushRef="#br0" timeOffset="152494.81">13290 8842 1749 0,'0'0'38'0,"0"0"8"0,0 0 2 0,0 0 2 0,-3 3-40 0,-3 0-10 16,6-3 0-16,-3 5 0 16,-3 0-31-16,3 1-8 0,-3 1-1 0,0 1-1 0,0 0 41 0,3 0 20 15,-3 0-1-15,0 3-1 0,0-1 18 0,0-2 3 16,3 3 1-16,-3 2 0 0,3 3 16 0,3 0 3 15,-3 2 1-15,3 4 0 0,0 1-44 0,0 1-16 16,0 5 11-16,3 0-11 0,-3 1 8 0,6-1-8 16,-3-3 0-16,3-2 0 0,0-3 0 0,0-2 0 15,0-1 0-15,3-5 0 16,3 1-56-16,-3-4-12 0,3-2-1 0,-1-3-770 0</inkml:trace>
  <inkml:trace contextRef="#ctx0" brushRef="#br0" timeOffset="153142.14">13590 8911 1796 0,'0'0'40'0,"0"0"8"16,0 0 1-16,0 0 1 0,-3 5-40 0,0 1-10 0,3-1 0 0,-3 0 0 15,3 3-30-15,0 0-8 0,0 5-2 0,0 1 0 0,3-4 40 0,-3 3 0 16,3 3 12-16,-3 0-4 0,3-3 4 0,-3 1 0 16,3 2 0-16,-3-6 0 0,3 3 6 0,-3-2 2 15,3 0 0-15,-3-4 0 0,3 4 2 0,-3-6 1 16,3 3 0-16,-3-2 0 0,3 2 8 0,0-3 1 15,0 3 1-15,0-3 0 0,0 3-7 0,3-3-2 16,-3 3 0-16,0-2 0 0,3 1-14 0,-3 1-10 16,3-2 12-16,0-4-12 0,0 1 0 0,0 0-9 15,0-1-1-15,2-2 0 0,1-5-8 0,0 0-2 16,0-3 0-16,3-5 0 0,-3-1-3 0,0-2-1 16,3 3 0-16,0-3 0 0,-3 0 10 0,0-2 2 0,0 2 0 0,0-2 0 15,-1 2 12-15,1-3 16 0,0 3-3 0,0 0-1 16,0 0 16-16,0 6 4 0,-3-1 0 0,0 1 0 15,3 2-32-15,-3 0 0 0,3 5 0 0,-3 1 0 16,0 2 0-16,0 0 0 0,0 2 0 0,0 1 0 16,0 2 0-16,0 3 0 0,-1 0 0 0,-2 3 0 15,3 2 0-15,-3 0-15 0,0 3 2 0,0-3 0 16,0 3 13-16,0-3 12 0,0 1-3 0,0-1 0 16,0-3 7-16,0 1 0 0,3-1 1 0,-3 4 0 15,3-6 5-15,-3 0 1 0,0 0 0 0,3-3 0 16,0 0 10-16,0-2 3 0,0-1 0 0,3-2 0 15,3-2-23-15,-3-1-4 0,0-5-1 0,2 0 0 16,1-2-8-16,0-4 0 0,0-1 9 0,0 1-9 16,3-4 0-16,-3-1 8 0,-3-2-8 0,3 0 0 0,-3 2 0 0,0-4 0 15,-1-1 0-15,-5 3-12 16,0-3-77-16,0 3-16 0,-3-3-3 0,0 5-1 16,-3 1-76-16,-3 2-15 0,-5-8-4 0,-1 11 0 0</inkml:trace>
  <inkml:trace contextRef="#ctx0" brushRef="#br0" timeOffset="153396.38">14379 9194 2026 0,'0'0'44'0,"0"0"10"0,0 0 2 0,-3 6 1 0,0-1-45 0,0 3-12 0,-3 0 0 0,0 2 0 32,0 4-49-32,0-1-12 0,0 3-3 0,-3 0 0 0,0-1-51 0,-3 4-10 0,-8 21-3 15,-1-14-542-15</inkml:trace>
  <inkml:trace contextRef="#ctx0" brushRef="#br0" timeOffset="154055.73">14956 8943 1566 0,'0'0'34'0,"0"0"7"0,0 0 2 0,0 0 1 0,0 0-35 0,0 0-9 0,0 0 0 0,0 0 0 15,0 0 16-15,-3-5 0 0,3 5 1 0,-6-6 0 16,3 4 31-16,-2-1 5 0,-1-2 2 0,-3-1 0 16,0 4-31-16,-3 2-7 0,0 0-1 0,0 0 0 15,-3 2-16-15,0 6 0 0,-3-2-13 0,4 2 5 16,2 2-30-16,0-2-6 0,0 3 0 0,3-1-1 15,0 1 58-15,0-1 12 0,3 4 3 0,3-4 0 16,0 4-16-16,0-4-4 0,3 1 0 0,-3-3 0 16,3 0-8-16,0 0-17 0,3-1 4 0,3 1 1 15,-3-2-24-15,3-4-5 16,0-2-1-16,3 0 0 0,-3 0-6 0,3-2-2 0,3 2 0 0,-3-6 0 0,0 4 40 16,2-1 10-16,1-2 0 0,-3 5 0 0,3-3 24 0,-3 1 6 15,3 2 2-15,-3-3 0 0,-3 3-12 0,3 0-1 16,-3 0-1-16,-6 0 0 0,6 3 13 0,0-1 2 15,-3 3 1-15,-3 1 0 0,0 2-12 0,-3 2-2 16,3-2-1-16,-6 5 0 0,3-2-19 0,0-3 0 16,0 3 0-16,0-1 0 0,3-2 20 0,-3 0-4 15,0 3 0-15,0-3 0 0,0 2-8 0,3 1-8 0,0-3 12 0,0 0-12 16,0-3 24-16,0 3-1 0,3 2-1 0,-3-2 0 16,3 3-11-16,0-3-3 0,0 0 0 0,0 0 0 31,3-3-35-31,-3 0-7 0,3 1-2 0,-3-4 0 15,0-2-118-15,3 0-24 0,0 0-5 0,-3-2-1 0</inkml:trace>
  <inkml:trace contextRef="#ctx0" brushRef="#br0" timeOffset="154367.22">15156 9221 2247 0,'0'0'64'0,"0"0"13"16,0 0-61-16,6 2-16 0,0-2 0 0,3 0 0 15,-3 0-28-15,0-2-9 0,3 4-2 0,-4-2 0 0,4-2 39 0,-3-1 0 16,0 3 0-16,3-3 0 16,-3 3-50-16,-3-2-2 0,-3 2-1 0,6 0 0 0,-6 0 33 0,0 0 8 15,3 2 0-15,0 1 1 0,-3 2 11 0,0 3 16 16,0-2-4-16,0 4-1 0,-3 3 8 0,3 1 1 15,-3-4 1-15,0 6 0 0,3-3 6 0,0 3 1 16,0-3 0-16,-3 1 0 0,3-1-20 0,3 3-8 16,-3-3 8-16,0-2-8 15,0 2-72-15,3-3-19 0,-3-2-4 0,3-2-448 16,-3-1-89-16</inkml:trace>
  <inkml:trace contextRef="#ctx0" brushRef="#br0" timeOffset="154506.81">15314 9022 1220 0,'0'0'27'0,"0"0"5"0,0 0 2 0,3 3 0 0,3-3-34 0,-4 3 0 0,7-1 0 0,-3 1 0 16</inkml:trace>
  <inkml:trace contextRef="#ctx0" brushRef="#br0" timeOffset="154745.54">15837 9223 2181 0,'-5'6'48'0,"-1"-1"9"0,-3 3 3 0,0 2 2 0,0 4-50 0,0-1-12 16,0 0 0-16,-3 0 0 15,0 1-57-15,0-1-15 0,0 0-2 0,0-2-1 16,-3-1-103-16,1 3-21 0,2-2-4 0,-3 0-1 0</inkml:trace>
  <inkml:trace contextRef="#ctx0" brushRef="#br0" timeOffset="155094.65">16201 8731 2181 0,'0'0'48'0,"3"8"9"0,0 3 3 0,3 2 2 0,-4 0-50 0,4 3-12 0,0 3 0 0,-3-3 0 15,3 5-32-15,0-5-8 0,0 2-3 0,-3 3 0 16,3 3-1-16,-3 3 0 0,0 2 0 0,0 0 0 0,3 0 20 0,-3 3 3 16,-3-1 1-16,3-2 0 0,-3 3 20 0,0-3 15 15,0 0-3-15,0-2 0 0,-3-1-12 0,3-5 0 16,0-5 0-16,0-2 0 0,0-1 0 0,0-3-16 15,3-2 3-15,-3-5 1 16,0-3-87-16,0 0-17 0,6-5-3 0,-3-6-559 0</inkml:trace>
  <inkml:trace contextRef="#ctx0" brushRef="#br0" timeOffset="155377.1">16406 8998 1558 0,'0'0'34'0,"6"-2"7"0,0 2 2 0,0-3 1 0,3 1-35 0,-3-1-9 0,3 3 0 0,0-3 0 16,0 1 54-16,-1 2 9 15,4-3 1-15,-3 0 1 0,0 3-45 0,3-2-8 0,-3 2-3 0,0 0 0 16,0 2 11-16,0-2 3 0,-3 3 0 0,3 2 0 16,-6-2 1-16,3 2 0 0,0 0 0 0,0 3 0 15,-3 3-6-15,0 0-1 0,-1-3 0 0,1 2 0 16,-3 1-17-16,0-1 0 0,0 4-11 0,0-1 11 16,-3 0-8-16,1-2 8 0,-1 2 0 0,0 0 0 15,-3 0 0-15,-3 3 0 0,0-3 0 0,0 1 0 16,-3-1 0-16,3 3 0 0,-3-3 10 0,0 0-2 15,-3 0-8-15,0 1 0 0,-2-4 0 0,-1 3 0 16,-3-2-24-16,-3 0-5 0,3-3-2 16,0-1 0-16,4 1-25 0,-1 0-4 0,0-2-2 15,3-1 0-15,3-2-16 0,0-3-3 0,0 2-1 16,0-2 0-16,6 0-40 0,-3 0-8 0,9 0-2 0,0 0 0 16</inkml:trace>
  <inkml:trace contextRef="#ctx0" brushRef="#br0" timeOffset="155887.49">16236 9054 2206 0,'0'0'48'0,"0"0"11"0,0 0 1 0,0 0 3 0,0 0-51 0,0 0-12 0,6 3 0 0,-3 2 0 16,3-2-27-16,0-3-8 0,0 2-1 0,0-2-1 15,3 0 18-15,0-2 4 0,0-1 1 0,0 0 0 0,3-2-3 0,-3 0-1 16,0-1 0-16,-1-1 0 15,1 1-16-15,0-2-3 0,0 3-1 0,0 0 0 0,-3-1 38 0,3 4 18 16,-3-1-2-16,0 0 0 16,0 3 20-16,0-2 4 0,0 2 1 0,0 0 0 0,3 0-29 0,-3 0-12 15,3 2 8-15,-3 1-8 0,0 0-15 0,2-1-8 16,-2 4-1-16,0-4-1 16,0-2-171-16,3 3-35 0,3 0-6 0,-12-3-2 0</inkml:trace>
  <inkml:trace contextRef="#ctx0" brushRef="#br0" timeOffset="156295.79">16903 9197 2026 0,'0'0'44'0,"0"0"10"0,0 0 2 0,0 0 1 0,-3 5-45 0,3 1-12 16,-3-1 0-16,0 0 0 0,0 0 0 0,0 1 0 15,0-1 0-15,0 3-11 0,0 0 11 0,-3 2 0 16,0 1 8-16,-3 0-8 16,-2 4-47-16,-1-1-13 0,-3 2-4 0,-3 2 0 15,0-5-83-15,3 6-17 0,0 2-3 0,3 0-1 16,0-2 52-16,1-3 11 0,5-3 1 0,-3-3-187 15,3-2-37-15</inkml:trace>
  <inkml:trace contextRef="#ctx0" brushRef="#br0" timeOffset="156980.76">17409 8930 1134 0,'0'0'24'0,"0"0"6"0,0 0 1 0,0 0 1 0,0 0-32 0,-3 2 0 0,0 4 0 0,-3-1 0 0,3-2 0 0,3-3 0 16,0 0 0-16,-3 2 0 0,3-2 26 0,0 0-2 16,-3 6 0-16,3-6 0 0,0 0 7 0,0 0 1 15,0 0 0-15,0 0 0 0,0 0-16 0,0 0-4 16,0 0 0-16,0 0 0 0,0 0 0 0,0 0 0 16,0 0 0-16,0 0 0 0,-3-6-3 0,-3 1-1 15,6 5 0-15,-3-5 0 0,-3 2-8 0,3-2 0 16,3 5 0-16,-9-3 0 0,4 0 26 0,-1 1 3 0,0-1 1 0,0 3 0 15,0 0-30-15,0 3 0 16,-3-1 0-16,0 1 0 0,0 2 17 0,0 3-2 0,-3 3-1 0,3-1 0 16,-3 4 14-16,0-1 4 0,3 5 0 0,1 1 0 15,2-1 10-15,-3 4 2 0,6 1 1 0,-3-1 0 16,6-4 8-16,-3 1 2 0,3-1 0 0,3 1 0 16,-3-1-31-16,3-2-7 0,0 0-1 0,0-3 0 15,3-2-16-15,3-3 0 0,-4 0 0 0,4-3-9 16,0-2-6-16,0-1-1 0,0-4 0 0,3-1 0 15,0-2 4-15,0-3 0 0,3-3 0 0,-3 1 0 16,3-1 12-16,-3-2 0 0,2-3 0 0,1 0 0 16,-3 3 0-16,3 0 8 0,-3-1 1 0,3 4 0 15,-3-4 9-15,-3 7 2 0,3-4 0 0,-3 6 0 16,-4-1-4-16,4 1 0 0,0 0 0 0,-3 2 0 16,0 1 9-16,0-1 2 0,-3 6 0 0,3-3 0 15,0 5-1-15,0-3 0 0,0 4 0 0,-3-1 0 0,3 3-26 16,0 0 0-16,-3-3 0 0,3 3 0 0,-3 0 0 15,3 3 0-15,-3-3 9 0,0 0-9 16,3-1-24-16,-3-1-8 0,0-1-3 0,0 0 0 16,3-2-77-16,-4 0-16 0,-2-3-4 0,3-3 0 15,3-2-76-15,-3-3-16 0,6-13-4 16,-6-1 0-16</inkml:trace>
  <inkml:trace contextRef="#ctx0" brushRef="#br0" timeOffset="157254.9">17841 8715 2070 0,'3'6'92'0,"0"2"18"0,3 2-88 0,0 1-22 0,0 2 0 0,-1 0 0 16,1 0 17-16,3 3-1 15,-3 0 0-15,0 0 0 0,-3 3-16 0,3-1 0 0,-6 3 0 0,3 0 0 31,-6 3-19-31,0 0-7 0,-6 0-2 0,0 2 0 0,-3 1 20 0,-2-1 8 0,2 3-8 0,-6-2 8 16,3 2 24-16,-3 0 9 0,-6 0 3 0,0 3 0 16,-5 0-28-16,-7 2-8 0,-6 0 0 0,-5 3 0 31,-7-5-124-31,-2 5-32 0,-4 3-7 0,0-3-1 0,1 3-168 16,5-9-33-16,13-1-7 0,-1-7-2 0,0-1 388 0</inkml:trace>
  <inkml:trace contextRef="#ctx0" brushRef="#br0" timeOffset="161669.16">17516 8628 1141 0,'0'0'24'0,"0"0"6"0,0 0 1 0,0 0 2 0,0 0-33 0,0 0 0 0,0 0 0 0,0 0 0 16,0 0 0-16,0 0 0 0,0 0 0 0,0 0 0 15,0 0 20-15,0 0 3 0,0 0 1 0,0 0 0 16,0 0 6-16,0 0 2 0,0 0 0 0,0 0 0 16,0 0-32-16,3 5 0 0,0-2 0 0,0 2 0 15,0 3 0-15,-3-2 0 0,3-1 0 0,0 3 0 16,0 2 9-16,3 1-9 0,-3 0 8 0,-3-1-8 15,3-2 12-15,0 3-4 0,0-1 0 0,0 1 0 16,0-1 2-16,0-4 0 31,0 2 0-31,-3 0 0 0,3-1 0 0,0 1 0 0,-3 0 0 0,0 3 0 0,0-3-10 0,3 0 0 0,-3 2 0 0,0 1 0 16,0 0 0-16,0-1 0 0,0 1 0 0,0-1 0 0,0 1 0 0,0-1 0 16,0 1 0-16,-3 0 0 15,3-3 12-15,0 0 0 0,-3-1 0 0,3 4 0 0,-3-6 12 0,0 3 4 16,0 0 0-16,0-3 0 0,-3 3-13 0,3-2-3 15,-3 2 0-15,0-3 0 0,0-2 3 0,3 2 0 16,-3 0 0-16,-3-2 0 0,0-1-5 0,0 4-1 16,3-4 0-16,-2 4 0 0,-1-1 8 0,3-2 2 15,-6-1 0-15,6 1 0 0,-3 0-19 0,3-1 0 16,-3 4 0-16,-3-4 0 0,3 3 0 0,0 1 0 16,0-4 0-16,0 1 0 0,0 0 0 0,0-1 0 15,-2 4 0-15,2-4 0 0,-3-2 0 0,3 3 0 16,-6-3 0-16,3 3 0 0,0-3 11 0,0 0-2 0,-3 0 0 15,3-3 0-15,1 0-9 0,-4 1 8 16,3-1-8-16,0-2 8 0,0 2 2 0,0-2 0 0,3-1 0 0,0 1 0 16,0 3 10-16,0-1 1 0,0 0 1 0,3 1 0 15,3-1-6-15,-3-2 0 0,4 2-1 0,-4 0 0 16,3 1-2-16,3 2 0 0,0 0 0 0,-3-3 0 16,3 3-13-16,0-8-10 0,-3 3 2 0,3-3 0 15,0 0 8-15,3-3 0 0,0-2 0 0,0 0 0 31,3 0-27-31,-1-6 0 0,4 3 0 0,0-5 0 0,0 3 3 0,0-1 0 0,0 1 0 0,3-1 0 16,0 3 16-16,0 0 8 0,-3 0-8 0,12-10 8 16,-12 18 0-16,-1 0 0 0,1 3 8 15,0-1-8-15,0 1 0 0,0 0 0 0,0 5-8 0,0 3 8 0,3 4 14 16,-3 1-3-16,3 3-1 16,-3 0-10-16,3 2 0 0,0 0 0 0,-1 0 0 0,1 1 0 15,0 1 0-15,-3-4 0 0,3 2 0 0,0 0 0 0,-3-2 0 16,3 2 0-16,0-5 0 15,-3 3 9-15,3-1 0 0,-1 1 0 0,-2 0 0 16,0-1 22-16,3 3 4 0,-3-2 1 0,0 2 0 0,3 0-36 0,-3 1 0 16,3-1 0-16,-3 3 0 0,3 2 13 0,-3-2-4 15,2 3-1-15,-2-1 0 0,3 1-8 0,-3-3-11 16,3 5 3-16,0-5 0 0,0-1 8 0,3-1 0 16,-3-1 8-16,3-3-8 0,-3 1 0 0,2 0 0 15,1-3 0-15,0 0 0 16,0 2-22-16,0-5-6 0,0 3 0 0,0 0-559 0,-3 0-111 15</inkml:trace>
  <inkml:trace contextRef="#ctx0" brushRef="#br0" timeOffset="165998.31">9256 10176 486 0,'0'0'10'0,"0"0"2"0,0 0 1 0,0 0 2 0,0 0-15 0,0 0 0 0,0 0 0 0,0 0 0 16,0-8 12-16,0 8 0 0,0 0 0 0,0 0 0 15,0 0-12-15,0 0 0 0,0 0 0 0,0 0-154 16,0 0-34-16</inkml:trace>
  <inkml:trace contextRef="#ctx0" brushRef="#br0" timeOffset="173361.65">9741 10118 798 0,'0'0'22'0,"-5"-6"6"0,2 4-28 0,3 2 0 16,0 0 0-16,0 0 0 0,-3-6 55 0,3 6 5 0,0 0 0 0,0 0 1 15,0 0-11-15,0 0-2 0,0 0-1 0,0 0 0 16,0 0-14-16,0 0-2 0,0 0-1 0,0-5 0 15,0 5-17-15,3-5-3 0,0 2-1 0,2 3 0 16,1-2 23-16,0 2 5 0,3 2 1 0,-3 1 0 16,6-3-17-16,0 3-3 0,0-1-1 0,0 1 0 15,6 2 5-15,-3 0 1 0,2-2 0 0,1 0 0 16,3 2-8-16,0 0-2 0,3-2 0 0,0 2 0 16,-1-2 5-16,4-1 1 0,0 1 0 0,0 0 0 15,3-1-19-15,-1 1 10 0,-2 0-10 0,3-3 8 16,0 2 11-16,-4 1 1 0,4-3 1 0,0 0 0 15,3 3-5-15,-1-3 0 0,4 0-1 0,-3 2 0 16,6-2-3-16,-4 0-1 0,1 0 0 0,0 0 0 16,2 0-1-16,-2 0 0 0,0-2 0 0,3 2 0 15,-1 2 17-15,4 1 3 0,0-3 1 0,-1 3 0 16,1-1-31-16,-3-2-12 0,2 3 1 0,1-3 0 16,-3 0 11-16,-1 0 16 0,4 0-4 0,0 0-1 0,-4 0-11 15,1 0 0-15,-3 0 0 0,0 0 8 0,2-3 8 0,-2 3 2 16,0-2 0-16,2 2 0 15,1 0-3-15,-3 0-1 0,3 0 0 0,-1 0 0 0,-2 0 0 0,3 0 0 16,2 0 0-16,1 2 0 0,0-2 1 0,-1 3 0 16,4 0 0-16,-6-1 0 0,-1 1-15 0,1 2-12 15,0-2 3-15,-1 2 0 0,-2-2 9 0,3-1 0 16,3 4 8-16,-4-4-8 0,1-4 16 0,0 2-2 16,-1 8 0-16,1 0 0 0,-3-6-14 0,2 3 0 15,1-2-9-15,0-3 9 0,2 0 0 0,-2 0 8 16,0 0 1-16,-3 0 0 0,-1 0-9 0,1-3 8 0,0 3-8 15,2-2 8-15,-2-1-8 0,3 3 12 16,-3-2-12-16,2-1 12 0,1 3-12 0,0 0 12 16,-4 0-12-16,1 0 12 0,3 0-4 0,2 3 0 0,-2-1 0 0,0-2 0 15,3 3-8-15,-4-3 0 0,4 2-10 0,-3-2 10 16,-1 0 0-16,4 0 0 0,0 0-8 0,-4 0 8 16,4-2 0-16,-3 2 0 0,2-3 0 0,-2 3 0 15,-3 0 29-15,2-2 3 0,-2 2 0 0,0-3 0 16,0 3-32-16,-1-3 0 0,4 3 0 0,0-2 0 15,-1 2 0-15,1-3 0 0,0 0 8 0,0 3-8 16,-1-2 8-16,4-1 0 0,0 3-8 0,2-3 12 16,1 3-12-16,-3-2 0 0,2 2 0 0,-2 0 0 15,3 0 0-15,-1 0 0 0,4 0 0 0,-4 0 0 16,4 0 0-16,0 0 0 0,-1 0 0 0,-2-3 0 0,0 3 8 16,-1-3-8-16,1 1 0 0,0-1 9 15,-1 0-32-15,1 3-6 16,-1-2-2-16,-2-1 0 0,3 1 54 0,-4-1 10 0,4 0 3 0,0 1 0 0,-1-1-24 15,1 0-4-15,-3 1 0 0,-1 2-8 0,1-3 9 0,-3 0-9 16,2 6 0-16,1-3 9 0,0 0-9 0,-1 0 0 16,1 0 0-16,0 0 0 0,-3 3 0 0,2-3 0 15,-5 2 0-15,3 1 0 0,-1-3 0 0,1 3 0 16,0-3 12-16,-1 2-4 0,1 1 20 0,0-3 3 16,-4 0 1-16,-2 0 0 0,3 3-32 0,-3-3 0 15,-1 5-13-15,1-3 4 0,3 4 9 0,-3-4 11 0,-1 4-3 16,1-1 0-16,3 0-8 0,-6 1 0 0,-1-1 0 15,-2 0 8-15,3 3-8 0,-3-3 12 0,0-2-12 16,-1 2 12-16,-2 1-12 0,3-1 0 0,-3 0 0 16,3-2 0-16,-1 2 0 0,-2-2 0 0,3-1 0 15,-6 1 0-15,3 0 0 0,-4-3-9 0,4 2 9 0,-3-2 0 16,0 3 0-16,0-3 0 0,0 3 0 0,-1-3 9 16,1 2-9-16,0 1 0 0,0-3 0 0,-3 3 0 15,3-1 0-15,-7-4-14 0,4-9 3 0,-3 11 1 16,3 11 10-16,-3-3 0 0,3-3 0 0,-3 3 0 15,0-3 0-15,-4 3 0 0,1-5 0 0,-3 2 0 16,3-2 0-16,0-1 0 0,-3 4 0 0,0-4 0 16,0 1-12-16,0-1-6 0,0 1-2 0,0 0 0 15,-3-3-15-15,0 2-3 0,-3-2-1 0,-3 0-1098 16</inkml:trace>
  <inkml:trace contextRef="#ctx0" brushRef="#br0" timeOffset="181020.31">20526 8887 1146 0,'0'0'32'0,"0"0"8"0,0 0-32 0,0 0-8 0,0 0 0 0,-6 6 0 15,3-4 9-15,3-2 1 0,0 0 0 0,-6 6 0 16,6-6 10-16,-3 2 1 0,3-2 1 0,0 0 0 16,-3 6-22-16,3-6 0 0,0 0 0 0,-3 5 0 15,3 0 30-15,-3 0 2 0,3-5 0 0,0 6 0 16,0-6-20-16,0 0-3 0,-3 5-1 0,3-5 0 16,0 0-38-1,0 0-8-15,0 3-2 0,0-3 0 0</inkml:trace>
  <inkml:trace contextRef="#ctx0" brushRef="#br0" timeOffset="183498.21">8786 10800 1267 0,'-3'-10'28'0,"3"10"5"16,-3-6 2-16,0 1 1 0,3 5-36 0,0 0 0 0,0 0 0 0,0 0 0 0,0 0 22 15,0 0-2-15,0 0-1 0,0 0 0 0,0 0-19 16,0 0-16-16,0 0 4 0,0 0 0 0,0 0 12 15,0 0 0-15,0 0 0 0,0 0 0 0,0 0 0 0,0 0 10 16,0 0-2-16,3 3 0 0,0-1 10 0,3 1 2 16,0-3 0-16,3 0 0 0,0-3-4 0,3 1-1 15,0 2 0-15,-1-3 0 0,4 0-15 0,0 1 0 16,0-3 0-16,3-1 0 0,0 4 0 16,-3-4 0-16,3 1 0 0,-1-3 0 0,4 3 0 0,-6 0 0 15,3-3 0-15,-3 2 0 0,3 1 0 0,-3 0 0 16,0-3 0-16,-4 2 0 0,1 1 0 0,0 0 0 15,0 0 0-15,-3-1 0 0,3 1 11 0,-3 2-11 0,-3 1 12 16,3-1-12-16,-3 0 10 0,0 1-10 16,0 2 8-16,0 2-8 0,-3-2 0 0,-3 0 0 0,0 0 0 0,3 6 0 15,0-4 21-15,-3-2-1 0,-3 3 0 0,3 2 0 16,0 3-7-16,-3 0-1 0,0 0-1 0,0 3 0 16,0-1-11-16,-3 4 0 0,0-1 0 0,0 0 8 15,-3 0-8-15,0 3 0 0,0 3 0 0,0-1 0 16,-6 3 0-16,3 0 0 0,0 3 0 0,-2 0 0 15,2-3 0-15,-3 0 0 0,3 3 0 0,0-3 0 16,3 1 0-16,0-4 0 0,0 1 0 0,6-6 0 16,-3 0 11-16,3 0-3 0,0-2-8 0,0-1 12 15,3-2-12-15,-3 0 0 0,3-2 8 0,-3-1-8 16,3 0 8-16,0-5 0 0,0 0-8 0,0 0 12 16,0 0 20-16,0 0 3 0,0 0 1 0,0 0 0 0,0 0-23 0,0 0-4 15,0 0-1-15,-6 0 0 0,-3-5 12 0,3 0 3 16,1-1 0-16,-4 1 0 0,3-3 8 0,-3-2 1 15,0-4 1-15,0 1 0 0,0-3-10 0,0 0-3 16,-3 0 0-16,0-2 0 0,0-3 20 0,0-3 3 16,0 0 1-16,1 0 0 0,-1 0-44 0,0 3-9 15,3 0-2-15,-3 3 0 16,3-4-81-16,0 4-17 0,3 2-3 0,-3 0-761 0</inkml:trace>
  <inkml:trace contextRef="#ctx0" brushRef="#br0" timeOffset="184308.45">9349 10999 1234 0,'0'0'27'0,"0"0"5"0,0 0 2 0,0 0 2 0,0 0-36 0,0 0 0 15,0 0 0-15,0 5 0 0,0 0 0 0,0 1 0 0,3 2 0 0,0 2 0 16,-3 3 0-16,2 1 0 0,1 1 0 0,0 1 0 16,0 0 29-16,3 0 12 0,-3 0 3 0,3-3 0 15,-3 0-10-15,3-2-2 0,0 2 0 0,0-5 0 16,-3 3-14-16,3-3-3 0,-3 0-1 0,0-3 0 16,0 0-3-16,-3-5-1 0,0 0 0 0,0 0 0 15,0 0-10-15,6 0 8 0,-6 0-8 0,6-5 8 16,0-3-19-16,0 0-4 0,0 0-1 0,-3-5 0 31,0 0-19-31,0-1-4 0,3-1-1 0,-3 1 0 0,3-2 25 0,-3 3 5 0,3 3 1 0,-4-1 0 16,1 0 21-16,0 4 5 0,0-1 1 0,0 5 0 15,-3 3 22-15,0 0 4 0,0 0 0 0,0 0 1 16,6 3-33-16,0-1-12 0,-3 6 9 0,3 0-9 0,-3 3 27 16,0-1 0-16,3 4 0 0,-3-4 0 0,0 1-15 0,3-1-2 15,-3 3-1-15,3-2 0 0,0 0 6 0,0-1 1 16,0 1 0-16,0-3 0 0,0-3-7 0,3 0-1 15,0 1 0-15,-3-1 0 0,2-2 17 16,1-3 3-16,-3 0 1 0,3 0 0 0,3-3 6 0,-3 0 1 16,-3-2 0-16,3-3 0 0,0 0-25 0,0-5-11 15,0 2 10-15,0-2-10 0,3 0 10 0,-6-3-10 16,3 3 10-16,-1-6-10 0,-2 6 0 0,0-3 8 16,0 0-8-16,-3 3 0 0,0 0 0 0,-3 2 8 15,0 1-8-15,0 2 0 0,-3-8-32 16,3 16 11-16,-9-5-1 15,3 2-167-15,-3-2-34 0,-8 5-6 0,2 0-2 0</inkml:trace>
  <inkml:trace contextRef="#ctx0" brushRef="#br0" timeOffset="184682.9">9890 10901 1785 0,'0'0'39'0,"3"-5"8"0,3 2 1 0,-3-2 4 0,6-3-42 0,-3 2-10 15,3 4 0-15,0 2 0 0,0-3 0 0,3 0 0 16,-3 3 0-16,3-2 0 0,-3-1 0 0,2 3 10 16,1 0 1-16,0-2 0 0,0-1-11 0,3 3 0 15,-3 0 0-15,3 0 0 0,0 0 0 0,3 0 8 16,-4 0-8-16,1 3 0 0,0-3 0 0,-3 0 0 16,3 2 0-16,-3 1 0 0,-3-3 0 0,3 2-9 15,-3-2 0-15,0 3 0 0,0 0-11 0,-1-3-3 16,-2 2 0-16,0-2 0 15,0 0-80-15,-3 3-16 0,-3-3-3 0</inkml:trace>
  <inkml:trace contextRef="#ctx0" brushRef="#br0" timeOffset="184971.12">9965 11083 2379 0,'0'0'52'0,"0"0"12"0,0 0 1 0,0 0 2 0,0 0-54 0,0 0-13 0,0 0 0 0,0 0 0 16,0 0-9-16,6 0-5 0,0 0-1 0,3 3 0 0,-1 0 2 0,1 2 0 15,6-2 0-15,-3-1 0 16,6 1-23-16,-3 0-5 0,6-1-1 0,-3 1 0 16,5-3-117-16,-2-3-23 0,3 3-5 0,-3-2-1 0</inkml:trace>
  <inkml:trace contextRef="#ctx0" brushRef="#br0" timeOffset="188272.55">11075 10808 961 0,'0'0'20'0,"0"0"5"0,-3-5 1 0,-3 0 2 0,3-1-28 0,0 1 0 0,0-6 0 0,0 9 0 15,3 2 38-15,0 0 2 0,0 0 0 0,0 0 0 16,0 0-16-16,0 0-2 0,0 0-1 0,0 0 0 16,0 0 18-16,0 0 3 0,0 0 1 0,-3 2 0 15,3 4-35-15,0 2-8 0,0-3 0 0,0 3 0 16,3-3 8-16,0 3 0 0,-3 3 0 0,3-1 0 16,0 4 0-16,0-1 0 0,0 3 0 0,0-3 0 15,0 0 4-15,3 0 1 0,-3 1 0 0,3-4 0 16,-3 1 16-16,0-1 3 0,0 1 1 0,0-3 0 15,3 0-9-15,-3 0-1 0,3-6-1 0,0 4 0 16,-3-4-14-16,3 1-8 0,-4 0 8 0,4-3-8 16,0-3 11-16,0 0-3 0,0 1 0 0,0-6 0 15,3 0-8-15,-3 0 0 0,0 0 0 0,3 0 0 16,-3-5 0-16,3 2 0 0,-3 1 0 0,0-4 8 0,3 4-8 0,-3-3 0 16,3 2 0-16,0 3 0 15,-3-3 0-15,-1 4 0 0,1-1 0 0,-3 0 0 0,3 5 0 0,-3 0 0 16,3 1 0-16,-3 2 0 0,-3 0 0 0,3 2 0 15,0 4 0-15,3 2 0 0,-3 2 0 0,0 3 13 16,-3 3 0-16,3-3 0 0,-3 3 6 0,3 0 1 16,-3 3 0-16,3-1 0 0,0-2-20 0,0 0-17 15,3-3 3-15,-3 0 1 0,0 1 13 0,-3-1 0 16,6-2 9-16,-3-4-9 0,0 1 21 0,3-2-1 16,-3-1-1-16,3-2 0 0,0 2-1 0,0-2 0 15,0-3 0-15,0-3 0 0,2-2 26 0,1-1 6 0,0 1 1 0,0-3 0 16,-3-2-31-16,3-1-7 0,0-2-1 15,0-3 0-15,0 0-12 0,3-5 0 0,-3 0 0 0,3-1 0 16,-3 1 9-16,2-3-1 0,-2 1 0 0,3-1 0 16,-3-3-8-16,0 1 8 0,0-1-8 0,-3 1 8 15,3 2-8-15,-6 3 8 0,3 0-8 0,-3 2 8 16,-3 3-8-16,0 6-17 0,-6-1 4 0,0 1 1 31,-3 7-100-31,0 0-20 0,-6 3-4 0,0 6-1 0</inkml:trace>
  <inkml:trace contextRef="#ctx0" brushRef="#br0" timeOffset="190322.33">20749 8176 1612 0,'0'-6'36'0,"-3"1"7"0,3 5 1 0</inkml:trace>
  <inkml:trace contextRef="#ctx0" brushRef="#br0" timeOffset="193120.08">12275 10930 1659 0,'-6'-5'36'16,"3"-1"8"-16,-3 1 2 0,0 0 1 0,3-1-38 0,3 6-9 0,-6-2 0 0,6 2 0 15,-3-5 9-15,3 5 0 0,0-6 0 0,0 6 0 0,0-5-9 0,3 0 8 16,3-1-8-16,-3 4 8 0,3-4-8 0,0 1 0 16,3 3 0-16,-1-4-11 0,4 6 11 0,0-2 0 15,0-4 0-15,3 4 0 0,0-1 0 0,0 3 0 16,0-3 0-16,3 3-8 0,-4 0 8 0,1 0 0 15,3 0 0-15,-3 0 0 0,3-2 0 0,0-1 0 16,-3-2 0-16,3 2 0 0,2 0 0 0,-2-2 0 16,3 3 0-16,3-4 0 0,0 1 0 0,-3 0 0 15,2 2 0-15,1-2-8 0,0-1-8 0,-3 4 0 0,0-1-1 16,-4 0-712-16</inkml:trace>
  <inkml:trace contextRef="#ctx0" brushRef="#br0" timeOffset="195479.14">13173 10591 1224 0,'3'-8'27'16,"-3"8"5"-16,0 0 2 0,0-8 0 0,3 3-34 0,0 0 0 0,0 0 0 0,0-1 0 0,0 1 16 0,3 2-3 16,0 1-1-16,-3-1 0 0,3 0-12 15,3 1 0-15,-3-1 0 0,0 3 0 0,0-3 0 0,0 1 0 16,3 4 0-16,0 1 0 0,-3 2 0 0,3-2 0 16,-3 2 0-16,3 1 0 0,-1 2 0 0,1-3 0 15,0 3 0-15,0 2 0 0,-3-2-12 0,3 0-1 16,0 5-1-16,0 1 0 0,-3-1 14 0,3 0 0 15,-3 3 0-15,3 0 0 0,-3 2 23 0,0 1 7 0,0-1 2 16,0 4 0-16,-3-4-24 0,-1 3-8 0,-2-2 0 16,0 5 0-16,0-3 0 0,-2 3 0 15,2-3 0-15,-6 0 0 0,3 3 0 0,-3-6-13 0,0 3 1 0,0-2 0 16,-3-3 20-16,3-3 5 0,0 0 1 16,-3-5 0-16,0 3 13 0,0-3 2 0,3 0 1 15,-3-3 0-15,0 0 5 0,0-2 1 0,0-3 0 0,-2-3 0 16,2 1-23-16,0-1-4 0,-3-2-1 0,3-3 0 15,-3 0 8-15,3 0 2 0,-3-3 0 0,3 1 0 16,0-4-18-16,0 4 0 0,0-3 0 0,0 2 0 16,1 3 0-16,2-2 0 0,0-1 8 0,0 3-8 15,0 0 0-15,3 0 0 0,0 3 0 0,3-3 0 16,3 0 0-16,-3 3-9 0,3-3 9 0,3-3-8 16,0 3 21-16,0-2 5 0,2 2 1 0,1-3 0 15,0 3-35-15,0 0-8 0,3 0 0 0,0 3-1 16,0-3 25-16,0 5 0 0,0 3 0 0,0 0-8 0,0 0 8 0,0 6-13 15,-1-1 5-15,1 0 8 0,0 3-10 0,0 0 10 16,0 3 0-16,-3-1-9 0,3 1 9 0,0 0 0 16,-3-4 0-16,0 4 0 0,3 0 8 0,-4-1 0 15,4 1 0-15,-3-1 0 0,3 1-8 0,-3 2 9 16,0-5-9-16,0 3 10 0,0-1-1 0,0-2 0 16,0 3 0-16,0-3 0 0,0 0-9 0,0 0 0 15,0 0 0-15,-1-3 0 0,-2 3 28 0,3-3 3 0,0 0 1 0,-3 1 0 16,3 2-20-16,0-3-3 0,-3 3-1 0,0-3 0 15,0 3-8-15,3 0 0 0,-6-3 0 0,3 1 0 16,3 2 0-16,-6-3 0 16,3 0 0-16,-3-2-11 15,3-1-17-15,-3 1-3 0,-3-3-1 0,6-3-485 0,-3 1-98 0</inkml:trace>
  <inkml:trace contextRef="#ctx0" brushRef="#br0" timeOffset="195950.59">12653 10628 1566 0,'-3'-10'34'0,"3"2"7"0,0-3 2 0,3 3 1 0,-3 8-35 0,3-2-9 0,2 2 0 16,1-3 0-16,3 0 0 0,0 3 0 0,0 0 0 0,3 3 0 15,0 0 0-15,0-1-17 0,0 4 4 0,3-1 1 16,0 0 12-16,-1 3 0 0,1-3 0 0,0 3 0 16,0-2 11-16,0-1 8 0,3 0 1 0,0 0 1 15,0-2-21-15,-4 0 0 0,4-1 0 0,0 1 0 16,0 0 0-16,-3-3 0 0,3 0 0 0,-3 2 0 31,-3-2-42-31,-1 3-6 0,1 0-2 0,-3-3-606 0</inkml:trace>
  <inkml:trace contextRef="#ctx0" brushRef="#br0" timeOffset="196501.4">12614 10808 1743 0,'0'0'49'0,"0"0"11"0,0 0-48 0,0 0-12 16,0 0 0-16,3 0 0 0,3 0 12 0,3 3 0 15,0 2 0-15,0 0 0 0,2-2-12 0,-2 2-16 16,3-2 3-16,3 2 1 0,-3 3 12 0,0-2-9 0,3-1 9 0,0-2-8 15,-3 2-14-15,3 0-2 0,-4-2-1 0,1 2 0 16,0-2 25-16,0-1-10 0,0 1 10 0,-3-3 0 16,3 3 0-16,-3-1 0 0,3 1 0 0,-3-3 0 15,-3 3 12-15,3-1-3 0,0 1-1 0,-4-1 0 16,4 1-8-16,-6 0 12 0,3-1-12 0,-3 4 12 16,0-4-12-16,-3-2 0 0,0 0-12 0,0 0 12 15,3 6-9-15,0 2 9 0,-6-3 0 0,3 0 0 16,-3 0 0-16,0 3 0 0,0 0 0 15,-3 0 0-15,0 0 0 0,0 0 0 0,1 0 0 0,-4 3 0 16,0-1 0-16,0 1 9 0,-3 2 1 0,0 0 0 16,0-2-10-16,-3 2 0 0,3 0 0 0,-3 1 0 15,3-4 0-15,-2 3 8 0,-1 1-8 0,3-4 8 16,0-2 0-16,0 3 0 0,0-3 0 0,0 0 0 16,3 0 20-16,0-1 3 0,3-1 1 0,0-1 0 15,3 0-32-15,3-5 0 0,-6 3 0 0,6-3 0 0,0 0 9 0,0 0-1 16,0 0 0-16,0 0 0 0,3 5-8 15,0-2 10-15,0-3-10 0,3 3 10 0,0-1-2 0,3-2 0 16,0 0 0-16,3-2 0 0,0 2-8 0,0 0 0 16,0 0 0-16,3 0 0 0,0 0-14 15,2 0-5-15,-2 0-1 0,0 0 0 16,0 0-109-16,0 0-23 0,18 2-4 0,-10 1 0 0</inkml:trace>
  <inkml:trace contextRef="#ctx0" brushRef="#br0" timeOffset="197113.93">13828 11009 1681 0,'0'0'36'0,"0"0"8"0,0 0 2 0,0 0 2 0,0 0-38 0,0 0-10 16,0 0 0-16,0 0 0 0,-3-10 0 0,3 10-14 16,3 5 3-16,0-2 1 0,0 2-10 0,0-5-1 15,3 3-1-15,0-1 0 0,0 1 8 0,0 0 2 0,0-1 0 16,0-2 0-16,0 3 3 0,0-3 1 0,-6 0 0 0,6 0 0 16,0 2-4-16,-3 1 0 0,0 0 0 0,3 2 0 15,-3-2 32-15,0 2 7 0,0 3 1 0,0 0 0 16,-3 5 9-16,3-2 3 0,-3-1 0 0,3 4 0 15,-3 1-4-15,2-1 0 0,-2-1 0 0,0 0 0 16,3-2-28-16,-3-1-8 0,0 1 0 0,3-1 0 16,-3-2-12-16,3-2-3 0,-3 2-1 0,0-8 0 31,0 0-25-31,0 0-6 0,0 0-1 0,0 0-689 0</inkml:trace>
  <inkml:trace contextRef="#ctx0" brushRef="#br0" timeOffset="197280.54">13971 10808 2098 0,'0'0'46'0,"0"0"10"0,0 0 1 0,0-5 3 0,0-3-48 0,0 8-12 16,0 0 0-16,0 5 0 15,0 3-142-15,0-2-30 0,0 4-7 0,0 1-1 0</inkml:trace>
  <inkml:trace contextRef="#ctx0" brushRef="#br0" timeOffset="197640.95">14206 10649 1465 0,'0'0'32'0,"0"0"6"0,0 0 2 0,0 0 2 0,3-2-34 0,-3 2-8 0,0 0 0 0,6-3 0 15,0 1 0-15,0 4 0 0,0 1 0 0,3 5-11 16,-3 0 40-16,0 2 8 0,3 4 2 0,0-1 0 15,-3 5-11-15,3 1-3 0,-3-1 0 0,3 1 0 16,-1-1 6-16,1 1 1 0,0 2 0 0,-3-5 0 0,3 0-24 0,0 0-8 16,-3-3 0-16,3 3 9 0,0-3-9 0,-3-2 10 15,3-3-10-15,0-1 10 16,-3-1-43-16,0-1-9 0,0-5-2 0,0 0 0 16,0 0-28-16,0-3-7 0,-1-5-1 0,1-2 0 15</inkml:trace>
  <inkml:trace contextRef="#ctx0" brushRef="#br0" timeOffset="197850.36">14599 10610 2185 0,'0'0'48'0,"0"0"9"0,-6 2 3 0,0 4 2 0,-3-1-50 0,0 6-12 0,3 2 0 0,-2 3 0 16,2 0 0-16,-3 2-10 0,-3 3 2 0,0 3 0 15,0 3 8-15,0-1 0 0,-3 0 0 0,0 1 0 16,0 2 0-16,1 3 0 0,2-3 0 0,0 3 0 15,-3-1 0-15,3 1 0 0,0-3 0 16,0 3 0 0,-3-3-31-16,3 0-4 0,0 0-1 0,1-2 0 15,-1-3-57-15,3-1-12 0,0-1-3 0,0-4-428 0,3-2-85 0</inkml:trace>
  <inkml:trace contextRef="#ctx0" brushRef="#br0" timeOffset="198209.75">14519 11086 2127 0,'0'0'47'0,"0"0"9"0,6 0 3 0,0 0 1 0,3-3-48 0,0 1-12 15,0-1 0-15,2 3 0 16,1-3-20-16,-3 3-7 0,0 3-1 0,0-3 0 15,0 0-19-15,-3 0-4 0,3 0-1 0,-3 3 0 16,3-1 7-16,-6 1 1 0,3 2 0 0,-3 1 0 0,0-4 35 0,0 4 9 16,0-1 0-16,0-2 0 0,0 4 24 0,0 1 6 15,-3 0 2-15,3 0 0 0,-3 0 0 0,3 3 0 16,0-1 0-16,-3 4 0 0,3 1 9 0,-3-1 3 0,2-1 0 16,-2 3 0-16,3-3-29 0,-3 3-6 0,3 0-1 0,-3 0 0 15,3-3-8-15,0 3 8 0,0-3-8 0,0-2 8 16,0-3-8-16,0-1-17 0,0-1 4 15,0-1 1 1,0-2-16-16,0-1-4 0,0 1 0 0,-3-3 0 16,6-5-28-16,0-9-75 0,-3 1-665 0</inkml:trace>
  <inkml:trace contextRef="#ctx0" brushRef="#br0" timeOffset="198377.3">14825 10933 2286 0,'0'0'50'0,"0"0"10"0,0 0 3 0,0 0 1 0,0 0-51 0,0 0-13 0,9 0 0 0,-3 0 0 15,0 2-36-15,0-2-9 0,-3 3-3 0,3 0 0 16,-3-1-132-16,0 1-26 0,3 5-6 0,-6-8 0 0</inkml:trace>
  <inkml:trace contextRef="#ctx0" brushRef="#br0" timeOffset="199214.77">15135 10631 1422 0,'0'0'31'0,"0"0"6"0,0 0 2 0,0 0 1 0,0 0-32 0,3 3-8 0,0-1 0 0,0 1 0 15,0 0 0-15,0-1 0 0,3-2 0 0,-3 0 0 16,3 0 32-16,0-2 5 0,3-4 1 0,-3 1 0 16,3 2-14-16,-1 1-2 0,1-1-1 0,3-2 0 15,-3 2-8-15,3-2-1 0,-3 2-1 0,3 1 0 16,0-1 3-16,-3 3 1 0,3 0 0 0,-3 0 0 15,3 0-23-15,-4 0-5 0,4 3-1 0,-3-1 0 16,0 3 27-16,0-2 6 0,0 5 1 0,0-3 0 16,-3 6 0-16,3-1 1 0,-3 1 0 0,0 2 0 15,3 3-3-15,-3 0-1 0,0 3 0 0,0-1 0 0,-3 3 18 0,3-2 3 16,-3 2 1-16,2 0 0 0,1 0-19 0,-3-2-4 16,3 2-1-16,0 0 0 0,0 0-15 0,0-2 11 15,0 2-11-15,0-2 10 0,3 2-10 0,-3-3 0 16,0 3 0-16,0-2 0 0,0-1 0 0,0-2 0 15,3 3-9-15,-3-3 9 16,0 0-34-16,0-6 0 0,-3 1 0 0,3-6 0 16,-3 0-202-16,2-5-41 0,1-2-8 0</inkml:trace>
  <inkml:trace contextRef="#ctx0" brushRef="#br0" timeOffset="199456.25">15784 10676 1958 0,'0'0'43'0,"0"0"9"0,0 0 1 0,0 0 3 0,0 0-45 0,0 0-11 0,0 0 0 0,-6 0 0 15,0 0-12-15,0 3-4 0,-3 2 0 0,0 0-1 16,0 3 17-16,-3 3 0 0,0 2 0 0,-2 0 0 16,-1 0 0-16,0 3 0 0,-3 3-8 0,0-1 8 15,-3 3-12-15,0 1 2 0,1-4 0 0,2 3 0 16,-3 0-10-16,3 1-1 0,0-4-1 0,0 3 0 15,0 1-13-15,1 1-2 0,2-2-1 0,0 1 0 16,3-4-30-16,0 3-7 16,0-2-1-16,3-3 0 0</inkml:trace>
  <inkml:trace contextRef="#ctx0" brushRef="#br0" timeOffset="199848.97">15596 11062 1836 0,'0'0'40'0,"0"0"9"0,0 0 2 0,0 0 0 0,9 0-41 0,-3-2-10 15,3 2 0-15,-3 0 0 0,3-3 0 0,-6 0 0 16,6 3-10-16,-3 0 10 0,0-2 0 0,-3 2 0 0,3 0 0 0,0 0 0 31,-3-3-34-31,3 0-4 0,0 1-1 0,0 2 0 0,0-3 24 0,-1 0 5 0,1 1 1 0,0-4 0 16,3 6-2-16,-3-2 0 0,-3 2 0 0,3-3 0 15,0 6 11-15,0-3 11 0,0 0-3 0,0 0 0 16,-3 2-8-16,3 1 0 0,-3 0 0 0,0 2 0 16,3 0 9-16,-6 1 3 0,3 2 1 0,0 0 0 15,-3 2 15-15,0 1 4 0,0-1 0 0,0 4 0 16,0-1-10-16,0-3-2 0,0 1 0 0,3-1 0 16,-3 4 16-16,3-4 4 0,0 1 0 0,0-1 0 15,0 4-21-15,0-4-4 0,0 1-1 0,0-3 0 16,3 0-14-16,-3 0 0 0,0-3 8 0,0 3-8 15,-1-3 0-15,1-2 0 0,0-1 0 0,-3-2 0 16,3 0-30 0,-3 0-9-16,3 0-1 0,3-2-1 0,-3-1 5 0,0-2 0 0,-3 0 1 0,3-1-513 15,-3 1-104-15</inkml:trace>
  <inkml:trace contextRef="#ctx0" brushRef="#br0" timeOffset="200022.11">15879 10901 2444 0,'0'0'54'0,"0"0"11"0,0 0 3 0,0 0 0 0,0 0-55 0,0 0-13 16,0 0 0-16,0 0 0 15,0 0-197-15,0 0-43 0</inkml:trace>
  <inkml:trace contextRef="#ctx0" brushRef="#br0" timeOffset="201951.1">12093 10880 481 0,'0'0'13'0,"0"0"4"0,0 0-17 0,0 0 0 15,0 0 0-15,0 0 0 16,0 0 24-16,0 0 2 0,0 0 0 0,0 0 0 15,0 0-12-15,0 0-2 0,0 0-1 0,3-6 0 16,0-2 11-16,0 3 2 0,0 3 1 0,0-4 0 0,0 4 11 0,0-4 3 16,0 4 0-16,3-1 0 0,-3-2 13 0,0 2 2 15,0 0 1-15,0 1 0 0,3 2-18 0,-3-3-3 16,0 3-1-16,2 0 0 0,-2 0-23 0,3 3-10 16,0-1 8-16,3-2-8 0,0 3 16 0,0-3-3 15,0 3 0-15,3-3 0 0,3-3 3 0,0 0 0 16,0 3 0-16,2-5 0 0,4 2-16 0,0-2-16 15,3-3 3-15,0 3 1 16,0-3-73-16,2 3-15 0</inkml:trace>
  <inkml:trace contextRef="#ctx0" brushRef="#br0" timeOffset="203779.63">9018 11898 990 0,'0'0'21'0,"0"0"5"0,0 0 1 0,0 0 1 0,0 0-28 0,0 0 0 0,0 0 0 0,0 0 0 16,0 0 57-16,0 0 6 0,-3-5 1 0,3 5 0 15,0 0-8-15,0 0 0 0,0 0-1 0,0 0 0 16,0 0-11-16,0 0-3 0,0 0 0 0,3-5 0 16,0 2-33-16,3 0-8 0,0 3 0 0,0-2 0 15,3 2 0-15,-3 0 0 0,3 0 0 0,0 2 0 16,3-2-10-16,0 0-1 0,-1 0 0 0,1 0 0 15,-3-2 11-15,6-1 0 0,-3 3 0 0,0 0 0 16,0 0 0-16,0-2 0 0,3-1 0 0,-3 3 0 0,-1-3 12 16,1 1-1-16,3 2-1 0,-3-3 0 15,0 3-10-15,0-3 0 0,0 1 0 0,-3 2 0 0,3-3 0 0,0 3 0 16,0 0 0-16,-1-3 0 0,1 3 0 0,3-2 12 16,-3-1-12-16,3 3 12 0,-3-3-12 0,3 3 0 15,-3-2 0-15,0-1 0 16,0 3 0-16,-1-3 0 0,1 3 0 0,-3 0 0 0,-3 0 0 0,3 0 0 15,-3 0 0-15,-3 0 8 0,-3 0-8 0,0 0 0 16,0 0 0-16,0 0 0 0,3 3 0 0,-3 0 0 16,-3 2 0-16,3 0 0 0,-3 1 8 0,-3 2 4 0,3 0 0 15,-3-1 0-15,0 4-12 0,-3 0 0 16,3-3 0-16,0 2 8 0,1 1-8 0,-4 2 0 16,3 0 0-16,-3 0 0 0,3 3 0 0,-3 0 0 0,3 3 0 15,-3-1 0-15,3 1 0 0,-3 2 0 16,3-3 0-16,0 6 0 0,0-3 0 0,0 3 0 0,0-3 0 0,3 1 0 15,0-4 0-15,-3 1 0 0,3-4 0 0,0 4 0 16,0-3 0-16,3 0 0 0,-3 0 0 0,0-3 0 16,3 0 0-16,-2 0 0 0,2-5 0 0,0 3 0 15,0-3 0-15,0 0 0 0,-3-3 0 0,3 0 0 16,0-5 0-16,0 3 0 0,0 2 10 0,0-5-10 16,0 0 15-16,0 0-4 0,0 0-1 0,0 0 0 15,0 0 15-15,0 0 3 0,0 0 1 0,0 0 0 16,0 0 3-16,-6-2 0 0,0-4 0 0,-3 1 0 15,0-6 0-15,0 3 0 0,-3-5 0 0,3 0 0 16,-3-3-5-16,0-2-1 0,0-1 0 0,0-2 0 0,-3-3-14 0,1 0-4 16,-1-2 0-16,0-1 0 0,0 4-8 15,-3-7 0-15,3 7-10 0,-3-6 10 16,1 2-32-16,-4 1 0 0,3-1 0 0,-3 1 0 16,0 5-23-16,3-3-5 0,0 5 0 0,4 3-1 15,2 0-47-15,-3 3-10 0,3 0-2 0,3 5 0 0</inkml:trace>
  <inkml:trace contextRef="#ctx0" brushRef="#br0" timeOffset="204155.67">9631 12031 1818 0,'0'0'52'0,"0"0"10"0,0 0-50 0,0 0-12 0,0 5 0 0,0 0 0 15,0 3 0-15,3 0 8 0,0 5-8 0,-3 1 0 16,3-1 0-16,3 3 0 0,-3 2 0 0,0-2 0 16,0 3 12-16,0-1-3 0,0 1-1 0,0-1 0 0,0 1-8 0,0-3 0 15,0-1 0-15,0 1 0 0,-3 0 0 0,3-3 0 16,-3 1 0-16,3-1 0 16,-3-3-30-16,0 1 2 0,0 0 0 0,0-1 0 15,0-2-12-15,0-3-1 0,0 3-1 0,-3-2 0 0</inkml:trace>
  <inkml:trace contextRef="#ctx0" brushRef="#br0" timeOffset="204488.07">9783 12266 1702 0,'0'0'48'0,"0"0"11"0,0 0-47 0,0 0-12 0,0 0 0 0,6-3 0 15,0 3 0-15,3 0 0 0,0 3 0 16,-3 0 0-16,3-1 0 0,0-2 0 0,0 3 0 0,-3 0-11 15,0 2-8-15,0-2-1 0,-4 5-1 0,4-3 0 16,-3 3 6-16,0-3 2 0,0 0 0 0,0 3 0 16,-3-2 21-16,3-1 5 0,-3 0 1 0,0 0 0 15,0 1-14-15,0-1-16 0,0 0 3 0,-3 1 1 16,0-1 12-16,0 0 8 0,0 1 0 0,0-1-8 16,0 0 12-16,0 0-12 0,1 1 12 0,-4-1-12 15,3-2 16-15,-3 2-3 0,0-2-1 0,0-1 0 16,0 3 7-16,0-2 1 0,0 2 0 0,-3-2 0 15,3 0 4-15,-3 5 2 0,0 0 0 0,0-3 0 16,0-5-8-16,0 0-2 0,0 0 0 0,0 0 0 0,1 0-16 16,-1 0 8-16,0 0-8 0,-3 0 0 15,3 0-35 1,0 0-13-16,0-3-4 0,0 1-460 0,0-4-93 0</inkml:trace>
  <inkml:trace contextRef="#ctx0" brushRef="#br0" timeOffset="204815.12">10117 12054 1810 0,'0'0'40'0,"2"-2"8"0,4-1 1 0,3 0 3 0,3 1-42 0,0-1-10 0,3 3 0 0,0-2 0 16,-3-1 0-16,3 3 0 0,0-3 0 0,-3 3 0 16,2 0 0-16,-2 0 0 0,0 3 9 0,-3-3-9 31,3 3-17-31,0-3-8 0,0 2-2 0,-3 3 0 0,0-2-5 0,0 2-2 0,0-2 0 0,-3 2 0 15,2 3-68-15,-5-2-14 0,0 2-2 0,-3-3-1 16</inkml:trace>
  <inkml:trace contextRef="#ctx0" brushRef="#br0" timeOffset="205000.43">10149 12285 1796 0,'0'0'40'0,"-9"-3"8"0,0 3 1 0,3-3 1 0,6 3-40 0,0 0-10 15,0 0 0-15,0 0 0 0,0 0 12 0,0 0 0 16,0 0 0-16,0 0 0 0,3 0-12 0,3-2 8 16,0 2-8-16,3 0 8 0,3 0 0 0,0 0-8 15,3 2 12-15,-3-2-4 0,6 0-8 0,-3 3-17 16,-1-3 4-16,4 3-537 16,0 2-107-16</inkml:trace>
  <inkml:trace contextRef="#ctx0" brushRef="#br0" timeOffset="209798.41">11328 11975 1098 0,'0'0'24'0,"0"0"4"0,0 0 2 0,0 0 2 0,0 0-32 0,0 0 0 0,0 0 0 0,-6 0 0 16,6 0 24-16,-6 3-2 0,6-3 0 0,0 0 0 15,0 0-8-15,0 0-2 0,0 0 0 0,-3 2 0 16,0 4 23-16,3-6 4 0,0 0 1 0,0 5 0 15,0-2-20-15,0-1-4 0,3 1-1 0,-3-3 0 16,3 3 7-16,0-1 2 0,0-2 0 0,3 0 0 16,-3 3-3-16,3-1 0 0,-3-2 0 0,3 0 0 15,-3 0 1-15,3 0 0 0,-3 0 0 0,3 0 0 0,-3 0-22 16,3 0 0-16,0 0 0 0,0 0 0 0,-1 0 18 0,1 0-1 16,0 0 0-16,0 0 0 0,0 3-5 15,3-3 0-15,-3 3-1 0,3-1 0 0,3-2-11 0,-3 3 12 16,0 0-12-16,0-1 12 0,0-2-3 15,0 3 0-15,-3 0 0 0,0-3 0 0,2 2-9 0,1-2 0 16,-6 3 0-16,3-3 8 0,0 0-8 0,0 0 0 16,-3 3 0-16,3-3 0 0,-3 0 0 0,0 0 10 0,0-3-1 0,3 3 0 15,-3 0-9-15,0 3 8 16,0-3-8-16,-3 0 8 0,0 0 16 0,0 0 2 16,6 0 1-16,-3 0 0 15,3 0-43-15,-6 0-8 0,0 0-1 0,0 0-1 0,0 0 26 0,6 0 0 0,-6 0 0 0,3-3 0 16,-3 3 0-16,6 0 0 0,-3 0 0 0,-3 0 0 15,0 0 0-15,3 0 0 0,-3 0 0 0,0 0 0 16,6-3-9-16,-6 3 9 0,0 0-10 0,3 0 10 16,-3 0-11-16,0 0 11 0,0 0-12 0,0 0 12 15,6-2-14-15,-6 2 4 0,0 0 1 0,0 0 0 16,0 0 0-16,0 0 0 0,0 0 0 0,0 0 0 16,0 0 9-16,0 0 14 0,0 0-3 0,3 0-1 15,3 2-23-15,-6-2-5 0,0 0-1 0,0 0 0 16,3-2-21-16,-3 2-4 15,5 0 0-15,-2 2-441 0,-3-2-88 0</inkml:trace>
  <inkml:trace contextRef="#ctx0" brushRef="#br0" timeOffset="210685.75">16302 10874 1749 0,'0'0'38'0,"0"0"8"0,0 0 2 0,0 0 2 0,3-2-40 0,0-4-10 0,3 6 0 0,0 0 0 16,3 0 12-16,0 0 0 0,-1 0 0 0,4 0 0 15,3-2-12-15,0 2 0 0,0-3 9 0,3 3-9 16,3-2 32-16,-3 2 1 0,2-3 1 0,-2 0 0 0,0-2-12 0,3 2-2 16,-3 1-1-16,0-1 0 0,0 0-11 15,-1 1-8-15,-2-1 12 0,3 3-12 16,-6-3-43-16,3 1-15 0,-6 2-3 0,3 0-1 15,-6-3-78-15,3 3-15 0,-3 0-3 16,-3 3-1-16</inkml:trace>
  <inkml:trace contextRef="#ctx0" brushRef="#br0" timeOffset="210907.49">16460 11068 2098 0,'0'0'46'0,"-3"0"10"0,-3 0 1 0,6 0 3 0,0 0-48 0,0 0-12 0,0 0 0 0,0 0 0 16,0 0 8-16,0 0 0 0,0 0 0 0,0 0 0 16,0 0 8-16,6 0 0 0,0 0 1 0,2 0 0 15,1 2-27-15,0-2-6 0,6 0 0 0,-3-2-1 16,3-1 7-16,3 3 2 0,-3-3 0 0,-3 1 0 31,3 2-40-31,2-3-7 0,-2 3-1 0,0-3-532 0,0 1-105 0</inkml:trace>
  <inkml:trace contextRef="#ctx0" brushRef="#br0" timeOffset="211284.65">17091 10821 1648 0,'0'0'36'0,"0"0"8"0,0 0 2 0,0 0 0 0,0 0-37 0,0 0-9 16,0 0 0-16,0 0 0 0,0 6 8 0,-3-1 0 15,3 0 0-15,-3 3 0 0,3 0 20 0,3 0 4 16,-3 3 1-16,3 2 0 0,0 0-21 0,3 3-12 16,-3 0 12-16,5 0-12 0,-2 0 8 0,3 0-8 15,-3-3 0-15,0 3 0 0,0-3 0 0,0 3 0 16,3-3 0-16,0-2 0 0,0-1 10 0,0-2-10 16,0 0 8-16,0-3-8 0,3 1 0 0,-3-4 0 0,-1 1 0 0,1-3 0 15,0-3 0-15,0 1 0 0,0-6 0 0,0 2 0 16,0 1 0-16,0-5 0 0,-3-1 0 0,0-2 0 15,3-6 22-15,-3 3-1 0,0 3 0 0,0-3 0 16,-3 3 15-16,-3 0 2 0,3 0 1 0,-3 2 0 16,-3 0-11-16,0-2-1 0,0 3-1 0,-3-1 0 15,0 0 10-15,0 1 1 0,-3-1 1 0,-3 3 0 16,0 3-25-16,0-3-5 0,-6 3 0 0,0-3-8 31,1 3-23-31,-7 2-11 0,3 3-2 0,-3 3-1 16,-3 2-42-16,7 0-8 0,-4 6-1 0,3-3-792 0</inkml:trace>
  <inkml:trace contextRef="#ctx0" brushRef="#br0" timeOffset="212146.47">17995 10795 2178 0,'0'0'48'0,"0"0"9"0,0 0 3 0,0 0 1 0,0 0-49 0,6 0-12 0,0-3 0 0,3 1 0 16,0-1 20-16,0 3 2 0,6 0 0 0,0 0 0 15,0 3-22-15,6-1 0 0,-1-2 0 0,7 3 0 16,3 0 0-16,3-1 0 0,0 4 0 0,2-4 0 16,4 1 12-16,0 0 0 0,-1-3 1 0,-2 0 0 15,3 0-4-15,-1-3-1 0,1 0 0 0,-6 1 0 16,3-1-8-16,-7 0-11 0,1 3 3 0,-3-2 0 16,-6-1-36-1,0 3-6-15,-7-3-2 0,-2 3-598 0,0-2-120 0</inkml:trace>
  <inkml:trace contextRef="#ctx0" brushRef="#br0" timeOffset="212350.68">18067 11086 2516 0,'0'0'56'0,"0"0"11"0,0 0 2 0,0 0 1 0,0 0-56 0,0 0-14 0,0 0 0 16,0 0 0-16,6 3 0 0,3 5-10 15,3 8 2-15,3-9 0 16,-1-12-20-16,4 5-4 0,3-2-1 0,0 2 0 0,3-3 14 0,3 0 3 0,-4 1 1 0,4-1 0 31,0-5-45-31,-3 3-10 0,0 2-2 0,-1-2-570 0,1-1-114 0</inkml:trace>
  <inkml:trace contextRef="#ctx0" brushRef="#br0" timeOffset="212787.52">18707 10295 2386 0,'0'0'52'0,"0"0"12"0,6 3 1 0,3 2 3 15,0 3-55-15,9 0-13 0,-1 2 0 0,7 4 0 16,3 1-44-16,0 1-11 0,0-2-2 0,2 1-1 16,1-1-29-16,-3-4-5 0,0 1-2 0,-1-1 0 15,-2 1 24-15,0-3 5 0,0-3 1 0,0 3 0 0,-6 3 41 0,2 2 9 16,1-2 2-16,-3-1 0 0,3 1-3 0,-3 2 0 16,3-2 0-16,-3-1 0 0,-1 1 7 0,-2-1 8 15,0-2-13-15,-3 3 5 0,0-6 43 0,-3 6 9 16,0-3 1-16,0 0 1 0,-6-1 5 0,0 4 1 15,0 0 0-15,-6-1 0 0,-3 1-26 0,0 5-5 0,0 2-1 16,-3 1 0-16,-3 2 4 0,-3 0 1 0,0 3 0 16,-6 0 0-16,1 0-5 0,-4 2-2 0,-3 3 0 15,0-2 0-15,-6 2-4 0,-5 0-1 0,2 0 0 16,-6-3 0-16,4 3 19 0,-4-2 4 0,3-1 1 0,-2-2 0 16,2 3-37-16,0-1-8 0,1 1-2 15,2-4 0 1,3 1-78-16,3-3-16 0,4 0-4 0,2-2 0 0</inkml:trace>
  <inkml:trace contextRef="#ctx0" brushRef="#br0" timeOffset="213516.18">20097 10470 2146 0,'0'0'60'0,"-3"5"15"0,0 0-60 0,0 0-15 0,0 6 0 0,0 2 0 16,0-2 0-16,3 7 0 0,0-2 0 0,3 5-10 31,-3 1-18-31,0-1-3 0,3 0-1 0,-3 0 0 0,0 0 23 0,3-2 9 0,0 2-8 0,0 0 8 15,-3-2 0-15,3-1 0 0,-3-2 0 0,0 0 0 16,3-6 17-16,0 4 9 0,0-4 2 0,0 1 0 16,0-3-16-16,0 0-4 0,0-3 0 0,0-2 0 15,3-1-8-15,0-2 0 0,0 0 0 0,0-2 0 16,2-4-30-16,-2-2-8 0,3-2-2 0,0-6 0 16,0 0 13-16,3-2 3 0,0-1 0 0,0-5 0 15,-3 0-24-15,3 3-4 0,0-3 0 16,0 3-1-16,-1-5 43 0,-2 7 10 0,3 6 0 0,-3 3 0 0,0 2 42 0,0 2 8 15,0 4 2-15,0-1 0 16,0 3-13-16,-3 3-3 0,0 2 0 0,0 3 0 0,0 2 4 16,0 6 0-16,-3 0 0 0,3 3 0 0,0-1 3 0,-3 1 1 15,5 5 0-15,-2-6 0 0,3 3-29 0,0-2-6 16,0-1-1-16,3 1 0 0,3-3 2 0,-3-3 0 16,3 0 0-16,-3-2 0 0,6-3 3 0,-1 0 1 15,-2-6 0-15,3 1 0 0,0-3-1 0,-3-3 0 16,3 1 0-16,-3-1 0 0,0-2 5 0,-1-3 1 15,1-5 0-15,3-1 0 0,0 1-19 0,0-3 0 16,0 0 0-16,3-5 0 0,-1 3 8 0,-2-6 0 0,3 3 1 0,-3-3 0 16,0 0-9-16,-3 0 0 15,0 0 0-15,-6 1 0 16,-1-1-24-16,-5 5-8 0,3-2 0 0,-6 5-1 16,-3 0-27-16,-3 0-6 0,0 1-1 0,-5 1 0 15,-1 1-109-15,-3 5-23 0,-3 3-4 0</inkml:trace>
  <inkml:trace contextRef="#ctx0" brushRef="#br0" timeOffset="213893.13">21282 10470 2191 0,'0'0'62'0,"0"0"14"0,6 2-61 0,0-2-15 16,-1-2 0-16,4 2 0 0,0 2 13 0,0 1 0 16,3-3 0-16,0 0 0 0,-3 0-29 0,3 0-7 0,-3 0-1 0,0 0 0 31,0 3-14-31,-3-3-3 0,3 0-1 0,-1 0 0 16,1 0-1-16,0-3 0 0,-3 3 0 0,3 3 0 15,-3-3-26-15,0 0-6 0,-3 0-1 0</inkml:trace>
  <inkml:trace contextRef="#ctx0" brushRef="#br0" timeOffset="214108.58">21285 10692 2579 0,'0'0'73'0,"0"0"16"0,6-3-71 0,-1 1-18 0,7 2 0 0,0-3 0 16,0 0-25-16,6 1-9 0,-3-4-2 0,0 4 0 16,0-1-121-16,0 0-25 0,-1 1-5 0,1-4-1 15,0 9-40-15,3-3-8 0,12 3-1 0,-9-1-1 0</inkml:trace>
  <inkml:trace contextRef="#ctx0" brushRef="#br0" timeOffset="214437.31">21835 10126 2055 0,'0'0'45'0,"0"0"10"0,0 0 1 0,0 0 2 0,3 2-46 0,3 4-12 0,0-4 0 0,6 1 0 31,0 2-27-31,0 0-7 0,3 1-2 0,3-1 0 0,-1 3 77 0,4-3 15 0,0 1 4 0,3 1 0 16,-3-1-100 0,3-1-19-16,-4 0-4 0,1 1-1 0,0-4 45 0,-3 1 9 0,0 0 2 0,0-1 0 15,-3 4 0-15,2-4 0 0,-5-2 0 0,3 3 0 16,-3-3 8-16,0-3-10 0,-6-5 10 0,3 6-10 31,-3 4-94-31,0 1-18 0,-6-3-4 0,0 0-1 0</inkml:trace>
  <inkml:trace contextRef="#ctx0" brushRef="#br0" timeOffset="-214531.56">21800 10253 2286 0,'0'0'50'0,"0"0"10"0,0 0 3 0,2 5 1 0,-2-2-51 0,3 2-13 16,3 0 0-16,-3 3 0 16,3 0-58-16,0 3-14 0,3-3-4 0,0-1 0 15,-3 1 25-15,0 0 5 0,3 0 1 0,0 0 0 0,-3 0 33 0,3 0 12 0,0-3 0 0,-3 3-9 16,3 0 17-16,0 0 3 0,-1-3 1 0,1 3 0 15,-3-2 56-15,3 4 12 0,0-4 3 0,-3 2 0 16,0-3-67-16,0 0-16 0,-3 0 0 0,3 3 0 16,-3 0 0-16,0 0 0 0,0 3 0 0,0-3 0 31,-3 0-64-31,0-3-6 0,0 3-2 0,-3 0 0 0,0 0 60 0,-3 2 12 0,0 1 0 0,-3 0 0 16,0 2 0-16,-3 3-16 0,3-3 4 0,-3 0 1 15,1 0 11-15,-1-2 0 0,-3 2-9 0,3 0 9 16,-3-2 0-16,0 0-11 0,-3 2 11 0,3 0-8 15,-3 0 8-15,1 0 12 0,-1 1-2 0,-3-4-1 16,3 1 24-16,-3-1 5 0,3 1 1 0,4-3 0 0,-1 0-15 0,3 0-4 16,3 2 0-16,0-4 0 0,3-4 20 0,0 1 3 15,6-3 1-15,0 0 0 0,0 5-36 0,0-5-8 16,3 3 0-16,3 0 0 0,0-1 0 0,0-2 13 16,6 3-3-16,-3-3-1 0,6 3 7 0,-1-3 0 15,4 0 1-15,0 0 0 0,3 0 18 16,0 0 3-16,3 2 1 0,-1-2 0 0,1 3-39 0,0-3 0 15,0 2 0-15,3-2 0 16,-4 0-20-16,1 0-4 0,0 6-2 0,0-6 0 16,-3 2-88-16,-3-2-18 0,2 0-3 0,-2 3-490 0,-3-3-99 15</inkml:trace>
  <inkml:trace contextRef="#ctx0" brushRef="#br0" timeOffset="-213812.93">22621 10194 2214 0,'0'-10'48'0,"0"10"11"0,0 0 1 0,3 2 3 0,3 1-51 0,0 0-12 15,0 2 0-15,6-2 0 16,-3 5-48-16,3-3-13 0,0 3-3 0,-4 2 0 0,4 1 36 0,0 2 6 15,0 0 2-15,0 1 0 0,-3 2 20 0,3 2-11 16,-6-2 11-16,3 3-8 0,-3-4 8 0,0 4 0 16,0-1 0-16,-3-2 0 0,0 0 0 0,-3 0 11 15,0 0-3-15,0 0 0 0,-3 0 55 0,-3 0 10 16,0 2 3-16,0-2 0 16,-3 0-115-16,0 2-22 0,0-2-5 0,-3 0-1 15,0 0 85-15,-3 0 17 0,0 0 3 0,1 0 1 0,-1-3-31 0,-3 3-8 0,0-3 0 0,3-2 0 16,-3-4 8-16,0 1 0 0,3 0 0 15,-2-2 0-15,2-1-8 0,0-2 8 0,3-3-8 16,0 0 8-16,-3-3 19 0,3 0 4 0,3-2 1 0,-3 0 0 16,3-6-42-16,1 3-8 0,2-2-2 15,0-4 0-15,0 4 4 0,3-3 0 0,0-1 0 0,3-2 0 16,3 3-4-16,-3 3 0 0,3-4 0 0,3 1 0 16,0 3 10-16,0 2 2 0,-1-3 0 0,4 3 0 15,0 3 16-15,0 0 3 0,0 2 1 0,0-2 0 16,3 2-12-16,-3 3 12 0,0 0-12 0,3 0 12 15,-3 0-2-15,0 3 0 0,3 5 0 0,-4-1 0 16,1 4-10-16,0 2-11 0,0 1 3 0,0 4 0 16,3-2 17-16,-3 0 4 0,0 2 1 0,3 1 0 0,-3-3 13 15,3 0 2-15,-3-1 1 0,11 17 0 16,-2-8-30-16,-9-16 0 0,0 0 0 0,0 0 0 0,3 0 28 0,0 0 0 47,-3 0 0-47,0 0 0 0,3-3-44 0,-6 0-10 15,3 0-2-15,-3-2 0 0,0 2-28 0,2-2-7 0,-5-3-1 0,3 0 0 0,-3 0-147 0,-3 0-29 0,12 0-7 0,-12 0-1 0</inkml:trace>
  <inkml:trace contextRef="#ctx0" brushRef="#br0" timeOffset="-213495.15">22931 10724 2188 0,'0'0'48'0,"0"0"11"0,0 0 1 0,0 0 1 0,0 0-49 0,0 0-12 0,6 0 0 0,0 0 0 31,-1-3-33-31,1 0-10 0,0 1-1 0,-3 2-1 16,3-3-6-16,0 0-1 0,-6 3 0 0,3 0 0 0,-3 0 32 0,6 0 5 0,-3-2 2 0,-3 2 0 16,0 0 13-16,0 0 0 0,6 2 0 0,-3 4 10 15,0-4 41-15,0 6 8 0,-3 0 1 0,3 3 1 16,0-1-33-16,0 4-6 0,0-1-2 0,0 3 0 15,3-3-6-15,0 3-2 0,0 0 0 0,0-3 0 16,3 0-1-16,-3 0-1 0,3-2 0 0,-3-1 0 0,2-2-21 16,-2 0-4-1,0-2-1 1,3-1 0-16,-3 0 34 0,0-2 6 0,-3 0 2 0,-3-3 0 0,6-6-199 0,-3-2-40 0,-3 0-8 0,3-5-2 16</inkml:trace>
  <inkml:trace contextRef="#ctx0" brushRef="#br0" timeOffset="-213326.6">23163 10475 2579 0,'0'0'73'0,"0"0"16"0,0 0-71 0,6 0-18 16,-3 3 0-16,3-1 0 15,-3 3-99-15,3-2-23 0,-3 0-5 0,3-3-1 16,-3 2-44-16,-3-2-10 0,2 3-2 0,-2-3 0 0</inkml:trace>
  <inkml:trace contextRef="#ctx0" brushRef="#br0" timeOffset="-212860.79">23437 10239 1911 0,'0'0'42'0,"0"0"9"0,0 0 1 0,0 0 2 0,0 0-43 0,0 0-11 0,0 0 0 0,0 0 0 31,0 0-15-31,0 0-5 0,0 0 0 15,0 0-1-15,0 14 21 0,3-1-9 0,-3 0 9 0,6 19 0 0,0-6 0 0,-4-12 0 0,1-1 0 0,3 3 0 16,0 2 0-16,0 1 17 0,0-1-1 0,0 1-1 16,0 2 5-16,0-5 0 0,0 0 1 0,0-1 0 15,0 1-21-15,0-2 0 0,0-4 0 0,-3 1-8 32,3-1-26-32,0-2-5 0,0-2-1 0,0-4-511 0,0 1-102 0</inkml:trace>
  <inkml:trace contextRef="#ctx0" brushRef="#br0" timeOffset="-212595.98">23722 10181 2329 0,'0'0'51'0,"0"0"10"0,0 0 3 0,-3 5 2 0,3 3-53 0,-3-2-13 0,-3 4 0 0,3 4 0 0,1-1-13 0,-1 3-6 16,-3 2-1-16,0 3 0 15,0 0-9-15,0 3-3 0,0 3 0 0,-3-1 0 0,0 6 32 0,0-3 0 16,0 5 0-16,-3 1 10 0,0-1-10 0,0 3 10 16,0 0-10-16,-2 0 10 0,-4-2 10 0,3 2 1 15,-3-3 1-15,-15 32 0 0,6-15-22 0,18-30 0 16,-5 0 0-16,2 3 0 0,3-6 0 0,-3 3 0 0,0 1 0 16,0-4 0-1,3 1-129-15,0-3-31 0,3-3-5 0,0-5-2 0</inkml:trace>
  <inkml:trace contextRef="#ctx0" brushRef="#br0" timeOffset="-212216.14">23719 10718 2086 0,'0'0'59'0,"0"0"13"0,0 0-57 0,3 0-15 0,3 0 0 0,0 0 0 16,0 0-17-16,0-2-7 0,0-4 0 0,0 4-1 16,0-1 0-16,0-2 0 0,0 2 0 0,9-2 0 15,-3 2 25-15,-6 1 0 0,0-1 0 0,0 0 0 16,0 1-39-16,2 2-2 0,-2-3-1 0,0 0 0 0,-3 3 42 16,3 0 11-16,-3 0 1 0,0 3 0 0,0-3 6 0,0 5 2 15,0 1 0-15,-3 4 0 0,0-2-7 0,0 3-1 16,-3 2 0-16,0 3 0 0,0 0 8 0,0-1 0 15,0 4 1-15,3-3 0 0,-3 2-7 0,0-2-2 16,0 0 0-16,3 0 0 0,-3 3 19 0,3-4 3 16,0 1 1-16,0-2 0 0,3-1-35 15,0-3 0-15,0 1 0 0,0-6 0 0,0 3 0 0,0-5 0 16,0 2-12-16,0-2 3 16,0-1-44-16,-3-2-9 0,6-2-2 0,-3-4 0 15,3-1-80-15,-3-4-16 0,3-2-3 0,-3-3-1 0</inkml:trace>
  <inkml:trace contextRef="#ctx0" brushRef="#br0" timeOffset="-212044.96">24032 10353 2415 0,'0'0'68'0,"0"0"16"0,3 3-68 0,3-1-16 0,-3 1 0 0,3 2 0 31,-3 1-78-31,3-1-19 0,0 3-4 0,-6 0-1 16,3 2-99-16,-3-2-20 0,3 11-4 0,-6-6-1 0</inkml:trace>
  <inkml:trace contextRef="#ctx0" brushRef="#br0" timeOffset="-211692.5">24175 10353 1904 0,'9'5'42'0,"-9"-5"9"0,6 3 1 0,-3 0 1 0,6-1-42 0,0 1-11 15,-1 5 0-15,1-3 0 16,3 3-22-16,-3-3-6 0,3 3-2 0,-3 0 0 0,6 3 30 0,-3-3 0 16,-3 2-8-16,3 1 8 0,0 2 9 0,-3 1 5 0,2 1 1 15,1 1 0-15,-3 0 34 0,0 0 7 0,0 5 2 16,0 0 0-16,-3 1-19 0,3-1-4 0,-3 2-1 0,3 1 0 16,-3 0-10-16,0 0-1 0,0 2-1 0,3-2 0 15,0 0-22-15,-4-3 0 0,4 0 0 0,-3-2 0 31,3 2-113-31,-3-5-27 0,0 0-6 0,0-3-1 0</inkml:trace>
  <inkml:trace contextRef="#ctx0" brushRef="#br0" timeOffset="-211437.59">24731 10443 2325 0,'0'0'51'0,"-3"3"10"0,-2-1 3 0,-4 4 2 0,0 2-53 0,-3 2-13 16,0 3 0-16,0 1 0 0,-3 2-14 0,-3-1-6 16,3 4 0-16,-3 2-1 0,1-2 21 0,-1 2 0 15,0-3 0-15,0 3 0 16,0 1-30-16,3-1-8 0,-3 0-2 0,4-2 0 15,-4 2 2-15,3-3 0 0,0 1 0 0,0-3-566 0,3 2-112 0</inkml:trace>
  <inkml:trace contextRef="#ctx0" brushRef="#br0" timeOffset="-211041.15">24606 10792 2658 0,'6'6'76'0,"-3"-4"15"0,3 1-73 0,0 0-18 0,3-1 0 0,0 1 0 16,3-3-44-16,0 0-12 0,0-3-2 0,0 3-1 15,-3-2-8-15,3-4-1 0,-3 4-1 0,2-1 0 16,-2 0 38-16,0 1 8 0,0-1 2 0,0 3 0 16,0-3-7-16,-3 3 0 0,0 0-1 15,-3 0 0-15,3 0 56 0,-3 3 11 0,-3-3 2 0,0 0 1 0,0 3 9 0,3 5 2 16,-3-3 0-16,0 3 0 0,0-3-37 0,-3 3-7 15,0 3-8-15,3-3 11 0,-3 5 16 0,3-3 3 16,0 4 1-16,0-1 0 0,0 0-10 0,0 0-1 16,0-2-1-16,3 2 0 0,0 0-10 0,0 3-1 15,0 0-8-15,3-3 12 0,0-2-12 0,0-3 0 16,-3 2 0-16,6 1 0 0,-3-3 0 0,-1-3 0 16,4 3 0-16,-3-2 0 0,0-1 0 0,0 0-12 15,0 0 3-15,0-5 0 16,0 3-33-16,0-6-6 0,0 1-2 0,3-6 0 15,-3 3-46-15,0-6-8 0,0-2-3 0,0-3 0 16,0-3-81-16,0-2-17 0,3-19-3 0,-3 9-1 0</inkml:trace>
  <inkml:trace contextRef="#ctx0" brushRef="#br0" timeOffset="-210888.79">25002 10538 2286 0,'0'0'50'0,"0"0"10"0,0 0 3 0,3 3 1 0,-3-3-51 0,3 5-13 0,3 1 0 0,-3-1 0 15,0 0 11-15,-3 0-1 0,3 1 0 0,-3-1 0 32,3 0-125-32,-3-2-25 0,0-3-4 0,-6 5-742 0</inkml:trace>
  <inkml:trace contextRef="#ctx0" brushRef="#br0" timeOffset="-210131.72">19749 11173 2257 0,'0'0'49'0,"0"0"11"0,0 0 1 0,6 0 3 0,3-2-51 0,2-1-13 16,4 0 0-16,6-2 0 0,0 2 0 0,3-2 0 15,3 0 0-15,2 0 0 0,4 2 0 0,3 0 0 0,3 1 0 0,2 2 0 16,1 0 0-16,3 2 0 0,-4-2 0 0,4 3 0 16,-3 2 0-16,5-2 0 0,1 0 0 0,2-3 0 15,-2 0 0-15,0 0 0 0,-4 0 0 16,1 0 0-16,-3 0-17 0,2-3-3 0,-2 3-1 0,0-3 0 15,-4 1 5-15,-2 2 2 0,-6-6 0 0,0 4 0 32,-4-1-11-32,-2 0-3 0,-3 1 0 0,-3-1 0 15,0-2-54-15,-3 0-11 0,-4 2-3 0,-2 0 0 16,0 1-25-16,-3-4-6 0,-3 4-1 0,-3 2 0 0</inkml:trace>
  <inkml:trace contextRef="#ctx0" brushRef="#br0" timeOffset="-209879.87">20228 11147 1796 0,'-30'8'40'0,"15"-6"8"0,-3 4 1 0,-2-1 1 0,2 3-40 0,0-3-10 16,6 3 0-16,0 0 0 0,3-3 12 0,6 1 0 16,3-6 0-16,0 0 0 0,3 2 14 0,3 1 3 15,6 0 1-15,3-1 0 0,3 1 10 0,3-3 1 16,2 3 1-16,1-6 0 0,6 0-24 0,-3 1-5 15,2-1-1-15,4-2 0 0,3 2-12 0,0-2 0 16,-1 2 0-16,1 1 0 0,0 2 28 0,0-3 4 16,-4 0 0-16,4 3 0 15,0-2-48-15,-4 2-10 0,7 0-2 0,-3 0 0 16,0 0-84-16,2 0-18 0,-2 0-3 0,0 0-1 0</inkml:trace>
  <inkml:trace contextRef="#ctx0" brushRef="#br0" timeOffset="-206001.29">11947 11761 1566 0,'0'0'34'0,"0"0"7"0,0 0 2 0,0-6 1 15,0 6-35-15,0 0-9 0,0 0 0 0,0 0 0 0,3-2 27 0,3-3 3 16,0 2 1-16,0 0 0 0,3 1-31 0,0 2 8 16,3 2-8-16,-3 1 0 0,3-3 9 0,2 3-1 15,-2-1 0-15,0 3 0 0,0-2 12 0,0 0 1 16,0 2 1-16,0-2 0 0,0 2-9 0,-3 0-1 15,3 1-1-15,0-4 0 0,-4 3-2 0,1-2 0 16,0 0 0-16,0-1 0 0,0 4-9 0,-3-4 0 0,0 4 9 0,0-1-9 16,0-2 0-16,-3 2 0 0,-3 0 0 15,0 0 0 1,0 3-108-16,-3 3-16 0,-3 0-3 0,3-1-1 0</inkml:trace>
  <inkml:trace contextRef="#ctx0" brushRef="#br0" timeOffset="-205528.38">12036 11930 1659 0,'-6'-8'36'0,"3"3"8"0,-2 0 2 0,2 2 1 0,-3-2-38 0,3-1-9 0,3 6 0 0,0 0 0 15,0 0 57-15,0 0 10 0,0 0 1 0,0 0 1 16,0 0-29-16,0 0-5 0,0 0-2 0,0 0 0 16,0 0-20-16,0 0-4 0,0 0-1 0,0 0 0 0,-3 6-17 0,0-1-4 15,3 3-1-15,0-3 0 0,3 6 14 0,3-1 0 16,-3 4-10-16,5-1 10 0,-2 0-18 15,0 3 1-15,3-3 0 0,0 0 0 0,0 3-6 0,-3 0-1 16,0-3 0-16,3 3 0 0,-3 0 9 0,3-3 2 16,-3 1 0-16,0-1 0 0,-3 5 13 0,3-5 0 15,0 1 12-15,-3-4-12 0,0-2 0 0,0 3 0 16,0-1 0-16,0 1 0 0,0 0 0 0,-3-1 0 16,3 1 0-16,-3-1-9 0,0 1 18 0,0-1 4 15,-3 1 1-15,0 0 0 0,-3-1 4 0,3-2 1 16,-6 3 0-16,3 2 0 0,-6-2 8 0,3-1 1 15,-3 3 1-15,-3 1 0 0,-3-4-17 0,0 1-3 16,1-1-1-16,-4 1 0 0,3 2 16 0,-3-2 4 0,0-1 0 0,3 1 0 16,-3 0 6-16,7-1 2 0,-1-2 0 0,0 0 0 15,0 0-20-15,6 0-3 0,0-3-1 0,0-2 0 16,9-3 0-16,0 0 0 0,-3 2 0 0,3-2 0 16,0 0-12-16,0 0 0 0,0 0 0 0,3 3 0 15,3 0 28-15,3-6 4 0,6 0 0 0,3 1 0 16,3-1-16-16,2 0-4 0,4-2 0 0,6 3 0 15,3-1 9-15,2-2 2 0,1 2 0 0,6-2 0 16,-1-1-11-16,4 1-3 0,3 2 0 0,-1 3 0 31,4 0-89-31,-1 0-17 0,4 3-4 0</inkml:trace>
  <inkml:trace contextRef="#ctx0" brushRef="#br0" timeOffset="-201077.64">12909 11872 1310 0,'-3'-3'37'0,"3"3"8"0,0 0-36 0,0 0-9 15,0 0 0-15,0 0 0 0,3-5 28 0,0-3 3 16,2 5 1-16,4-2 0 0,-3 0 0 0,3 2 0 16,3-2 0-16,-3 2 0 0,3 3-11 0,0-2-1 15,0 2-1-15,3 0 0 0,0 0-8 0,-4 0-2 16,4 2 0-16,-3 1 0 0,3-1-9 0,0 4 8 15,-3-1-8-15,3 3 8 0,-3 3-8 0,-3-3 0 16,0 5 0-16,0 0 0 0,-4 0 0 0,1 3 0 0,0 3 0 0,-3-4 0 16,-3 4 0-16,0 2 0 0,0 3 0 0,-3 0 8 15,-3 2-8-15,0 3 12 0,1 0-12 16,-4-2 12-16,0-1 0 0,0 3 0 0,0-2 0 16,-3-3 0-16,0 5 28 0,0-5 7 0,-3-1 1 0,3 1 0 15,0 0-25-15,-2-3-5 0,2-2-1 16,-3-3 0-16,3 0-6 0,0-3-2 0,-3-3 0 0,3-2 0 15,0 0 7-15,0-2 2 0,0-4 0 0,1 1 0 16,-1-6 1-16,0-2 0 0,0-3 0 0,3 0 0 16,-3-3-9-16,3-2-2 0,0 0 0 0,0 0 0 15,0-3-8-15,3 3 0 0,3-1 0 0,-3 1 0 16,6 3 0-16,-3-4-9 0,6 1 9 0,-3 0 0 16,3 2-9-16,0-2 9 0,0 2 0 0,0 4-9 0,0-1 9 0,3-3 0 15,0 3-9-15,0 3 9 16,0 2 0-16,3 1 0 0,0 2 0 0,0 2 0 0,3 1 0 15,0 2-11-15,3 3 11 0,-4 3-8 0,1-1 8 0,3 1 0 16,3-1 0-16,-3 4 0 0,6-4 0 0,-3 1 0 16,0 2 8-16,-1-5-8 0,1 0 0 0,0 0 0 15,0 0 0-15,-3 0 0 0,3 0 8 0,-6-3-8 16,2 0 10-16,-2 0-10 0,0 1 8 0,0-1-8 16,-3 0 0-16,0 1 9 0,0 2-9 0,-3-3-17 15,0-2 4-15,-3 2 1 16,3 3-144-16,-3 0-29 0,-3 8-6 0,0-3-1 0</inkml:trace>
  <inkml:trace contextRef="#ctx0" brushRef="#br0" timeOffset="-200730.58">13301 12345 1926 0,'0'0'42'16,"0"0"9"-16,0 0 1 0,0 0 3 0,0 0-44 0,-3-5-11 0,3 0 0 0,3-3 0 16,-3 0-11-16,3 0-4 0,0 3-1 0,0-3 0 15,-3 5-6-15,3-2-2 0,3 0 0 0,-6 2 0 16,6 0 6-16,-3-2 1 0,0 5 0 0,3-3 0 0,-6 3-7 0,0 0 0 16,3 8-1-16,0-2 0 0,0-4 12 0,0 1 2 15,0 2 1-15,0 0 0 0,0 3 18 0,0 0 4 16,0 3 1-16,0 0 0 0,0-1 24 0,-3 6 5 15,6 0 1-15,-3 0 0 0,0 2-3 0,3 1 0 16,-3-3 0-16,0 2 0 0,3 1-6 0,-3-3-2 16,3 2 0-16,0-2 0 0,-1 0-22 0,1 0-10 15,-3-3 8-15,3-2-8 0,-3-4 0 0,0 4 0 16,0-6 0-16,0 1 0 16,-3-4-59-16,0-2-4 0,0 0-1 0,0 0-506 15,0 0-102-15</inkml:trace>
  <inkml:trace contextRef="#ctx0" brushRef="#br0" timeOffset="-200555.67">13352 12218 1724 0,'0'0'38'0,"0"-7"8"0,-3-1 2 0,3-3 0 0,3 3-39 0,-3 0-9 0,6 0 0 0,-3 3 0 16,0 0 68-16,0-1 12 0,-3 6 3 0,3-2 0 16,3-1-39-16,-3 0-7 0,0 3-1 0,0 3-1 15,3-3-46-15,-3 3-9 0,0 5-1 0,-3-3-912 16</inkml:trace>
  <inkml:trace contextRef="#ctx0" brushRef="#br0" timeOffset="-199624.87">13715 11785 1432 0,'0'0'32'0,"0"0"6"0,0 0 2 0,0 0 0 0,0 0-32 0,0 0-8 0,0 0 0 0,0 0 0 16,0 0 28-16,0 0 4 0,0 0 0 0,0 0 1 15,0 0-15-15,0 0-3 0,0 0-1 0,0 0 0 16,0 0-5-16,0 0-1 0,0 0 0 0,3 5 0 16,0 8 12-16,-3-5-10 0,3 0 0 15,0 3 3-15,0-1 1 0,0 1 0 0,3 2 0 16,-3 0 11-16,3 3 3 0,-3-3 0 0,3 3 0 16,0 0-8-16,-3 0 0 0,6 0-1 0,-3 2 0 15,3-2 16-15,0 3 3 0,-1 4 1 0,1-1 0 16,0 1-22-16,0 1-4 0,3 0-1 0,-3 3 0 0,3-6-12 0,0 3 0 15,0-3 0-15,0-3 0 0,0 1 0 0,-3-1 0 16,-1-5 0-16,1 1 0 0,0-1 0 16,-3-5 0-16,0 0 0 0,0 0 0 15,0-3-18-15,0 0-6 0,-3-2-2 0,3-3 0 16,-6 0-112-16,3 0-22 0,-3 0-5 0</inkml:trace>
  <inkml:trace contextRef="#ctx0" brushRef="#br0" timeOffset="-199321.89">14066 11898 1885 0,'0'0'53'0,"0"0"12"0,0 0-52 0,0 0-13 0,0 0 0 0,0 0 0 16,0 0 48-16,0 0 8 0,0 0 0 0,0 0 1 16,0 0-38-16,0 0-8 0,0 0-2 0,0 0 0 15,-6 3-9-15,3 5 0 0,-2 0 0 0,-1 2 0 16,0 4-10-16,3-1 10 0,-3 3 0 0,0 2-9 15,0 3 9-15,0 3 0 0,0 3 0 0,0 2 0 16,0 5 0-16,0 1 0 0,-3-1 0 0,3 3 0 16,-3-3 0-16,0 6 0 0,0 0 8 0,-3 0-8 15,1 2 0-15,-1 0 0 0,0 1 0 0,-3 1 0 16,0 1 0-16,3-2 0 0,-3-1 8 0,3 0-8 16,0 1 0-16,0-6 0 0,1-5 0 0,-1-1 0 15,3-2-15-15,-3-5-7 0,6 0-2 0,-3-5 0 16,3-6-163-16,-3-3-33 0,-3 9-6 15,3-14-2-15</inkml:trace>
  <inkml:trace contextRef="#ctx0" brushRef="#br0" timeOffset="-198963.17">13947 12584 1695 0,'0'0'37'0,"6"-3"8"0,0 0 2 0,0 1 1 0,3-4-39 0,0-2-9 15,0 3 0-15,0 0 0 0,3-3 30 0,0 0 4 16,0 0 1-16,0-3 0 0,-1 1-27 0,1-1-8 16,3 1 0-16,-3-1 0 0,0 1 0 0,3-1 0 0,-3 3 0 0,3-3 0 31,-3 1-21-31,0 2-5 0,-1 0-1 0,1 0 0 0,0 3 7 0,-3 2 2 0,0-2 0 0,0 2 0 16,0 1 9-16,0 2 9 0,-3 0-13 0,3 0 5 15,-3 2 8-15,0 3 9 0,-3-2-1 0,3 2-8 16,0 3 37-16,-3 3 1 0,0-1 0 0,-3 6 0 15,3 0-22-15,-3 0-4 0,2 3 0 0,1-1-1 16,-3 1 15-16,3 2 3 0,3 0 1 0,-3-2 0 16,0-1 6-16,0 1 2 0,3-1 0 0,-3-2 0 15,3 0-9-15,-3 0-1 0,3-3-1 0,0-2 0 16,0-1-19-16,0 1-8 0,3-3 0 0,-3-3 8 16,0 0-23-16,0-2-5 0,0 2 0 0,0-5-1 15,-3 3-47-15,3-6-10 16,-3 1-2-16,0-4-498 0,-3-2-100 0</inkml:trace>
  <inkml:trace contextRef="#ctx0" brushRef="#br0" timeOffset="-198761.07">14358 12152 2516 0,'0'0'56'0,"0"0"11"0,0 0 2 0,3-2 1 0,6-1-56 0,-3 3-14 16,6-3 0-16,-3 1 0 16,3-1-48-16,0 0-12 0,3 1-2 0,-4-1-1 15,-2 1-144-15,3 2-29 0,6 5-5 0,-3 3-2 0</inkml:trace>
  <inkml:trace contextRef="#ctx0" brushRef="#br0" timeOffset="-197051.69">15052 11925 2404 0,'0'0'53'0,"0"0"11"0,0 0 3 0,0 0 0 0,0 0-54 0,6-3-13 0,0 3 0 0,2 0 0 16,1 0-16-16,6-3-5 0,-3 3-2 0,6 0 0 16,-3 0 12-16,3 3 3 0,3 0 0 0,-1-3 0 15,-2 2 8-15,0 1 0 0,3 0 0 0,-3-3-8 31,0 2-36-31,0 1-6 0,-4-3-2 0,-2 0 0 16,0 3-25-16,0-3-6 0,-3 2-1 0,0-2-487 0,-3 0-97 0</inkml:trace>
  <inkml:trace contextRef="#ctx0" brushRef="#br0" timeOffset="-196498.73">15078 12136 2354 0,'0'0'52'0,"-6"3"10"0,4 0 2 0,-4-3 3 0,0 2-54 0,6-2-13 16,0 0 0-16,0 0 0 0,0 0 39 0,0 0 5 16,0 0 0-16,0 0 1 0,0 0-45 0,6 3-18 15,0-3 1-15,-1 0 0 16,1 0-13-16,6 0-2 0,0-3-1 0,0 1 0 16,0-4-44-16,3 1-9 0,0 3-2 0,3-4 0 15,-3 1-24-15,-1 2-4 0,4-2-2 0,-3 0 0 16,3-1-6-16,0 1-2 0,0-3 0 0,-3 0 0 15,2 0-27-15,1-2-6 0,0 2-1 0,0-3 0 16,-3 1 53-16,3-4 11 0,0 6 1 0,-3-2 1 0,-1 2 131 0,1 0 27 0,0 0 4 16,0 0 2-16,0 0 82 0,-6 3 16 0,0 2 3 0,3 1 1 15,-3-4-52-15,0 1-9 0,0 5-3 0,-4-3 0 16,-5 3-20-16,3 0-4 0,3 0 0 0,-6 0-1 16,0 0-7-16,0 6-2 0,3 2 0 0,0 0 0 15,-3 2-30-15,0 3-5 0,0 3-2 0,0 0 0 16,3 5-14-16,-3-2-3 0,3 5-1 0,3-6 0 15,-3 1-19-15,0-1 0 0,3 1 0 0,-3-1 0 16,3-2 0-16,3 0 0 0,-3-3 0 0,3 0 0 16,0-5 13-16,0 0-4 0,3-2-1 0,0-1 0 15,-1-2-8-15,-2-1 10 0,3-4-10 0,3-1 10 16,-3-2-10-16,0-1 0 0,-3-2 0 0,3-2 0 0,0-6 8 0,0 0 0 16,-3 0 0-16,0-2 0 0,2-6 7 0,-2 5 1 15,0-2 0-15,-3 3 0 0,0-4 11 0,0 4 2 16,-3 2 1-16,-3 0 0 0,0 0-2 0,0 0 0 15,-6 1 0-15,3 1 0 0,-6 1-16 16,3 0-4-16,-3 2-8 0,-3 1 12 0,4-1-20 0,-4 3-5 16,3 0-1-16,-6 3 0 15,3 0-26-15,-6 2-4 0,3 3-2 0,-3 3 0 16,-3 2-85-16,4 0-17 0,-4 3-3 0,0 3-767 16</inkml:trace>
  <inkml:trace contextRef="#ctx0" brushRef="#br0" timeOffset="-196311.44">15727 12062 2973 0,'0'0'65'0,"0"0"14"0,0 0 2 0,0 0 3 0,0 0-67 0,0 0-17 0,0 0 0 0,6 3 0 31,0-3-191-31,0 0-41 0,-6 0-9 0</inkml:trace>
  <inkml:trace contextRef="#ctx0" brushRef="#br0" timeOffset="-194976.77">11450 11859 1146 0,'-6'-8'32'0,"6"8"8"0,0 0-32 0,0 0-8 0,-6 0 0 0,6 0 0 16,0 0 0-16,0 0 0 0,0 0 0 0,0 0 0 16,-6 0 0-16,6 0 0 0,0 0 0 0,-6 2 0 15,6-2-8-15,-6 0 8 0,0 0-8 0,6 0 8 16,-6 3 23-16,6-3 9 0,0 0 3 0,0 0 0 16,-3 3 4-16,3-3 1 0,0 0 0 0,0 0 0 15,0 0-18-15,0 0-3 0,-6 2-1 0,6-2 0 16,-3 6-5-16,3-6-1 0,-3 2 0 0,0 4 0 0,1-1-12 15,2-3 0-15,0 4 0 0,0-1 0 0,2 0 0 0,1 1 0 16,0-1 8-16,-3 0-8 0,3 0 0 0,0 1 0 16,0-4 0-16,0 4 0 0,-3-6 0 0,0 0 0 15,0 0 0-15,3 2 0 0,-3 1 0 0,0-3 0 16,0 0 0-16,0 0 0 16,0 0-24-16,0 0-4 0,0 0 0 0,0 0-389 15,3 3-78-15</inkml:trace>
  <inkml:trace contextRef="#ctx0" brushRef="#br0" timeOffset="-192896.29">11388 12168 889 0,'-3'-2'19'0,"-3"-1"4"0,0-5 1 0,0 0 2 0,3 3-26 0,-3-3 0 0,3 3 0 0,-3-3 0 15,3 2 48-15,0-2 5 0,0 0 1 0,0 0 0 16,0 1 11-16,3-4 3 0,-3-2 0 0,3 2 0 16,0 1-40-16,0-1-8 0,0 0-2 0,3 1 0 15,0-3-18-15,-3 2 10 0,3 0-10 0,3 3 8 16,-3 1-8-16,3-4 0 0,0 3 0 0,0 0 0 15,3 3 0-15,-3-1 0 0,2-1-9 0,1 4 9 16,0-2 0-16,0-1 0 0,0 4 0 0,3-1 9 16,-3 0-9-16,3 3 0 0,0 0 0 0,-3 3 0 15,0 2-9-15,0 1 9 0,3-4-12 0,-4 6 12 0,-2 0 0 0,3 3 0 16,0 2 0-16,-3 3 0 0,-3 0 0 16,0 0 0-16,0 2 0 0,-3 1 0 0,-3-1 0 0,0 1 0 15,-3-3 12-15,0-1-3 0,-3-1 6 0,-3-1 1 16,1-5 0-16,-1 2 0 0,0-2 35 0,-3 0 7 15,0-5 2-15,-3 0 0 0,0-1-3 0,-3-2 0 16,4-2 0-16,-4-1 0 0,3-2-29 0,0-1-5 16,3-2-2-16,-3 3 0 0,6-3-21 0,0 0 8 15,4-5-8-15,-1 0 0 0,0 0 0 0,6-3-16 0,3 0 2 16,3 0 1-16,0-3 2 0,3 1 1 0,6-3 0 16,-4 2 0-16,7-5 10 0,0 6-12 0,0-3 12 15,6 2-12-15,0-2 12 0,0 2 0 0,-1 1 0 0,4 2 0 16,0 3 0-16,3 2 0 0,-3 3-8 0,-1 3 8 15,1 2-8-15,3 3 8 0,-3 3-8 16,-6 0 8-16,3 5-14 0,-7 0 2 0,1-1 1 0,-6 1 0 16,0 3 11-16,-3 0-8 0,-3 2 8 0,-6 3-8 15,0 0 8-15,-3-1 14 0,-3-1-3 0,0-1-1 16,-6 0-2-16,4 0-8 0,-7-2 12 0,0 0-4 16,-3-4 15-16,3 1 2 0,-3-2 1 0,0-1 0 15,4 3-15-15,-4-3-3 0,0-2-8 0,3 0 12 16,0-3-12-16,0 0 0 0,4-3 0 0,-1 0 0 15,0-2 0-15,3 2 0 0,3-2 9 0,0-3-9 0,3 0 0 0,3 0 0 16,0-2 0-16,3-1 0 0,6-2-13 0,0 2-2 16,6-2 0-16,0 0 0 0,3-3 3 0,6 0 0 15,-4 5 0-15,4 1 0 0,3-3-1 0,0 2 0 16,0 3 0-16,2 0 0 16,1 5-21-16,-3 1-4 0,-3 4-1 0,0 1 0 0,-3 2 12 0,-4 3 3 15,-2 0 0-15,-3 3 0 0,-3 2 16 0,-6-2 8 16,0 2-8-16,-6-2 8 0,-3 4 15 0,0-1 8 15,0 1 1-15,-2-1 1 0,-4-4 15 0,0 4 2 16,0-4 1-16,0 1 0 0,-3-1-4 0,3-2-1 16,3-2 0-16,-2-1 0 0,-4-3-14 0,3 1-2 15,0-3-1-15,0 0 0 0,0 0 1 0,3-3 0 16,0-2 0-16,0 3 0 0,1-4-14 0,-1-2-8 16,3 3 10-16,0-3-10 0,-3 0 0 0,3 0 0 0,0-2-13 0,3-1 4 15,0 0-2-15,-3 1 0 0,6-1 0 0,0 3 0 16,0 0 11-16,0 0-8 0,3 3 8 0,0 5-8 15,0 0 8-15,0 0-12 0,0 0 12 0,0 0-12 16,3 3-6-16,3 5-2 0,0 0 0 0,-3 8 0 31,0-1-96-31,3 7-20 0,3 23-4 0,-3-11-1 0</inkml:trace>
  <inkml:trace contextRef="#ctx0" brushRef="#br0" timeOffset="-190038.16">9143 12975 1360 0,'0'0'30'0,"0"0"6"0,0 0 2 0,0 0 0 0,0 0-30 0,0 0-8 0,0 0 0 0,0 0 0 15,0 0 12-15,0 0 2 16,0 0 0-16,0 0 0 0,0 0 1 0,0 0 0 0,0 0 0 0,0 0 0 16,0 0 9-16,0 0 3 0,0 0 0 0,0 0 0 15,0 0-27-15,0 0 0 0,0 0 0 0,0 0 0 16,0 0 0-16,0 0 0 0,0 0 0 0,0 0 0 16,0 0 0-16,0 0 0 0,6 0 8 0,0 0-8 15,3-2 10-15,-3-1 0 0,0 0 0 0,3 1 0 16,0-1 10-16,0-2 1 0,0-1 1 0,3 4 0 15,-1-1-22-15,-2 0 0 0,3 3 0 0,0-2 0 16,3 2 8-16,-3 0-8 0,3-3 8 0,0 3-8 16,3 0 0-16,-4 3 0 0,1-3 0 0,3 2-8 15,-3-2 8-15,3 0 0 0,-3 3 0 0,0 0 0 16,0-3 0-16,-3 2 0 0,-1 1-9 0,-2 0 9 16,0-1 8-16,3-2 5 0,-3 3 2 0,0 0 0 0,-3-3 4 15,0 2 1-15,0-2 0 0,-6 0 0 0,3 0-20 0,3 3 0 16,-6-3 0-16,0 0 0 0,3 3 0 15,-3-3 8-15,0 0-8 0,0 2 10 0,0-2 2 0,0 0 0 16,0 0 0-16,0 5 0 0,0 3 0 0,0-2 1 16,0-1 0-16,-3 0 0 0,3-2-13 0,0-3 8 15,0 0-8-15,0 0 0 0,-3 5 12 0,3-5-3 16,0 0-1-16,-3 3 0 0,3-3-8 0,0 0 0 16,-3 3 9-16,-3-3-9 0,3 2 8 0,0 3-8 15,-3-2 10-15,3 2-10 0,-3-2 19 0,3 2-3 16,-3 1 0-16,0 2 0 0,3 2-28 0,-3 1-5 0,0-3-2 0,3 5 0 15,-3 0 19-15,0 0 0 0,1 3 0 16,-1-3 0-16,0 1 0 0,0-1 0 0,-3 3 0 0,0 2 0 16,3 6 14-16,-3-8 3 0,-3-3 1 0,3 6 0 15,0 7-27-15,0 1-6 0,0-1-1 0,0-5 0 16,0 0 70-16,1-2 14 0,2-1 2 0,-3-2 1 31,3 0-95-31,3 0-18 0,-3-3-4 0,3 3-1 0,-3-3 47 0,3-5 0 0,-3 0 0 0,3-2 0 16,3 2 10-16,-3-3-2 0,3 0 0 0,-3-2 0 15,3-3-8-15,0 0 8 0,0 0-8 0,0 0 8 16,0 0 0-16,-6 0 0 0,0-3 0 0,0 0 0 16,0-2 25-16,-3-3 5 0,3 0 1 0,-3 0 0 15,3 0-39-15,-3 1 0 0,1-4 0 0,-1 0 0 16,-3-2 15-16,3-3-2 0,0 3 0 0,-3 0 0 16,3-3 6-16,0 3 1 0,0-6 0 0,0 1 0 0,0 2-7 15,0 0-1-15,-3 5 0 0,1-5 0 0,2-5-12 0,-3 3 11 16,0-3-11-16,3-1 10 0,-3-1-10 0,3 4 0 15,0 1 0-15,0-1-11 16,-3-2-84-16,3 5-17 0,3-3-3 0,-3 4-539 16,3-1-108-16</inkml:trace>
  <inkml:trace contextRef="#ctx0" brushRef="#br0" timeOffset="-189510.72">8962 13010 1393 0,'0'0'30'0,"0"0"6"0,0 0 2 0,0 0 2 0,0 0-32 0,0 0-8 0,6-3 0 0,2 0 0 16,4 1-11-16,3-1-4 0,0 3-1 0,3-3-587 15</inkml:trace>
  <inkml:trace contextRef="#ctx0" brushRef="#br0" timeOffset="-188537.7">10027 13348 1134 0,'0'0'24'0,"0"0"6"0,0 0 1 0,0 0 1 0,0 0-32 0,0 0 0 0,0-8 0 0,0 8 0 16,0 0 25-16,0 0-1 0,0 0-1 0,0 0 0 16,0 0-23-16,-6-5 0 0,0 2 0 0,3-2 8 15,-6 2-8-15,3 1 0 0,0-1 0 0,1 3 0 16,-4 8 22-16,0-8 10 0,3-8 1 0,-3 3 1 16,-3 2-10-16,0 1-3 0,3 2 0 0,-3-3 0 15,0 6 18-15,0-3 3 0,-3 5 1 0,1 0 0 0,-1 3-25 16,0-3-5-16,3 6-1 0,-3-3 0 15,0 2-12-15,3-2 9 0,0 0-9 0,0 0 8 0,3 0-8 0,4 0 0 16,-4 0 9-16,3 0-9 0,0-5 8 0,0 2-8 16,6 8 8-16,0-8-8 0,0 1 0 0,0-1 0 15,6 0 0-15,-3 1 0 0,3 4 0 0,3-2 0 16,-3 0 0-16,2 0-8 0,1-3 8 0,0 1 0 16,0-4 0-16,0 4-8 0,3-1 8 0,-3 0 0 15,3-2 0-15,-3-1 0 0,0 1 0 0,0-3 0 16,0 0 0-16,0 0 0 0,-3 3 0 0,2-3 0 15,1 0 0-15,-3-3 0 0,3-2 0 0,-3 2 0 16,3 1 0-16,-3-1 0 0,0-2 0 0,0-1 0 0,-3 1 0 16,3 2 0-16,-3 1 0 0,-3 2 0 15,0 0 0-15,0 0 8 0,0 0-8 0,0 0 0 0,0 0-8 0,0 0 8 16,0 0 0-16,0 0 17 0,-6 5-2 0,0-2-1 16,0 2 14-16,0 3 4 0,-3 0 0 0,0 2 0 15,0 1-32-15,0 0 8 0,0-1-8 0,1-5 0 16,-4-2 10-16,3 5-1 0,0 8 0 0,-3-3 0 15,3 0-9-15,0 1 0 0,0-6 0 0,3 2 0 16,0 1 0-16,0-1 0 0,0 1 0 0,3-3 0 16,0-3 0-16,3 3 0 0,0-3 0 0,0 3 0 15,3 0 0-15,3 0-9 0,-3-3 9 0,3 1-13 16,0-6 13-16,0 2 0 0,0-2 0 0,3 3-9 16,-3 2 9-16,3-10 11 0,3-8-3 0,-3 7 0 15,0 9-8-15,0 0 0 0,2-3 0 0,-2 2 0 16,3-2 0-16,-3-2 0 0,3-4 0 0,-3 4 0 15,0-1-28-15,3 3 0 16,-3-2-1-16,0 2 0 0,3 0-102 0,-3 0-20 0,8-3-4 16,-5 3-1-16</inkml:trace>
  <inkml:trace contextRef="#ctx0" brushRef="#br0" timeOffset="-188154.63">10111 13745 1378 0,'-9'-3'30'0,"9"3"6"0,-3 0 2 0,-3 3 2 0,0 0-32 0,6-3-8 0,0 0 0 0,0 0 0 15,0 0 8-15,0 0 0 0,0 0 0 0,-3-3 0 16,3 3 0-16,-3-5 0 0,3 0 0 0,0 5 0 16,0 0-8-16,0-6 0 0,3-2 0 0,0 3 0 15,0 0 0-15,3-1-12 0,-3 1 4 0,3 5 0 16,0 0 0-16,0 0 0 0,-1 0 0 0,1 3 0 15,0-3 8-15,0 8-12 0,3 2 12 0,-3-2-12 16,0-10 12-16,0-1 0 0,0 6 0 0,0-3 0 16,0 2 0-16,-3-2 9 0,3 3 0 0,-3 2 0 15,3-2 6-15,-6-3 1 0,0 0 0 0,6 2 0 16,-6-2 15-16,3 3 3 0,3 5 1 0,-3-3 0 16,3 1-8-16,-3-1-2 0,0 3 0 0,0-3 0 15,0 0-9-15,3 3-1 0,-4 0-1 0,1 3 0 16,3-3-14-16,-3-3 0 0,0 0 8 0,0 1-8 15,0 2 0-15,-3-3 0 0,0-5 0 0,0 0 0 0,3 5 0 0,-3-5 0 16,0 0 0-16,0 0 0 16,0 0-57-16,0 0-5 0,0 0-1 0</inkml:trace>
  <inkml:trace contextRef="#ctx0" brushRef="#br0" timeOffset="-187949.18">10188 13536 1839 0,'0'0'40'0,"0"0"9"0,0 0 2 0,0 0 1 0,0 0-42 15,0 0-10-15,0 0 0 0,3 3 0 0,3-3 0 0,-3 2 0 0,3 1 0 0,-3 0 0 32,3-1-100-32,0 4-23 0,0-1-4 0,-3 0-1 0</inkml:trace>
  <inkml:trace contextRef="#ctx0" brushRef="#br0" timeOffset="-187721.79">10453 13433 2026 0,'0'0'44'0,"0"0"10"0,0 0 2 0,0 0 1 0,0 0-45 0,6-5-12 16,0-1 0-16,0 4 0 0,3-4-17 0,3 4-6 15,-4 4-1-15,4 1 0 16,0 0-21-16,3-3-5 0,-3 2-1 0,0 4 0 16,3-4-29-16,-3 4-7 0,0-4-1 0,0 1 0 15,-3-1-148-15,2-2-29 0</inkml:trace>
  <inkml:trace contextRef="#ctx0" brushRef="#br0" timeOffset="-187490.33">10581 13563 1450 0,'0'0'32'0,"0"0"6"0,0 0 2 0,0 0 1 0,-6-3-33 0,6 3-8 0,-3-3 0 0,3 3 0 16,-6-5 57-16,6 5 10 0,0 0 1 0,0 0 1 15,0 0-27-15,0 0-6 0,0 0 0 0,0 0-1 16,0-5-22-16,0-3-4 0,6 2-1 0,-3 4 0 16,3 2-8-16,3 0 0 0,0 0 0 0,3 0 0 15,0 2-13-15,2-2 5 0,1 6 8 0,3-4-13 32,0 4-33-32,0-4-6 0,3 1-2 0,0-3-700 0</inkml:trace>
  <inkml:trace contextRef="#ctx0" brushRef="#br0" timeOffset="-170811.34">12426 13430 1566 0,'0'0'34'0,"0"0"7"0,0 0 2 0,0 0 1 0,-3-2-35 0,3 2-9 0,0 0 0 0,-6 0 0 0,0-3 11 0,0 0 0 16,4 1 0-16,2 2 0 0,-6-6 1 0,0 4 0 16,6 2 0-16,-6-3 0 0,0-2 22 0,-3 0 5 15,3-1 1-15,0 1 0 0,-3 2-25 0,3-2-5 16,-3 0-1-16,0-1 0 0,0 1 7 0,0 2 2 15,0 3 0-15,3-2 0 0,-6-3-18 0,4-1 0 16,-1 4 8-16,-3 2-8 0,3-3 0 0,0 0 0 16,0 3 8-16,-3 0-8 0,3 0 8 0,0 0-8 15,0 0 9-15,0-5-9 0,0-3 27 0,0 11-1 16,-2 7 0-16,2 1 0 0,-3-3-26 0,3 0 0 0,-3 0 8 0,3 2-8 16,0 4 0-16,-3-4 0 0,3 1 0 0,0-1 0 15,3-2 0-15,0 3 0 0,0-1-12 16,0-2 12-16,0 3 15 0,3-3 10 0,3 2 3 0,-2 1 0 15,-1 0-9-15,3-1-2 0,-3 1 0 0,3-1 0 16,3 1-17-16,-3 2 0 0,0 0 8 0,3 1-8 16,-1 1 0-16,-2-1 0 0,6-1 0 0,-3-2 0 15,0-4 12-15,6 4-4 0,-6-3 0 0,3 5-8 16,0-2 19-16,-3-3-3 0,3 2-1 0,0 1 0 16,0-1-15-16,0 1 11 0,0-8-11 0,3 2 10 15,-3 0-2-15,0 1-8 0,3-1 12 0,-3 3-4 16,3-3-8-16,-3 3 12 0,2-3-12 0,1 3 12 0,0-5-3 15,0 0 0-15,0-1 0 0,0 1 0 0,3 2 2 16,0 0 0-16,0 1 0 0,0-4 0 16,0 1 11-16,0 0 2 0,-1-3 1 0,1 2 0 0,0 1-25 0,0 0 8 15,0-3-8-15,0-3 0 0,0 0 0 16,0 3 0-16,0 0 0 0,0 0 0 0,-3 0 8 0,2-2-8 16,1-1 8-16,-3 0-8 0,3 3 9 0,-3 0-9 15,0-2 10-15,-3 2-10 0,6 2 0 0,-6-2 0 16,0-2-11-16,3-1 11 15,0 3-45-15,0-3-2 0,0 3 0 0,-1-5-663 16,1 2-133-16</inkml:trace>
  <inkml:trace contextRef="#ctx0" brushRef="#br0" timeOffset="-163537.37">15948 8170 668 0,'0'0'19'0,"0"0"4"16,0 0-23-16,0 0 0 0,0 0 0 0,0 0 0 0,0 0 59 0,0 0 7 16,0 0 2-16,0 0 0 15,0-5-10-15,0 5-2 0,0 0 0 0,0 0 0 0,0 0-28 0,0 0-5 16,-3-5-2-16,3-3 0 0,0 3-21 0,0 5-8 15,0 0 0-15,0 0 0 16,0 0-28-16,6 0-6 0,-3 0-1 0,3 0-420 16</inkml:trace>
  <inkml:trace contextRef="#ctx0" brushRef="#br0" timeOffset="-163351.86">16070 8202 640 0,'0'0'14'0,"0"0"3"0,-3-5 1 0,3 5 0 0,0 0-18 0,0 0 0 0,0 0 0 0,0 0 0 16,0 0 0-16,-3-5 0 0,3 5 8 0,0-6-8 16</inkml:trace>
  <inkml:trace contextRef="#ctx0" brushRef="#br0" timeOffset="-162855.22">13418 8406 709 0,'0'0'15'0,"0"0"3"0,2-5 1 0,1-1 2 0</inkml:trace>
  <inkml:trace contextRef="#ctx0" brushRef="#br0" timeOffset="-162374.89">18013 8236 489 0,'21'-7'10'0,"-9"-1"2"0,0-3 1 0,0 3 3 0,3 3-16 0,0 0 0 16,0-1 0-16,-1-2 0 0,1 3 33 0,0-3 4 16,0 3 1-16,0-1 0 0,0-1-7 0,-3 1-2 15,0-2 0-15,0 3 0 0,-4 2-5 0,1 1 0 16,-3-4-1-16,3 4 0 0</inkml:trace>
  <inkml:trace contextRef="#ctx0" brushRef="#br0" timeOffset="-161442.87">10161 13806 212 0,'0'0'0'0,"-3"-5"9"0,3-1-9 0,-3 1 12 0,3 5-12 0,-3-5 0 0,0 0 0 0,3-1 0 15</inkml:trace>
  <inkml:trace contextRef="#ctx0" brushRef="#br0" timeOffset="-160685.58">10137 13727 759 0,'-3'-14'16'0,"3"14"4"0,0 0 1 0,0 0 1 0,0 0-22 0,0 0 0 16,-6 0 0-16,6 0 0 0,0 0 40 0,-6 0 3 15,6 0 1-15,-3-2 0 0,3 2-20 0,0 0-3 16,0 0-1-16,-5 0 0 0,5 0-3 0,0 0-1 16,0 0 0-16,0 0 0 0,-6 0-6 0,6 0-2 15,0 0 0-15,0 0 0 0,-3 2-8 0,-3 4 12 16,6-6-12-16,0 2 12 0,-3 4-12 0,3-1 0 15,0 0 0-15,0-5 0 0,0 0 0 0,0 0 0 0,0 3 0 16,0-3 0-16,0 5 0 0,0-5 0 0,3 3 0 0,-3-3 0 16,0 0 0-16,0 0 0 0,0 0 0 0,0 0 0 15,0 0 8-15,0 0-8 0,0 0 8 0,3 2-8 16,0 1 12-16,3-3-2 0,-6 0-1 0,3 3 0 16,2-1-9-16,-2 1 0 0,0 0 0 0,3-1 0 15,-6-2 8-15,6 0 0 0,-3 0 0 0,3 0 0 16,0 3-8-16,0-3 0 0,0 0 0 0,0 0 0 15,0 0 0-15,-3 0 0 0,3 0 0 0,0 0 0 16,0 0 0-16,-3 0 0 0,6-5 0 0,-6 2 0 16,-3 3 0-16,6 0 0 0,3 0 0 0,-3 0 0 15,0-3 0-15,0 1 0 0,-1 2 0 0,1 2 0 16,0-2 0-16,0 0 0 0,3-2 0 0,-3-1 0 16,-3 3 0-16,3-3 0 0,0 1 0 0,0-1 0 0,0 0 0 15,0 1 10-15,-3 2-2 0,3 0-8 16,-3 2 8-16,-3-2-8 0,3 0 0 0,-3 0 0 15,6-5 0-15,-6 5 0 0,3 0 0 0,-3 0-9 0,3-2 9 0,-3 2 0 16,0 0 10-16,0 0-10 0,0 0 19 0,0 0-3 16,0 0 0-16,0 0 0 0,0 0 7 0,0 0 1 15,0 5 0-15,0 0 0 0,-3 0-13 0,3-2-3 16,-3 2 0-16,0 1 0 0,0-1 3 0,3 0 0 16,-3 1 0-16,3 1 0 0,0 9-3 0,-3-5 0 15,3-11 0-15,0 0 0 0,0 0 0 0,0 0-8 16,0 0 12-16,0 0-4 0,0 0-8 0,0 3 0 15,0-3 0-15,0 0 8 0,0 0-8 0,0 0-11 16,0 5 3-16,0 0 0 0,0-2 8 0,0-3 8 0,0 0-8 0,0 0 11 16,3 5-11-16,0 0 0 0,-3-5 0 0,3 3 0 31,0 5-30-31,0-3-2 0,-3 1 0 0,3-1 0 16,-3-5 0-16,0 0 0 0,0 2 0 0,0-2 0 0,0 0 17 0,0 0 3 0,0 0 1 0,0 0 0 15,0 0-1-15,0 0-1 0,0 0 0 0,3-2 0 31,0-9-25-31,0 9-5 0,3 7-1 0,-3 0 0 16,0-2-30-16,0 2-6 0,0-2-2 0</inkml:trace>
  <inkml:trace contextRef="#ctx0" brushRef="#br0" timeOffset="-160421.83">10265 13507 1493 0,'-15'-3'42'0,"7"1"10"0,2-1-42 0,-3 0-10 15,3 1 0-15,6 2 0 0,0 0 12 0,0 0 1 0,0 0 0 0,0 0-666 16</inkml:trace>
  <inkml:trace contextRef="#ctx0" brushRef="#br0" timeOffset="-157839.18">19034 8149 842 0,'0'8'18'0,"0"-8"4"0,0 0 1 0,0 0 1 0,0 0-24 0,0-13 0 0,0-11 0 0,0 16 0 15,3 13 48-15,-3 1 4 0,0-4 0 0,0-2 1 16,0 0-26-16,0 0-6 0,0 0-1 0,0 0 0 16,0 0-20-16,0 0 0 0,0 0 0 0,0 0 0 0,0 0-16 0,0 0-2 15,0 0 0-15,0 0-297 16,0 0-59-16</inkml:trace>
  <inkml:trace contextRef="#ctx0" brushRef="#br0" timeOffset="-156544.78">13045 13563 2055 0,'0'0'45'0,"0"0"10"0,0 0 1 0,0 0 2 0,-6-6-46 0,6 1-12 15,0 5 0-15,0-5 0 0,0 5 12 0,3-8 0 16,3 2 0-16,0-1 0 0,0-4-12 0,0 3 0 16,3 5 0-16,0-2 0 0,0 2-8 0,0-2 8 15,3 0 0-15,-3 2 0 0,3 1 0 0,0 2-11 16,3 5 11-16,-4-5-8 0,4-5 8 0,0 5 0 16,0 2 0-16,0 3-8 0,0 1 8 0,0-4 0 15,0 1 0-15,0-3 0 0,-1-3 0 0,4 1 0 0,0-1 0 16,3 0 0-1,0 3-33-15,3-2-11 0,-1-3-3 0,1 2 0 16,3 3-109-16,-3 0-21 0,23 3-5 0,-14-3-1 0</inkml:trace>
  <inkml:trace contextRef="#ctx0" brushRef="#br0" timeOffset="-155870.24">13929 13155 1792 0,'0'0'40'0,"0"0"8"0,0 0 1 0,0 0 1 0,0 0-40 0,3 3-10 15,3-3 0-15,3 0 0 0,3 0 0 16,0-3 0-16,0 6 0 0,3 2 0 15,3 0-16-15,0 1-1 0,0-1-1 0,2 0 0 0,4 0 18 0,-3 1 0 16,0 2 0-16,0-3 0 0,2 0 0 0,-5 3 0 16,3 3 0-16,-6 2 0 0,3 0 0 0,-3 3 0 15,0 0 0-15,-3 0 0 0,-3 0 0 0,-1 0 0 16,1 0 0-16,-3-1 0 0,0 1 0 0,-3 0-12 16,-3 5 12-16,0-2-10 0,0-6 10 0,-6 3 0 15,3-3 0-15,-3 0 8 0,-3 1 4 0,4 2 2 0,-4 2 0 0,0 1 0 16,0-4 2-16,-3-1 0 0,3 2 0 0,-6-1 0 15,3 1-8-15,-3 0-8 0,0-5 11 0,-3-1-11 16,1 1 16-16,-1-3-3 0,0-3-1 0,0 0 0 16,-3 1 4-16,3-1 1 0,0-5 0 0,1 0 0 15,-1 0 9-15,3-5 2 0,-3 2 0 0,3-5 0 16,0 0 1-16,3-2 1 0,-3-1 0 0,4-2 0 16,2-3-19-16,0 3-11 0,3-1 12 0,0-1-12 15,0-1 0-15,3-3 0 0,3-2 0 0,3 3 0 16,0 4 0-16,0 1-12 0,0 2 1 0,3 1 1 15,0-1 10-15,3 1 0 0,0-1 8 0,-1 3-8 16,1 3 0-16,0 0 0 0,3 5 0 0,0-3-8 16,3 6 8-16,-3-3-8 0,0-3 8 0,3 6-8 15,0 2 8-15,-1 3 0 0,1-6 0 0,0 4 0 16,3 2 0-16,-3 0 0 0,3-3 0 0,0 6 0 0,-3 2-8 16,-1 0 0-16,1-2 0 0,0 2 0 0,0 3 8 15,0 0 0-15,0 2 0 0,0-2 0 0,0-3 0 16,0 0 0-16,-4 1 0 0,1 2 0 0,3-1 0 0,-3 1 0 15,0 0 0-15,0-5 0 0,0-3 0 0,0 0 0 16,0 2 8-16,0-2-8 0,-1 0 0 0,1 0 0 16,-3-3 0-16,3 1 0 0,-3 2 0 0,3-6 0 15,0 1 0-15,-3-1-8 16,3-2-116-16,-3 0-24 0,3 0-4 0,-3-2 0 16</inkml:trace>
  <inkml:trace contextRef="#ctx0" brushRef="#br0" timeOffset="-155454.58">14596 13602 1854 0,'0'0'40'0,"0"0"9"0,0 0 2 0,0 0 1 0,0 0-41 0,0 0-11 0,0 0 0 0,6-2 0 15,0-4 0-15,0 4-11 0,3-1 3 0,0 3 0 16,0 0 8-16,0 0-8 0,0 0 8 0,3-3-8 16,-3-2 0-16,0 2 0 0,2 1 0 0,-5-1 0 15,3 0-2-15,0-2 0 0,0-3 0 0,-3 6 0 16,0 7-6-16,0 0-2 0,-3-2 0 0,0 2 0 16,3-2 18-16,-6-3 16 0,3 5-4 0,0-2 0 15,0 2-12-15,-3 0-16 0,3 6 3 0,-3-3 1 16,0 2 33-16,0-2 7 0,0 0 2 0,0 0 0 15,-3 8-19-15,3-3-11 0,-3-2 12 0,0 2-12 0,3 0 22 0,-3-2-2 16,3 2-1-16,0 0 0 0,3-2 17 16,0 0 4-16,0-3 1 0,0 2 0 0,0 1-26 0,0-1-6 15,3 3-1-15,-3-2 0 0,3-3-8 0,-3-3 0 16,3 3 0-16,-3 0 0 0,3-3 0 0,-6-5-11 16,3-10 3-16,2 7 0 15,-2 9-65-15,0-4-13 0,0 3-2 0,-3-5-1 16,0 0-112-16,3-5-23 0,0-11-4 0,-3 3 0 0</inkml:trace>
  <inkml:trace contextRef="#ctx0" brushRef="#br0" timeOffset="-155295.8">14769 13409 1598 0,'-3'-21'35'0,"3"13"7"0,0-3 2 0,0 3 1 0,0-2-36 0,0-1-9 0,3 1 0 0,-3 2 0 15,3 0 67-15,0-3 11 0,3 3 2 0,0-2 1 16,0-3-28-16,0-1-5 0,0 6-2 0,0 0 0 15,0 3-34-15,-1 0-12 0,1 2 9 0,3 1-619 16,-3 2-124-16</inkml:trace>
  <inkml:trace contextRef="#ctx0" brushRef="#br0" timeOffset="-154213.4">15549 13237 1940 0,'0'0'43'15,"0"0"9"-15,0 0 1 0,0 0 1 0,0 0-43 0,0 0-11 0,0 0 0 0,0 0 0 0,0 0 10 0,0 0 0 16,0 0 0-16,6-3 0 0,3 1-10 0,0 2 0 15,2-3 0-15,4 3 0 0,0 3 8 0,3-3 7 16,3 2 1-16,-3-2 0 0,3 0-32 0,-1 0-7 16,1-2-1-16,-3 2 0 15,3 2-2-15,-3-4-1 0,-3-6 0 0,3 3 0 16,-7 7-11-16,4 4-2 0,0-6-1 0,-3 2 0 16,0 1-8-16,-3-3-2 0,0-3 0 0,-3 3 0 15,0 3-126-15,0-3-26 0,3 5-5 0,-9-5 0 16</inkml:trace>
  <inkml:trace contextRef="#ctx0" brushRef="#br0" timeOffset="-153952.25">15540 13465 1897 0,'0'0'41'0,"0"0"9"0,0 0 2 0,0 0 2 0,0-3-43 0,0 3-11 0,0 0 0 0,0 0 0 16,6-3 0-16,0 3-9 0,3 3 9 0,3-3-13 0,-1 0 13 0,1 0 0 16,3 0 0-16,0 0 0 0,0 0 16 0,3 0-4 15,-3 3-1-15,3-1 0 0,-1-4-11 0,1 2 10 16,0 0-10-16,-3 0 10 0,3 5-10 0,0-2 0 16,0-1 0-16,-3-2-11 15,2 0-40-15,1 3-8 0,0 2-1 0,0 0-1 16,0-2-137-16,-3-3-27 0,20-3-6 0,-11-2-1 0</inkml:trace>
  <inkml:trace contextRef="#ctx0" brushRef="#br0" timeOffset="-153441.15">16236 13221 1683 0,'0'0'48'0,"0"0"10"0,0 0-46 0,0 0-12 0,0 0 0 0,0 0 0 16,0 0 10-16,0-8 0 0,0-5 0 0,0 8 0 15,0 13-10-15,0 2-12 0,-3 1 2 0,0 2 1 16,3 0 1-16,-3-2 0 0,0 2 0 0,-3 0 0 16,3 3 8-16,1 0 0 0,-4-5 0 0,3-1 0 15,0 1 0-15,0 2 9 0,3 0-1 0,-3 1-8 16,3-1 22-16,-3-3-2 0,3-2-1 0,0 0 0 16,0 3-1-16,3-3 0 0,0 2 0 0,0-2 0 15,3 3-4-15,-3-3-1 0,5-3 0 0,1 3 0 16,0 3-1-16,0-3 0 0,0 0 0 0,3-3 0 0,0-3-12 0,3-2 9 15,-3 0-9-15,3 0 8 16,0 0 0-16,-1-5-8 0,4-3 12 0,0 0-4 16,0 3 8-16,-3 2 2 0,0-5 0 0,0 3 0 15,0 0 4-15,-1 0 1 0,1-6 0 0,-3 0 0 0,3-2-1 0,-3 0 0 16,0 2 0-16,-3-2 0 0,3 0-5 16,-3-3-1-16,0 0 0 0,0-5 0 0,-1 2 6 15,1-2 1-15,-6 3 0 0,3-1 0 0,-3-2-23 0,0 0 0 16,-3 5 0-16,0 0 0 0,-3 0 0 0,0 3 16 15,0 2-4-15,-3 1-1 0,0-3-3 0,-2 2-8 16,-1 0 12-16,0 1-4 0,0 5 6 0,-3-3 1 16,3 2 0-16,-3 1 0 0,0 0-7 0,-3 2-8 15,0 6 11-15,3-3-11 0,-2-6 0 0,-1 4 0 0,-3 2 0 0,3 0 0 16,0 2 0-16,-3 1 0 16,0 2 0-16,0 3 0 0,1 0 0 0,-1 3 0 0,3-3-15 0,-3 0 5 15,3 2-9-15,-3 4-1 0,3 4-1 16,0 1-664-16,1-1-133 0</inkml:trace>
  <inkml:trace contextRef="#ctx0" brushRef="#br0" timeOffset="-149567.92">17460 13361 2023 0,'0'0'44'0,"0"0"10"0,0 0 2 0,6 0 0 0,0 0-44 0,0-2-12 0,5 2 0 0,1 0 0 16,0 0 9-16,3 0 0 0,0-3 0 0,3-2 0 16,0 0-9-16,0-1 0 0,-1 4 0 0,-2-1 0 15,3 3-17-15,-3 0-3 0,0-3 0 0,0 1 0 16,0-1 2-16,-3 3 0 0,3 0 0 0,-4-3 0 16,-2 1 8-16,3 2 2 0,-3-3 0 0,0 3 0 15,0 3-8-15,0-6-2 0,0 0 0 0,-3 1 0 31,0 2-170-31,-3 0-35 0,-3 0-6 0,0 0-2 0</inkml:trace>
  <inkml:trace contextRef="#ctx0" brushRef="#br0" timeOffset="-149357.56">17516 13494 2474 0,'0'0'70'0,"0"0"16"0,-3 0-69 0,-3 5-17 15,6 8 0-15,0-7 0 0,3-12 0 0,0 4 0 16,6 2 0-16,-3 2-9 0,6-2 9 0,3 3 0 16,0 2 0-16,0 1 0 15,3-1-24-15,-1-3-10 0,1-2-2 0,0-2 0 16,0-3-14-16,0 2-3 0,0 6-1 0,-3-3 0 16,-1 0-30-16,-2 0-7 0,-3 0-1 0,3 0-461 15,-3-3-93-15</inkml:trace>
  <inkml:trace contextRef="#ctx0" brushRef="#br0" timeOffset="-148893.58">17829 12909 2282 0,'0'0'50'0,"0"0"10"0,0 0 3 0,0 0 1 0,0 0-51 0,6 3-13 0,-3-3 0 0,6 2 0 16,-3 1 0-16,6-3 0 0,-4 3 0 0,7-1 0 15,0 4-29-15,0-1-9 16,3 3-2-16,3 0 0 0,3 2 11 0,-1-2 1 0,1 3 1 0,3-1 0 16,0 1 27-16,3 0-10 0,-1-1 10 0,4 1 0 15,-3-1 0-15,0 1-8 0,-1 2 8 0,1 0 0 16,-3 1 0-16,0-4 0 0,-6 1 0 0,-1-3 0 15,1 2-16-15,-3 1 0 0,0-1 0 0,-3 1 0 16,0 0 16-16,-3-3 17 0,2-1-3 0,-2 1-1 0,-3 3 5 16,0 0 1-16,0-1 0 0,-3 1 0 0,0-1 7 0,-3 1 2 15,-3-3 0-15,3 5 0 16,-6 3-3-16,0 2 0 0,-3 1 0 0,0-3 0 0,-3-3-25 0,0 3 0 16,-3 5 8-16,-2 0-8 0,-1-2 12 0,-3 2 1 15,-3-2 0-15,0-1 0 0,0 6 6 0,-3-3 1 16,-2 3 0-16,2-6 0 0,-3-4 8 0,3 1 1 15,0 1 1-15,1-2 0 0,-1-1-18 0,3 0-4 16,0 3-8-16,0-6 12 16,3 1-36-16,-2-3-8 0,5 3-2 0,-3-3 0 15,3-3-160-15,-3 3-32 0,-9 16-6 0,9-6-604 0</inkml:trace>
  <inkml:trace contextRef="#ctx0" brushRef="#br0" timeOffset="-148217.71">19639 13269 2250 0,'0'0'49'0,"0"0"11"0,0 0 1 0,0 0 3 0,0 0-52 0,0 0-12 0,-3-5 0 0,0-1 0 15,3 6 11-15,-6-8-1 0,3 0 0 0,-3 6 0 16,6 2-10-16,-6-3 0 0,0-7 0 0,-3 2 0 15,3 0 0-15,-3 0 0 0,0 0 0 0,0 0-11 16,0 0 19-16,-3 3 3 0,-3 2 1 0,1 0 0 16,-4 1 0-16,-3 2 0 0,0 2 0 0,-6 1 0 15,0 2-12-15,-2 1 0 0,2 4 0 0,0 1 0 16,0 7 0-16,3 1 0 0,4-3 0 0,-1 0 0 16,3-1 16-16,3 4 5 0,0 2 1 0,0-2 0 15,6 2-10-15,0 0-1 0,6 0-1 0,-3-2 0 16,4 2-21-16,-1 0-4 0,0 3-1 0,3-3 0 15,3 0-2-15,0 0-1 0,-1-2 0 0,1-6 0 0,3-5 19 16,0 5 0-16,3 6 0 0,-3-3 0 16,6-8 0-16,-3 2 0 0,6 1 0 0,-3-3 0 0,3 2 0 0,3-5 0 15,-1 1 0-15,1-4 9 16,0-2-29-16,0 0-7 0,3-2-1 0,-3 2 0 16,0 0-22-16,-3 0-5 0,5-6-1 0,-5 4 0 15,0-1-89-15,-3 1-19 0,3 2-3 0,-3-3-341 16,0-8-68-16</inkml:trace>
  <inkml:trace contextRef="#ctx0" brushRef="#br0" timeOffset="-147977.55">19749 13420 1335 0,'6'2'29'0,"0"-2"7"0,0-2 0 0,2-1 2 0,1 0-30 0,0 1-8 0,3-1 0 0,-3-2 0 16,3 2 27-16,0-2 4 0,0 0 1 0,0 2 0 16,0-2 9-16,0 2 3 0,-3 3 0 0,-1 0 0 15,1 0-29-15,0-3-6 0,0 3-1 0,-3 0 0 16,0 3-22-16,0-3-5 0,-3 3-1 0,-3-3 0 16,0 0-163-16,0 0-33 0,6 5-6 15,-6-5-2-15</inkml:trace>
  <inkml:trace contextRef="#ctx0" brushRef="#br0" timeOffset="-147749.16">19799 13541 2343 0,'0'0'52'0,"0"0"10"0,0 0 2 0,0 0 2 0,0 0-53 0,0 0-13 16,0 0 0-16,0 0 0 0,6 3 9 0,0-3-1 15,-3 3 0-15,3-3 0 0,3 0-8 0,0-3 0 16,0 0 0-16,0 1 0 0,3 2-10 0,0-3-1 16,0 6 0-16,-1-6 0 15,1-2-33-15,0 5-6 0,0 5-2 0,0-2 0 16,3-9-86-16,-3 1-18 0,3-3-3 0,0 0-1 0</inkml:trace>
  <inkml:trace contextRef="#ctx0" brushRef="#br0" timeOffset="-146922.58">20421 13044 1918 0,'0'0'42'0,"0"0"9"0,0 0 1 0,0 0 3 0,0 0-44 0,0 0-11 16,6 3 0-16,-3-1 0 0,9 1 0 15,-3-3 0-15,0 3 8 0,0-3-19 0,3 2-4 16,0 1-1-16,3-1 0 0,-3 4 7 0,0-4 1 16,2 1 0-16,1 0 0 0,0-1 8 0,0 4 0 0,0 2 0 0,-3 0 0 15,3-1 0-15,-3 1 0 0,0 3 8 0,-1 0-8 16,1 2 8-16,0 0-8 0,0 0 10 16,0-2-10-16,-3-1 0 0,0 4 8 15,-3 2-8-15,3-1 0 0,3 17 0 0,-9-13 8 0,-3-3-8 16,3-3 0-16,-3-3 0 0,0-4 8 0,-3 4-8 15,0 14 11-15,-3-3-1 0,3-5 0 0,-3 0 0 16,-3-3 7-16,3 3 2 0,0 3 0 0,0-4 0 16,-3-1 0-16,3-1 0 0,-3-2 0 0,3 2 0 15,-3 0 1-15,3 0 1 0,-3-5 0 0,1-3 0 16,-1 1-1-16,0-1 0 0,-3-2 0 0,3 2 0 16,-3 0-20-16,-3 1 0 0,0-4 0 0,0-2 0 15,0-2 15-15,-2-1-2 0,-1 0 0 0,0 1 0 16,0-4-13-16,3 4-18 0,0 2 4 0,0-3 1 15,0 0 13-15,4-2 12 0,-1 2-3 0,3-2 0 16,0-3-9-16,3 0 0 0,0 0 9 0,0-2-9 16,3 2-17-1,0-3-8-15,3 1-2 0,-3-1 0 0,3-2 9 0,3 0 2 0,0 2 0 0,-3 3 0 16,6 0 3-16,-3 0 1 0,0-2 0 0,3-1 0 0,0 0 12 0,0 4 0 16,0 1 0-16,0 4 0 0,3-1 12 15,-1 3-4-15,1 0 0 0,0-3-8 0,0 3 0 0,3 0 0 16,0 6 0-16,3 2 0 0,-3-6 8 0,3 6-8 15,0 0 0-15,-1 0 0 0,-2 3 0 0,0-1-14 16,3 1 1-16,-3-1 0 0,3-2 13 0,-3 3 0 16,0-6 9-16,0 6-9 0,0 2 8 0,-1 3-8 15,1-6 0-15,0 1 9 0,0 0 10 0,3-1 1 16,-3 1 1-16,3 5 0 0,-3-1-11 0,3-1-2 16,0-4-8-16,-1-2 12 0,-2 0 7 0,3 3 1 0,0-3 0 0,0 2 0 15,0-2-20-15,0-3 0 0,-3 1 0 16,0-4 0-1,-3 4-26-15,2-4-9 0,-2-2-1 0,0 3-1 16,0-6-94-16,-3 1-18 0,3-4-4 0,-6 1-1 0</inkml:trace>
  <inkml:trace contextRef="#ctx0" brushRef="#br0" timeOffset="-146520.52">21020 13457 2170 0,'0'0'48'0,"0"0"9"0,0 0 3 0,0 0 1 0,0 0-49 0,3-3-12 16,3 0 0-16,0 1 0 16,-1-1-34-16,1 3-10 0,0 0-1 0,0-3-1 15,0-4 8-15,0-1 2 0,0 2 0 0,0 1 0 0,0 2 17 0,0 1 4 16,0-1 1-16,0 0 0 0,-3 3 14 0,0 0 0 15,3 3 0-15,-6-3 0 0,3 3 0 0,-3-3 16 16,3 2-3-16,-3-2-1 31,3 3-12-31,3 5 0 0,-3 0 0 0,0 2 0 0,0-2 0 0,0-2 0 0,0 2-12 0,0 2 12 0,3 6 0 0,-3-5 0 16,0-3 0-16,2-3 0 0,-2 6 12 0,3-4 2 16,-6 1 1-16,3 0 0 0,0 0 14 0,0 3 3 0,3-1 1 15,-3 1 0-15,-3 0-13 0,0-1-4 0,3 3 0 16,0-2 0-16,0-3-16 0,0 0-9 0,-3 0 1 0,3 0 0 15,0 0-4-15,-3 0 0 0,3-3 0 0,-3 0 0 32,0-5-32-32,0 0-6 0,0 0-2 0,0 0 0 15,0 0-176-15,0 0-35 0,0 0-7 0,3-13-2 0</inkml:trace>
  <inkml:trace contextRef="#ctx0" brushRef="#br0" timeOffset="-146355.96">21201 13145 2516 0,'0'0'56'0,"3"2"11"0,3 3 2 0,0-2 1 0,0 2-56 0,0 1-14 0,3-1 0 0,-3-2 0 16,3-1-19-16,-3 1-6 0,0 2-2 0,0-5-702 15,0 0-141-15</inkml:trace>
  <inkml:trace contextRef="#ctx0" brushRef="#br0" timeOffset="-142374.97">9605 14078 1785 0,'-3'-7'39'0,"0"-4"8"0,0-2 1 0,3 0 4 0,0-1-42 0,3-2-10 16,3 3 0-16,-1 0 0 0,4 2 9 0,0 1 0 16,0 2 0-16,6 3 0 0,0-3-9 0,3 2 0 0,0 4 9 0,0 2-9 15,2 5 0-15,1 0 0 0,0 3 0 0,-3 0 0 16,0 3 0-16,0 2 9 16,0 0-9-16,-1 0 0 0,-5 3 8 0,3 0-8 0,0 0 0 0,-3-3 0 15,0 0 8-15,-3-2-8 0,0-3 0 0,0 3 0 16,0-6 20-16,0 0-2 0,-1 0-1 0,-2-2 0 15,3 0-1-15,-3-3-1 0,3 0 0 0,-3 0 0 16,0-3 0-16,3 3 0 0,-3-3 0 0,0 1 0 16,0-1 33-16,3-2 8 0,-6 2 0 0,3-2 1 31,-3 0-90-31,3-1-19 0,0 1-3 0,0-3-1 0,-3 0 28 0,6-2 6 0,-6-1 1 0,2 0 0 16,1 1 1-16,0-1 0 0,0-2 0 0,3 5 0 15,-3 0 12-15,3 0 8 0,0-2-10 0,0 2 10 16,-3 0 0-16,3 2 0 0,0 1 0 0,-3 3 10 15,3-1 2-15,0 0 1 0,3 1 0 0,-4 7 0 16,4 5 19-16,0-2 3 0,3-2 1 0,-3-4 0 0,0 9-7 16,3-3-1-16,-3 5 0 0,3 0 0 15,0 6 4-15,-4-3 1 0,1 0 0 0,3-1 0 0,-3-1-20 0,3-1-4 16,-3-2-1-16,3-1 0 0,0-5 0 0,-3 1 0 16,0-1 0-16,2-5 0 0,-2-3 2 0,3 1 0 15,-3-4 0-15,3-2 0 0,-3 3-2 0,0-5 0 16,0-4 0-16,-3 1 0 0,0-3 0 0,-1 3-8 15,1-3 12-15,-3 3-4 0,3-3-8 0,-3 0 0 16,0 0 9-16,0 3-9 0,0 0 0 0,0 2 0 16,0 1 0-16,0-9 0 0,-3-5-8 0,3 8-7 15,-3 16-1-15,-3 0 0 16,0 0-128-16,3 3-25 0,0 5-6 0,0 5-1 0</inkml:trace>
  <inkml:trace contextRef="#ctx0" brushRef="#br0" timeOffset="-139270.65">11274 14602 1463 0,'0'0'41'0,"0"0"10"0,0-5-41 0,3 0-10 16,-3-3 0-16,3 0 0 0,-3 0 0 0,3 0 0 15,0-3 0-15,-3 4 0 0,3-4 0 0,-3 3 12 0,3 0-4 0,0-3 0 16,-3 1 0-16,3 2 0 15,-3 0 0-15,3 3 0 0,-3 5-8 0,0-8 0 0,0 2-12 16,0 6 12-16,0 0 9 0,-3-5 10 16,0 3 1-16,-3-1 1 0,3-2-8 0,-6 2-1 0,0 0-1 0,1 1 0 15,-4 4-23-15,0 1-5 0,-3 0-1 0,3 2 0 16,-3 0 18-16,0 0 0 16,0 3 0-16,0 3 0 0,0 0 22 0,1-3 8 0,-1 2 2 0,0 1 0 15,0-1-13-15,3 4-3 0,0-4 0 0,0 3 0 16,0 1-5-16,0-4-2 0,6 3 0 0,1-2 0 15,-1-3 15-15,0 2 2 0,3 4 1 0,3-4 0 16,0 1-18-16,0-3-9 0,3 2 10 0,0-2-10 16,3 0 8-16,0 0-8 0,-1 3 0 0,4-1 9 15,0-4-9-15,0 2-16 0,0-3 4 0,3 0 1 16,-3 0 11-16,3-2 0 0,0 0 0 0,-3-1 0 16,0-2 11-16,3 0-3 0,-3 0 0 0,-4 0 0 15,4 0-8-15,-3 0 0 0,3 0 0 0,-6-2 0 0,0 2 0 16,-3 0 0-16,0 0 0 0,0 0 0 0,0 0 0 0,0 0 0 15,0 0 0-15,-6 0 0 0,0 0 0 0,0 2 0 16,-3 1 0-16,1 2 0 0,-1 1 0 0,0-1 0 16,0 3 0-16,0 0 0 0,0 2 8 0,0 1-8 15,3 0 0-15,-3 2 8 0,3-3 5 0,0 4 1 16,0-1 0-16,3 0 0 0,0 0-6 0,3 1-8 16,0-1 11-16,0-3-11 0,3 4 32 0,0 1 0 15,3-1 0-15,0-1 0 0,3 0-32 0,-3 3-12 16,6-3 0-16,-3 0 0 0,0-2 12 0,3 2 16 15,0 0-3-15,-1-2-1 0,1 0-25 0,0-1-6 16,0 3-1-16,0-2 0 16,-3-3-12-16,0-3-4 0,3 1 0 0,-3-1 0 15,-3 3-45-15,3-3-10 0,-3-2-1 0,0-1-625 0</inkml:trace>
  <inkml:trace contextRef="#ctx0" brushRef="#br0" timeOffset="-138919.8">11334 14933 1825 0,'0'0'40'0,"0"0"8"0,0 0 1 0,0 0 3 0,0 0-41 0,0 0-11 0,0 0 0 0,6 0 0 16,0-3 0-16,-3 3 0 0,6 0 0 0,-3-2 0 16,0-1 0-16,0 3 0 0,0-2 0 0,0-1 0 15,2 3 0-15,-2-3 0 0,3 1 0 0,0-1 0 0,-3 0 0 0,3 1-9 16,-3-1 9-16,3-2-13 15,-3-1-18-15,0 4-3 0,3-1-1 0,-6 3 0 0,3 0 21 0,0 0 4 16,-3 0 1-16,0 0 0 0,0 3 9 0,3-1 0 16,-3 1 0-16,0 0 0 0,0 5 0 0,-3 0 0 15,3 0 0-15,-3 2 0 0,2 1 0 0,1-1 16 16,-3 6-4-16,0 0-1 0,0-3 22 0,0 6 5 16,0-3 1-16,0-3 0 0,0 3-5 0,3 0-1 15,-3-1 0-15,0-1 0 0,3-1-7 0,0-2-2 0,0-1 0 16,0 1 0-16,0-1-24 0,3-2 0 15,-6 3 0-15,3-6 0 16,3 0-99-16,-3-2-25 0,-3 0-4 0,0-3-643 16</inkml:trace>
  <inkml:trace contextRef="#ctx0" brushRef="#br0" timeOffset="-138757.28">11489 14698 2026 0,'0'0'44'0,"0"0"10"0,0 0 2 0,0 0 1 0,0 0-45 0,6-3-12 0,-3 0 0 0,3-2 0 16,0 2 8-16,-1 1 0 0,1-4 0 0,0 6 0 15,0 0-48-15,0 0-9 0,3 3-3 0,-3 2-809 16</inkml:trace>
  <inkml:trace contextRef="#ctx0" brushRef="#br0" timeOffset="-138450.16">11748 14788 2026 0,'0'0'44'0,"0"0"10"0,0 0 2 0,0 0 1 0,6-3-45 0,0 0-12 0,3 1 0 0,-1-4 0 15,4 1 0-15,3 0 0 0,0-1 0 0,3 1 0 16,0 0 0-16,3 2 0 0,-3 1-8 0,2-1 8 31,1 3-40-31,0-3-3 0,0 3-1 0,-3 3 0 16,0-3-28-16,-1 3-7 0,-2 2-1 0,0 0-421 0,0 3-85 0</inkml:trace>
  <inkml:trace contextRef="#ctx0" brushRef="#br0" timeOffset="-138186.21">11813 14978 1796 0,'0'0'40'0,"0"0"8"0,0 0 1 0,0 0 1 0,0 0-40 0,0 0-10 16,0 0 0-16,3-3 0 0,3-2 0 0,0 0 0 15,3 0 0-15,0-1 0 0,0 1 16 0,3 0 4 16,3-1 0-16,2 1 1 0,-2-3 18 0,3 6 3 16,0-4 1-16,0 1 0 0,3 2-43 0,0-2-16 15,-1 0 1-15,1 2 0 16,-3 0-20-16,3 1-4 0,-3-4-1 0,0 4 0 15,0-3-131-15,-1 2-26 0,19-2-6 0,-12-1-1 0</inkml:trace>
  <inkml:trace contextRef="#ctx0" brushRef="#br0" timeOffset="-137619.62">12495 14568 1789 0,'0'0'39'0,"0"0"8"0,-6 3 1 0,0-1 4 0,3 1-42 0,0 2-10 0,-3-2 0 0,3 2 0 16,0 0-44-16,0 3-10 0,3-2-2 0,-3 2-1 16,3 0 24-16,-3-3 5 0,3 3 0 0,0 0 1 15,0-3 38-15,0 3 7 0,0-3 2 0,0 3 0 16,0-3-5-16,0 3-1 0,0 0 0 0,0-2 0 0,3 2 6 0,-3-3 0 15,3 5 1-15,-3-2 0 0,3 0-8 0,-3 0-1 16,3 3-1-16,0-1 0 0,3-2 5 0,-3 3 2 16,0-3 0-16,3 0 0 0,0 0-28 15,0 2-6-15,0-2 0 0,3 0-1 0,-3 0 49 0,3 0 9 16,2-3 3-16,-2 1 0 16,0-1-20-16,3-2-4 0,-3-1-1 0,3 1 0 0,0 0-9 0,-3-6-2 15,3 3 0-15,0-3 0 0,0 3 4 0,-1-2 0 16,1-4 0-16,-3 4 0 0,3-4-4 0,-3 1-8 15,3-3 12-15,0 0-4 0,-3 0-8 0,0-2 0 0,3-1 0 16,-3 1 0-16,0-1 15 0,0-2-3 16,-4-3 0-16,4 0 0 0,-3-3-3 0,0 4-1 15,3-4 0-15,-3 1 0 0,0-1 0 0,-3 0 0 16,0 1 0-16,0 2 0 0,0-5 0 0,0 2 0 0,0 4 0 0,-3-1 0 16,0 0-8-16,0 3 0 0,0-1-10 15,0 1 10-15,0 2-12 0,-3 1 12 0,0-1-13 0,0 6 5 16,0-3 35-16,-3 3 7 0,3 2 2 0,-6-2 0 15,3 2-8-15,0 1 0 0,-6-1-1 0,3 0 0 16,-2-2 5-16,2 2 0 0,-6 3 1 0,0 0 0 16,3 0-33-16,-3 3 0 0,0 0 0 0,-3-1 0 15,0 4-19 1,1 2-10-16,-4 2-3 0,-3 3 0 16,3 3-116-16,-3 5-24 0</inkml:trace>
  <inkml:trace contextRef="#ctx0" brushRef="#br0" timeOffset="-136172.28">11905 14510 1638 0,'0'0'36'0,"0"0"7"0,0 0 1 0,0 0 3 0,0 0-38 0,0 0-9 16,0 0 0-16,0 0 0 0,0 0 12 0,0 0 0 16,0 0 0-16,0 0 0 0,0 0 16 0,0 0 3 15,0 0 1-15,0 0 0 0,0 0-4 0,0 0 0 16,0 5 0-16,0 0 0 0,0 6-16 0,3 2-3 0,6 8-1 0,0 3 0 16,3 8-8-16,6 2 0 0,3 6 0 15,3 2 0-15,2 3 0 0,4 0 0 0,-3-2 0 0,3 2 0 16,0-3 0-16,-1-2 0 0,1 2 0 15,0-5 0 1,3-3-125-16,-4 1-24 0,22 20-5 0,-15-18-1 0</inkml:trace>
  <inkml:trace contextRef="#ctx0" brushRef="#br0" timeOffset="-132575.79">15040 14729 1350 0,'0'0'29'0,"0"0"7"0,-3 6 0 0,0-1 3 0,3 0-31 0,0 1-8 0,0-6 0 16,0 0 0-16,0 0 17 0,0 0 3 0,0 0 0 16,0 0 0-16,0 0-7 0,-6 0-1 0,6 0 0 0,-6-3 0 15,3 0-12-15,-6-5 0 0,3 3 0 0,0 0-10 16,-3-3 10-16,-3 0 0 0,3 0 0 0,-3 0 0 15,0 3-9-15,-2-1 0 0,2 4 0 0,-3-1 0 16,0 3 0-16,0 3 0 0,0 2 0 0,0 0 0 16,0 3 9-16,1 3 0 0,2 2 0 0,0 3-8 15,3 0 8-15,3 2 16 0,-3-2-4 0,6 3-1 16,-3-3 16-16,6-3 3 0,0 3 1 0,3-3 0 16,-3-2-12-16,3 2-3 0,3-5 0 0,0 0 0 15,0-3-16-15,0 0 0 0,0 1-13 0,0-1 5 16,3 0-23-16,0 0-4 15,-1-2-1-15,1 5 0 0,0-3 20 0,0 1 4 0,0 1 1 0,3-1 0 16,-3 2 11-16,3 0-8 0,-3 0 8 0,-3-3-8 0,3 3 8 0,-3-3 11 16,0 0-3-16,0-2 0 0,0 0 7 15,-4-1 1-15,-2-2 0 0,0 0 0 0,0 0-7 0,0 0-1 16,0 0 0-16,3 0 0 0,-3 0 0 0,0 0 0 16,3-5 0-16,-3 5 0 0,0 0 4 0,0 0 0 15,0 0 0-15,0 0 0 0,3-3-12 0,-3 3 0 16,3-2 0-16,0-1 0 0,3 0 0 0,0 1 0 15,0-1 0-15,3 3 0 16,-3-2-30-16,3 2-2 0,0 0 0 0,-3 0 0 16,3 0 4-16,0 2 1 0,-3-2 0 0,0 5 0 15,0-2-9-15,0 2-1 0,0 1-1 0,0 2 0 0,-1 0 26 0,-2 0 12 0,3-1-12 16,-3 1 12-16,0 3 16 0,0-3 10 0,0 5 2 0,-3-2 1 16,3-1 8-16,-3 4 2 0,3-4 0 0,-3 3 0 15,0-2 5-15,0 2 0 0,0-2 1 0,3 2 0 16,-3-2-20-16,0 2-4 0,3-3-1 0,-3 4 0 15,0-1-3-15,3 0-1 0,-3 0 0 0,3 1 0 16,-3-4-7-16,3 3-1 0,0-2-8 0,0-1 12 16,-3-2-12-16,3-2 0 0,0 2 0 0,0-3 0 15,-3-2 12-15,3 2-1 0,0-2 0 0,3-1 0 32,-6-2-49-32,3 3-10 0,3-3-1 0,0 0-1 0,0-3 6 0,0 1 0 15,0-4 1-15,-3 4 0 0,3-4-7 0,0 1-2 0,0-3 0 16,-1 3-542-16</inkml:trace>
  <inkml:trace contextRef="#ctx0" brushRef="#br0" timeOffset="-132212.85">15382 15124 1663 0,'0'15'36'0,"0"-9"8"0,0 2 2 0,3-3 1 0,-3 0-38 0,0 1-9 0,3-1 0 0,0 0 0 16,0 0 0-16,-3 1 0 0,6-1 0 0,-3-2 0 15,0-1 0-15,3 4 0 0,-3-4 0 0,3 4 0 16,-3-4 14-16,3 3 4 0,-3 1 1 0,3-1 0 16,-3 0-31-16,3 1-7 0,-3-1-1 0,2 3 0 15,1 0 20-15,-3 0 0 0,3-3 0 0,0 3 0 16,0 0 0-16,0 0 0 0,-3-3 0 0,3 3 0 16,-3 0-14-16,3-3-2 0,-3 3-1 0,3 0 0 15,-3-3-41 1,0 1-8-16,0-1-2 0</inkml:trace>
  <inkml:trace contextRef="#ctx0" brushRef="#br0" timeOffset="-132009.39">15451 14925 1839 0,'0'0'40'0,"0"0"9"0,0 5 2 0,-3 1 1 0,3-6-42 0,0 5-10 15,0-2 0-15,0-3 0 16,0 0-24-16,3 2-6 0,-1 1-2 0,1-3-493 16,-3 0-99-16</inkml:trace>
  <inkml:trace contextRef="#ctx0" brushRef="#br0" timeOffset="-131823.89">15647 14933 1724 0,'0'0'38'0,"6"0"8"0,3 0 2 0,3 0 0 0,0 3-39 0,3-6-9 0,-1 3 0 0,4-3 0 16,0 1 0-16,0-3-17 0,0 2 4 0,3-5 1 16,0 3 12-16,-4-3 0 0,1 2 0 0,3-2 10 15,-3 1-52 1,-3-1-10-16,3 2-3 0,-3-2 0 0,-1 3-85 0,1-3-16 15,9 0-4-15,-9 3-1 0</inkml:trace>
  <inkml:trace contextRef="#ctx0" brushRef="#br0" timeOffset="-131626.42">15793 14999 1892 0,'-6'24'53'0,"0"-16"13"0,3 5-53 0,0-2-13 16,0-1 0-16,0-2 0 0,3 0 48 0,0-2 6 15,3 1 2-15,0-1 0 0,3-1-56 0,0-2-26 16,3-3 2-16,0 0 1 0,0 0 14 0,3 0 9 16,2-3-12-16,1 0 12 0,0 1-12 0,3-1 4 0,-3-5 8 0,6 3-13 31,-3-3-28-31,0 0-6 0,2-3-1 0,-2-2-485 16,0 0-98-16</inkml:trace>
  <inkml:trace contextRef="#ctx0" brushRef="#br0" timeOffset="-131309.28">16254 14743 1432 0,'0'0'32'0,"0"0"6"0,0 0 2 0,0 0 0 0,0 5-32 0,0 0-8 0,0 3 0 0,0 0 0 16,0 0 66-16,0 3 12 0,0 2 2 0,0 3 1 16,3 0-40-16,-3-1-8 0,0 4-1 0,3-3-1 15,3 2-31-15,0-2 0 0,0 0 0 0,3 0 0 16,-3 0 0-16,3-3 0 0,3-2 0 0,-3-3 0 15,3 0 0-15,2-6 0 0,-2-2 0 0,3-2 0 16,3 2 0-16,-3-6 0 0,0-2-8 0,0-2 8 0,0-1 0 16,-1-5 0-16,1 3 0 0,0-5 0 0,0 2 0 15,0 0 0-15,0-3 0 0,-6 1 0 0,3-3 23 0,0-1-2 16,-3 1 0-16,-3-3 0 0,-1 3-9 0,-5 0-1 16,0-3-1-16,0 3 0 0,-2 0-10 0,-4 0 0 15,-3 2 0-15,0 3-11 16,0-2-13-16,-3 5-4 0,3 2 0 0,-6 0 0 15,3 4-16-15,-6 1-4 0,0-2-1 0,-2 3-714 0</inkml:trace>
  <inkml:trace contextRef="#ctx0" brushRef="#br0" timeOffset="-131083.71">16534 14642 460 0,'-6'13'10'0,"3"-7"2"0,-3 2 1 0</inkml:trace>
  <inkml:trace contextRef="#ctx0" brushRef="#br0" timeOffset="-128798.43">11751 14018 997 0,'0'0'21'0,"0"0"5"0,0 0 1 0,0 0 2 0,3 5-29 0,0 0 0 0,0 1 0 0,0 4 0 16,3 1 57-16,-1-3 6 0,4-6 1 0,0 1 0 16,0 5-20-16,3-3-4 0,0 0-1 0,3 1 0 15,0-1-16-15,0 0-3 0,3 1-1 0,-1-1 0 16,4 0-6-16,0 0-1 0,0 1 0 0,0-1 0 0,3 0 9 0,-4 1 2 16,4-1 0-16,0 0 0 0,0-2-11 0,3 0-3 15,-1-1 0-15,1 1 0 0,3-3-9 0,0 2 0 16,2-4 0-16,-2 2 0 0,3-3 11 0,-3 1-3 15,-3-4-8-15,2 4 12 0,-2-4 14 0,-3-2 2 16,6 3 1-16,-6 0 0 0,-1-1-29 0,4 1-21 16,-3 3 3-16,0-4 1 0,3 1 17 0,-4 5 0 15,1 3 8-15,0 2-8 0,0 3 19 0,-3 0-3 16,-1 0 0-16,1 2 0 0,0 4 8 0,-3-1 2 16,3 0 0-16,-3 0 0 0,3-2-8 0,-1-3-2 15,4 0 0-15,0-3 0 0,3-2-16 0,0-6 8 0,5-8-8 0,-2 1 0 16,3-6 8-16,-3-5-8 0,2-3 0 0,1-5 0 15,-3 0 21-15,3-3-2 0,-1-2-1 0,1 2 0 16,-3-3-4-16,0 4-1 16,-1 2 0-16,1 2 0 0,-3 3-13 0,-3 6 0 0,0 2 0 0,-4 0 0 15,1 5 0-15,0 4 0 0,-3 1 0 0,3-2 0 16,0-5 0-16,-4 8 0 0,1 15 0 0,3 1 0 16,-3-3 0-16,0 0 19 0,-3 2-3 0,3-2 0 15,-1 3 12-15,1-1 1 0,3-2 1 0,-3 0 0 16,0 3-8-16,0-3-2 0,3-3 0 0,-4 0 0 15,1 1-7-15,3-1-1 0,-3 0-1 0,3-2 0 16,0-3-11-16,-1-3 0 0,4 3 0 0,-3 0 0 16,3 6 8-16,0-1-8 0,0-2 0 0,-1-1 8 15,1 4 0-15,-3-1 0 0,3 0 0 0,-3 0 0 0,-1 3 1 16,-2 0 0-16,3-2 0 0,-3-4 0 0,3 1-9 16,-3 2 12-16,3 6-12 0,-4-1 12 0,4-4-4 0,-3-1 0 15,3 3 0-15,-3-3 0 0,3 0 8 0,-1 1 2 16,-2-1 0-16,3 0 0 0,-3-2-18 0,0 0-17 15,0-3 3-15,3 0 1 0,-4 0 13 0,1 0 0 16,3-3 0-16,-3 0 0 0,3 1 0 0,0 2 0 16,0-3 0-16,-1 0 0 0,1 1 16 0,3-4-3 15,0 4-1-15,-3-1 0 0,2 3-12 0,1 0 0 16,-3 0 0-16,3 0 0 0,-3-3 0 0,0 3 0 16,-4 3-9-16,1 0 9 0,0-3 0 0,0 0 10 15,3 0 0-15,-3 0 0 0,0-3-10 0,-4 3 0 0,1 3 0 0,3-1 8 16,-3-2-8-16,0 3 10 15,0-3-10-15,-3 0 10 0,0 0-10 0,0 0 0 0,-1 3 0 0,1-3 0 32,0 5 0-32,0-2 0 0,0-3 9 0,0 0-9 0,0 0 0 0,3 0 0 0,0 2 0 0,0 1 0 15,-1-6 0-15,1-2-15 0,3 0 4 0,-3-1 1 16,3 1-3-16,-3 0-1 0,0 0 0 0,0-3 0 16,-1-6-8-16,-2 1-2 0,0 3 0 0,0-4 0 15,0 1 24-15,-6 0 0 0,3 0 0 0,-6-1 0 16,3 1-9-16,-6 3-4 0,0-1-1 0,-3 6 0 15,0 2 14-15,-3-2 0 0,0-3-10 0,-3 0 10 16,0 3 0-16,0-1 0 0,0 4 0 0,0-6 8 16,-2 0-8-16,-1 0 0 0,3 3 0 0,-3-6 0 15,0 0-13-15,0-2-5 0,3-3-1 0,-3-5 0 16,3-5-5-16,0-1 0 0,0 1-1 0,0-3 0 0,3 2 16 0,0-2 9 16,1 3-10-16,-1-1 10 0,-3 3-8 0,3 1 8 15,-3 1 0-15,3 4-9 0,0 2 9 0,-3 3 0 16,3-3-9-16,-3 8 9 0,3 0 0 15,0 3 0-15,0-3 0 0,-3 2 8 0,3-4 6 16,-3 2 1-16,3 5 0 0,-3-2 0 0,4 0 0 0,-1-1 0 16,-3-4 0-16,3 2 0 0,0-5-27 0,0 2-4 15,-3-2-2-15,3 0 0 0,-3-1 8 0,3 1 2 16,-3 0 0-16,3 0 0 0,-3-3-7 0,0 3-1 16,0 2 0-16,0 0 0 0,-2 1 16 0,2 2 0 15,-3-3 12-15,0 3-12 0,0 3 0 0,-3-3 0 0,0 3 0 0,0 0 0 16,-3-1 14-16,1-2-4 0,-7 0-1 15,0 1 0-15,0 1-9 0,-3 4 0 0,0-1 0 0,-2-2 0 16,-4-1 0-16,3 1 0 0,0 2 0 0,1-2 0 16,-1 0 0-16,3 2 0 0,-6-2 11 0,1 2-11 15,-4 1 25-15,0 2-1 0,3 0 0 0,-2 0 0 16,-1 2-10-16,3 1-2 0,-2 0-1 0,2 2 0 16,-3 3 5-16,0-3 2 0,1 0 0 0,-4 3 0 15,0-2-18-15,1 2 10 0,-1-1-10 0,0 1 8 16,1-2-8-16,-1 2 8 0,0-3-8 0,-3 0 8 15,1 0-8-15,-1-2 0 0,0 0-12 0,4-3 12 16,-1 2 0-16,0-2 0 0,1 3 0 0,2-6 12 16,-3 1-12-16,1-6 0 0,-1 3 0 0,0-1 0 15,0-2 0-15,1 3 0 0,2-3 0 0,0 0-11 16,-2 3 11-16,-1-3 0 0,0 0 0 0,-2 3 0 0,-1-1 0 16,0 1-13-16,1 0 3 0,-1 2 1 0,0 1 9 0,1-1 0 15,-1 0-9-15,-3 1 9 16,1 2 0-16,2-3 0 0,0 0 0 0,1 3 0 0,2-2 0 0,0-1 0 15,3 0 0-15,-2 1 0 0,-1-1 0 0,0 3 0 16,4-3 0-16,-4 3 0 0,6-2 8 0,-3 2-8 16,4 2 8-16,-1-2-8 0,0 3 9 0,1 0-9 15,-1-1 10-15,-3 4-10 0,3-1 8 0,1 0-8 16,-4 3 0-16,3 0 9 0,0-3-9 0,1 3 0 16,-1 3-10-16,3-3 10 0,3 2 0 0,-2-2 0 15,-1 3 0-15,3-3 0 0,0 2 0 0,0 1 0 16,1 0 13-16,2-1-4 0,0 3-9 0,3-2-14 0,0 2 3 0,3 1 1 15,1 1 10-15,2-1 0 0,-3 1 0 16,6-1 0-16,0 2 12 0,0 2-1 0,0-2-1 16,3 3 0-16,3-4-10 0,0 4-12 0,0 2 2 0,1 3 1 15,2 0 9-15,0 5 0 0,0-3 0 0,3 1 0 16,-3-1-13-16,3-7 2 0,0-3 1 0,0 5 0 16,3 16 10-16,3 0 0 0,-1-5 0 0,1-1 8 15,3 4-8-15,3-1 0 0,3 3 0 0,3 3 0 16,6 2 0-16,6 3 0 0,2 0 0 0,7 0 0 15,6-3 0-15,2 1 8 0,7-1-8 0,5 0-693 16,7-2-143-16</inkml:trace>
  <inkml:trace contextRef="#ctx0" brushRef="#br0" timeOffset="-110416.4">10682 16142 874 0,'3'-8'19'0,"-3"0"4"0,0 3 1 0,0-3 1 0,3 3-25 0,-3-3 0 0,3 0 0 0,0 0 0 16,0 0 8-16,0-2-8 0,-3 2 8 0,3 0-8 16,0-3 0-16,0 0 0 0,0 4 0 0,0-4 0 15,0 0 0-15,-3 1 8 0,3-1-8 0,0-2 12 16,-3 2 35-16,3 1 7 0,-3-1 2 0,0 1 0 15,3-1-20-15,-3 0-3 0,0 1-1 0,0 2 0 0,0-3 7 0,0 1 1 16,0 2 0-16,0-3 0 0,0 3-15 0,-3 0-2 16,0 0-1-16,3 1 0 15,-3 1 18-15,0-2 3 0,0 3 1 0,0 0 0 0,0-1-16 0,-3 1-2 16,3 0-1-16,-3 0 0 0,3-1 1 0,0 4 0 16,3 2 0-16,-6-6 0 0,3 1-18 0,-3 0-8 15,6 5 0-15,-3-3 8 0,3 3-8 0,-6-5 0 16,3-1-12-16,3 6 12 0,-3-2 0 15,3 2 0-15,-3-5 0 0,3 5 0 0,0 0 0 16,0 0 0-16,3-6 0 0,0 1-11 0,3 0 11 16,0-1-8-16,3 4 8 0,0-4 0 0,0 4 8 15,18-6 8-15,-15 5-16 0,5-2 0 0,1 2 0 0,0 1 0 16,3 2-8-16,0 2 0 0,-3 1 0 16,3-3 0-16,-1 3 8 0,-2 2 0 0,0-2 0 15,0 2 0-15,0 0 0 0,-3 0 0 0,0 1 0 0,-3 2 0 16,2 0 0-16,-2-1 0 0,-3 4 0 0,0-3 0 15,0 5 0-15,-3-2 9 0,0-1-1 0,0 4-8 16,-3-1 23-16,0 0-3 0,0 6 0 0,-6-4 0 16,0 4-4-16,0 0 0 0,0 2-1 0,-3 0 0 15,0 0-4-15,-3 0-1 0,0 3 0 0,-3 0 0 16,3 0 6-16,-6-1 0 0,1 1 1 0,-1 0 0 16,-3 0-3-16,0 0-1 0,0 0 0 0,-3-1 0 15,0-2-5-15,1 1-8 0,-1-4 11 0,0-2-11 16,0-3 25-16,0-2-1 0,0-1-1 0,1 1 0 0,2-6-6 0,0 1-1 15,0-4 0-15,0-2 0 0,3 3 0 16,-3-6-1-16,4 1 0 0,-1-1 0 0,0-2-5 0,3-1-1 16,0-2 0-16,0 3 0 0,0-3-9 0,3 0 0 15,0 0 0-15,3-2 0 0,0 2-14 0,3 0 5 16,-3 0 1-16,6-3 0 0,0-2 8 0,0 0-8 16,3 0 8-16,0-3-8 0,3 3 8 0,0-3-10 15,6 0 10-15,-3 3-10 0,0-3 10 0,3 5-10 16,0-2 10-16,0 5-10 0,0-3-2 0,3 3 0 15,-3 3 0-15,2 0 0 0,-2 5 12 0,3 3 0 0,-3-1-9 0,3 3 9 16,0 3-11-16,-3 0 3 0,3 0 0 16,0 3 0-16,-1 2 8 0,1 0 0 0,3 1 0 0,-3 1 0 15,0-1 0-15,3 2 8 0,0-1-8 0,-1 1 11 16,1-3-1-16,0 3 0 0,0 0 0 0,-3 0 0 16,3 0-2-16,0-3-8 0,0 0 12 0,-4 1-4 15,4 2-8-15,-3-3 10 0,3 3-10 0,0-3 10 16,3 3-10-16,-3 0 0 0,2 0 0 0,-2-1 0 15,3 1 0-15,0 0-12 0,-3 3 2 0,3-6 1 32,-4 0-133-32,1 3-26 0,0-3-6 0</inkml:trace>
  <inkml:trace contextRef="#ctx0" brushRef="#br0" timeOffset="-109602.74">11444 16153 1400 0,'-6'0'31'0,"-3"0"6"0,3 2 2 15,-3 1 0-15,3 0-31 0,-3-1-8 0,3 1 0 0,1-3 0 0,2 3 44 0,3-3 7 16,-3 2 1-16,3-2 1 0,0 0-37 0,0 0-7 15,0 0-1-15,0 0-8 0,0 0 0 0,0 0 0 16,0 0 0-16,0 0 0 0,0 0 8 0,3 0-8 16,2 0 0-16,1 0 0 0,3-2 10 0,-3-1-10 0,0 3 8 0,3-3-8 15,0 3 0-15,0-2 0 0,3 2 0 0,-3 0 0 16,0-3 0-16,3 0 0 0,-3 1 0 0,0-1 0 16,0-2 0-16,-4 5 0 0,1 0 0 0,3 0 0 15,-3 0 0-15,-3 0 0 0,3 3 0 0,0-1 0 16,-3 1 0-16,0 2 10 0,0 3 1 0,3 0 0 15,-3 0 21-15,3 5 4 0,-3 0 0 0,0 6 1 16,3-3-19-16,0 0-4 0,-3 0-1 16,3-1 0-16,0 1 14 0,0 0 2 0,0 0 1 0,0-3 0 15,0-2-14-15,0 2-4 0,-1-2 0 0,1-1 0 16,0-2-2-16,0 0-1 0,-3-3 0 0,3 1 0 31,-3-4-76-31,-3-2-15 0,0 0-3 0,0 0-730 0</inkml:trace>
  <inkml:trace contextRef="#ctx0" brushRef="#br0" timeOffset="-109389.33">11584 15719 2397 0,'0'0'52'0,"0"0"12"0,0 0 1 0,0 0 3 0,0 0-54 0,0 0-14 16,0 0 0-16,3 5 0 15,3 0-19-15,0 3-6 0,3 0-2 0,0 3 0 16,3 2-141-16,0 0-29 0</inkml:trace>
  <inkml:trace contextRef="#ctx0" brushRef="#br0" timeOffset="-108568.42">12230 15669 2340 0,'0'0'66'0,"-3"-3"15"0,-3 3-65 0,6 0-16 15,0 0 0-15,0 0 0 16,0 0-38-16,0 0-11 0,0 0-3 0,0 0 0 16,0 0 0-16,0 5 0 0,0-5 0 0,0 6 0 0,0-4 32 0,0-2 7 15,0 0 1-15,3 6 0 0,0-4 12 0,0 1 0 16,-3-3 0-16,3 5 0 0,-3-5 0 0,6 3 0 15,-3-1 0-15,3-2 10 0,-3 3 3 0,3 0 1 16,-3-1 0-16,0-2 0 0,3 3-3 0,-3 0-1 16,2-1 0-16,-2 1 0 0,-3-3-10 0,3 0-11 15,-3 0 3-15,6 0 0 0,-3 3 8 0,0-3 11 16,-3 0-3-16,0 0 0 16,6 0-28-16,-6 0-7 0,3 2-1 0,3-2 0 0,-3 0 13 0,-3 0 3 0,0 0 0 0,0 0 0 15,0 0 12-15,0 0 0 0,0 0 0 0,0 0 0 16,0 0 0-16,0 0 16 0,3-2-3 0,-3 2-1 15,3-3 12-15,-3 3 1 0,3-3 1 0,-3 3 0 16,0 0-4-16,0 0-1 0,0 0 0 0,6-2 0 16,-6 2-13-16,3-3-8 0,3 3 8 0,0 0-8 15,-3 0 0-15,0-3 0 0,3 3 0 0,0 0 0 16,0 0 0-16,0 0 11 0,0 3-3 0,3-3 0 16,0 3-8-16,-1-1 0 0,4 1 9 0,0 0-9 15,3-1 0-15,0 3 0 0,3 3 0 0,-3 0 0 16,6 3 0-16,-3 0 0 0,5 2 0 0,1-3 0 15,0 4-10-15,0-1 10 0,3-3-12 0,-4 1 12 16,4 2-28-16,-6-2 0 0,3-1 1 16,-3-2 0-16,-4 0 27 0,1 0 0 0,0-3 0 0,-3 1 0 0,-3-4 15 0,0 4 8 15,-3-1 1-15,0 0 1 0,0-2 5 16,0 0 1-16,-3-1 0 0,0 1 0 0,-3 2 3 0,-1-2 1 16,-2-3 0-16,0 2 0 0,3 1-3 0,-3-3 0 15,0 5 0-15,0-5 0 0,0 0 1 0,0 0 0 16,0 6 0-16,-3-1 0 0,3-5-17 0,-5 3-3 15,-1-1-1-15,0 4 0 0,0-4-12 16,-3 1 9-16,-3-1-9 0,0 1 8 0,-3 2 0 0,-3-2-8 16,0 2 12-16,-5-2-4 0,-1 5 1 0,-3-3 0 15,0 1 0-15,-3 1 0 0,-2 4-9 0,2 0 0 16,-3 2 0-16,0 3 0 0,-2 0 25 0,-1 5 7 0,-6 0 0 16,4 3 1-16,-1 0-33 0,3-1 0 0,0 4 0 0,4-3 0 15,2-3 0-15,6-3-11 16,0 1 2-16,6-3 0 0,1-3-1 0,2 0 0 0,3-2 0 0,3-1-778 15,0-2-156-15</inkml:trace>
  <inkml:trace contextRef="#ctx0" brushRef="#br0" timeOffset="-107846.96">13909 15901 1378 0,'0'0'30'0,"0"0"6"0,0 0 2 0,0 0 2 0,0 0-32 0,0 0-8 0,0 0 0 0,0 0 0 15,0 0 0-15,0 0 0 0,0 0 0 0,-3-5 0 16,3-5 12-16,-3-1 2 0,0 6 0 0,0-3 0 16,0 0 3-16,-3 3 1 0,0-3 0 0,-3 0 0 15,3 0 21-15,-3 0 4 0,-3 0 1 0,0 3 0 16,-3-6 3-16,0 3 1 0,1 0 0 0,-4 0 0 15,3 0 5-15,-3-2 2 0,0 4 0 0,0 4 0 16,0-4-21-16,-2 4-4 0,-1-1-1 0,0 3 0 16,-3 3-18-16,3-1-11 0,0 4 12 0,-2 2-12 15,2 0 0-15,3 2 0 0,0 1 0 0,0-1 0 16,0 6 8-16,3-3-8 0,1 6 0 0,2-1 0 0,0 1 0 16,3 0 0-16,0 2 0 0,3 0 0 0,0 0-9 0,3 3 9 15,3 0-8-15,0-1 8 0,3-1 0 16,0 1 0-16,6 1 0 0,-3-3 8 0,0 1-8 0,3-4 0 15,3 3 0-15,0-2 0 0,-1-1 27 0,1-2 4 16,3-5 1-16,0 2 0 0,0-2-7 0,6-3-1 16,0-1 0-16,2 1 0 0,1-2 13 0,3-4 3 15,0 1 0-15,3 0 0 0,-1-3-32 0,1 0-8 0,3-3 0 16,0 3 0 0,-4-5-35-16,1 2-8 0,0-2-1 0,0-1-1 15,-3 4-21-15,-4-3-4 0,1 2-1 0,-3-5-892 0</inkml:trace>
  <inkml:trace contextRef="#ctx0" brushRef="#br0" timeOffset="-107617.63">14373 16206 1378 0,'0'0'30'0,"0"0"6"0,0 0 2 0,0 0 2 15,0 0-32-15</inkml:trace>
  <inkml:trace contextRef="#ctx0" brushRef="#br0" timeOffset="-88964.68">17186 15790 787 0,'0'0'22'0,"0"0"6"0,0 0-28 0,0 0 0 16,0 0 0-16,0 0 0 0,0 0 28 0,0 0 0 15,3-5 0-15,-3 5 0 0,0 0-20 0,0-3-8 16,0 3 8-16,0 0-8 0,0 0 0 0,0 0 0 16,0 0 0-16,0 0 0 0,0 0 0 0,0 0 0 15,0 0 0-15,0 0 0 0,0 0 0 0,0 0 0 16,0 0 0-16,0 0 0 0,0 0 16 0,0 0-1 15,0 0-1-15,0 0 0 0,0 0 22 0,0 0 5 16,0 0 1-16,0 0 0 0,3 0-2 0,-3 0 0 16,0 0 0-16,0 0 0 0,6 3-3 0,-6-3-1 15,0 0 0-15,0 0 0 0,0 0-22 0,0 0-5 0,6 0-1 0,0 0 0 16,-6 0-8-16,0 0-17 0,0 0 4 0,3-3 1 31,-3 3-119-31,6-5-23 0,-6 5-5 0,3-3-1 0</inkml:trace>
  <inkml:trace contextRef="#ctx0" brushRef="#br0" timeOffset="-87712.16">8494 16097 1762 0,'-12'6'50'0,"9"-4"10"0,0 3-48 0,0 1-12 0,0-1 0 0,6 6 0 16,-3-1 21-16,6 1 2 0,-3 2 0 0,6 6 0 16,0-1-8-16,0 1-2 0,6-1 0 0,0 3 0 15,0 3-13-15,3-3 11 0,0 0-11 0,-1-2 10 16,1-1-10-16,0 1 10 0,-3-6-10 0,3 3 10 16,-3-3-10-16,0 1 0 0,-3-4 0 0,2 3 8 15,-2-2-107-15,3-3-21 0,-3-3-5 0,0 0-1 16</inkml:trace>
  <inkml:trace contextRef="#ctx0" brushRef="#br0" timeOffset="-87493.98">8667 15698 1868 0,'-6'0'41'0,"-3"0"9"0,0 2 2 0,-3 1 0 0,3 0-42 0,0-1-10 16,3 4 0-16,0-1 0 0,3 0 0 0,0 0-17 16,3 3 4-16,3 0 1 15,3 0-135-15,0 0-26 0,3 0-6 0,0-3-1 0</inkml:trace>
  <inkml:trace contextRef="#ctx0" brushRef="#br0" timeOffset="-87065.63">9185 15330 873 0,'0'0'24'0,"0"0"7"0,0 0-31 0,0 0 0 0,0 0 0 0,0-5 0 16,0-1 73-16,-3 1 9 0,0 0 2 0,0 0 0 15,3 5-44-15,-3-6-9 0,0 1-2 0,-3 0 0 16,0 2 2-16,3-2 0 0,-3 2 0 0,0 0 0 0,0 3-9 0,-3 0-2 16,3 0 0-16,0 3 0 0,-3 0-20 0,4 2 8 15,-4 0-8-15,3 6 0 0,-3-1 0 0,3 4 0 16,-3 2 0-16,3 5 0 0,-3 3 0 0,0 5-8 16,0 2 8-16,3 4-8 0,0 2 8 0,0 3 0 15,3-1 0-15,0 1-8 0,0 0 16 0,0 2 3 16,6 0 1-16,0 1 0 0,0 2 28 0,3 2 5 15,0 1 2-15,6 2 0 0,0 0-1 0,0 3 0 16,3 5 0-16,3 1 0 0,-4-1-30 0,1-3-7 16,3 1-1-16,-3 0 0 0,-3-4-8 0,0-4 0 15,3-3 0-15,-6-3 8 0,0-5-8 0,0-2 0 16,-3-3 0-16,-1-6 8 0,-2-2-8 0,-3-3 0 0,0-5 0 0,-3-3 0 16,1 0 8-16,-4-5-8 0,3 0 0 0,-3-2 8 15,0-1-8-15,-3-3 0 0,0-4 0 0,0-1 0 31,0-5-80-31,-3 0-12 0,0-5-3 0,-3-3 0 0</inkml:trace>
  <inkml:trace contextRef="#ctx0" brushRef="#br0" timeOffset="-86838.26">8780 16166 1634 0,'0'0'36'0,"0"0"7"0,0 0 1 0,3-3 3 0,6 1-38 0,-3-1-9 0,6 3 0 0,0 0 0 15,3 0 41-15,-1 0 7 0,4 0 0 0,3 0 1 0,3-3-6 0,0 1-2 16,6-1 0-16,-1 1 0 0,7-4-19 0,-3 1-4 16,3-3-1-16,2 0 0 15,-2 3-34-15,6-1-7 0,5 1-2 0</inkml:trace>
  <inkml:trace contextRef="#ctx0" brushRef="#br0" timeOffset="-85853.16">17007 15785 2142 0,'0'0'47'0,"0"0"9"0,0 0 3 0,0 0 1 0,0 0-48 0,-6-3-12 0,0 1 0 0,6 2 0 0,-3 0 0 16,-3-3 0-16,0 0 0 0,6 3 0 0,-5-2 0 0,-1-1 0 15,0-2 0-15,0 2 0 0,0 1 0 0,0-1 9 16,0 0-9-16,-3 1 8 0,0-4-8 0,0 4-17 16,0-4 4-16,-3 4 1 0,0-1 12 0,0 0-9 15,-3 1 9-15,-2 2-8 0,-1 5-4 0,0-2-1 16,0 2 0-16,0 6 0 0,3 2 3 0,-3 0 1 16,1 3 0-16,2 3 0 0,0-1 9 0,0 1 0 0,6 2 0 15,0-3 0-15,3 1 0 0,3-3 8 0,0 0-8 16,0-1 11-16,3 1 10 0,3-3 3 15,3 3 0-15,0-2 0 0,0-1 0 0,3-3 0 0,3 1 0 0,0-3 0 16,6 0-12-16,-1 0-1 0,4 0-1 0,-3 0 0 16,3-3-10-16,0-2 0 0,0-1 0 0,-3 4 0 31,2-6-18-31,-2 2-9 0,3-2-1 0,-6-2-1 16,3 2-8-16,-6-3-2 0,3 0 0 0,-3 1 0 15,-4-1-160-15,4-2-32 0,6-6-6 0,-6-5-2 0</inkml:trace>
  <inkml:trace contextRef="#ctx0" brushRef="#br0" timeOffset="-85627.69">17073 15907 2257 0,'0'0'49'0,"0"0"11"0,0 0 1 0,0 0 3 0,6 5-51 0,0-2-13 16,6-3 0-16,-1 2 0 0,1 1 0 0,6 0 0 15,0-3 0-15,0 2 0 0,3-2-21 0,0 0-1 16,-1 0 0-16,1-2 0 16,0-1-4-16,0 0-1 0,0 1 0 0,-3 2 0 15,0-3-25-15,-4 3-6 0,1 3-1 0,0-3 0 16,-3 0-143-16,0 2-29 0,9 1-5 0,-6 0-2 0</inkml:trace>
  <inkml:trace contextRef="#ctx0" brushRef="#br0" timeOffset="-85025.5">17489 15602 2181 0,'0'0'48'0,"0"0"9"0,0 0 3 0,0 0 2 0,0 0-50 0,6-2-12 0,-3-1 0 0,3 1 0 16,3-1 0-16,0 0-8 0,3 1 8 0,3 2-13 15,0 2 4-15,0 1 1 0,3 2 0 0,-1 0 0 32,1 3-16-32,0 0-4 0,0 3 0 0,-3 2 0 0,3 0-28 0,-3 3-7 0,0 3-1 0,-4-3 0 15,1 2 32-15,0 3 7 0,-3 1 1 0,3-1 0 0,-3 5 15 16,0 1 9-16,-3-1-10 0,0 3 10 16,0-2 0-16,-3-1 8 0,0 3 1 0,-3-5 0 0,0 2 9 0,-3-4 2 15,0-4 0-15,0-2 0 0,0 3-8 0,-3-6-2 16,0 0 0-16,0-2 0 0,-3-1 18 0,3-2 4 15,0-3 1-15,-3 1 0 0,0-1-6 0,0 0-2 16,0-2 0-16,1 0 0 0,-4-1-13 0,0-2-4 16,3 3 0-16,-3-3 0 0,0-3 0 0,3 1 0 15,-3-1 0-15,3-2 0 0,0 2-8 0,0-2 0 16,0-3 0-16,0 2 0 0,7-1 0 0,-4-1 0 0,0 0 0 16,3-3 8-16,0 6-8 0,0-3 0 15,0-3 0-15,0-2 0 0,3 2 0 0,3 1 0 0,-3-1 0 0,3 3 0 16,0 0-12-16,0 0 1 0,3 1 1 15,-3 1 0-15,3 1 10 0,-1 0 0 16,4-1-9-16,-3 4 9 0,3-1 0 0,0 3-9 0,0-3 9 0,0 3 0 16,0 3-14-16,3 0 4 0,0-1 1 0,0 4 0 15,0-1 9-15,0 3-12 0,2 0 12 0,-2 0-12 16,3 0 12-16,0 0 0 0,0-3 0 0,0 0 8 16,3 1 3-16,-3-1 1 0,-1 0 0 0,4 3 0 15,-3-3-12-15,0 1 12 0,0-1-12 0,0-2 12 16,0-1-12-16,-3 3 8 0,0 1-8 0,-1-1 8 15,-2 0-8-15,3 1 0 0,0-1 0 0,-3-2 0 16,0 2 0-16,0 0-9 0,0-2 9 0,0-1-10 16,0 1-96-1,0 0-19-15,-3-1-4 0,0-2-1 0</inkml:trace>
  <inkml:trace contextRef="#ctx0" brushRef="#br0" timeOffset="-84652.19">18144 15936 1911 0,'0'0'42'0,"0"0"9"0,0 0 1 0,0 0 2 0,0 0-43 0,6 3-11 16,0-3 0-16,0 0 0 15,-3 0-24-15,6 0-8 0,-3-3 0 0,3 0-1 16,0 3-39-16,-3-2-8 0,3 2-2 0,-3-3 0 0,0 3 82 0,0 0 14 0,0 0 4 0,0 0 1 16,2 3-19-16,-2-3 0 0,-3 2 0 0,6 1 0 15,-3 0 0-15,0 2 0 0,0-3 0 0,0 4 0 16,0-4 0-16,3 4 0 0,-3 2 0 0,0 0 0 16,3-3 0-16,-6 0 0 0,3 3 0 0,-3-3 0 15,0 6 8-15,0-3 5 0,0 2 1 0,0-2 0 16,0 3 5-16,0-3 1 0,-3 3 0 0,0-4 0 15,3 4 15-15,-3 0 3 0,3-1 1 0,-3-2 0 16,3 0-39-16,-3 3 0 0,0-6-9 0,0 3 9 16,0-3-155-1,0 0-23-15,0-5-5 0,0 0-1 0</inkml:trace>
  <inkml:trace contextRef="#ctx0" brushRef="#br0" timeOffset="-84476.77">18293 15647 2286 0,'0'0'50'0,"0"0"10"0,0 0 3 0,0 0 1 0,0 0-51 0,0 0-13 15,6 6 0-15,-3-4 0 0,0 4 28 0,3-1 2 16,0-2 1-16,0 5 0 0,3-3-31 0,-3 0-16 0,3 0 1 0,0 1-687 16,0-4-138-16</inkml:trace>
  <inkml:trace contextRef="#ctx0" brushRef="#br0" timeOffset="-83941.82">19183 15642 1753 0,'0'0'38'0,"0"0"8"0,6 0 2 0,-3 0 2 15,3 0-40-15,-6 0-10 0,6 0 0 0,-3 0 0 0,3 0 18 0,-6 0 2 16,0 0 0-16,0 0 0 0,3 0 4 0,-3 0 2 16,0 0 0-16,0 0 0 0,0 0-26 0,0 0 8 15,0 0-8-15,0 0 0 0,0 0 28 0,-3 3 0 16,0 2 0-16,-3-2 0 0,0 2-16 0,0-2-4 15,-3 2 0-15,-3 0 0 0,0 1-8 0,0 2 8 16,-2-3-8-16,-4 3 8 0,0 0-8 16,-3 2-17-16,-3-2 4 0,0 3 1 0,1-1 12 0,-1 4 0 15,3-4 0-15,0-2 0 0,0 3 0 0,-9 5 29 16,16-8-17-16,2-3 33 0,0 0 7 16,3 0 0-16,-3-2 1 0,3 0-33 0,0 2-8 15,0 0 0-15,3-2-1 0,-3 0-11 0,3-3 0 16,0 2 0-16,3-2-11 0,3 0 11 0,-6 3 0 0,6-3 0 0,0 0 0 15,0 0 0-15,0 0-8 0,0 0 8 0,0 0-8 16,0 0 8-16,3 5 0 0,0 0 8 0,0 1-8 16,3-1 0-16,3 0 0 0,0 1 0 0,3-1 0 15,0 0 8-15,3 0-8 0,3 1 8 0,0-4-8 16,-1 4 0-16,4-1 0 0,0 0 0 0,0 1 0 16,3-1 0-16,0 0 0 0,-1 0 0 0,-2 1 0 15,3-1-10-15,-6 0 0 0,3 1 0 16,-6-1 0-1,2 0-66-15,-2-2-12 0,3-1-4 0,-3 1-521 0,-3 0-105 0</inkml:trace>
  <inkml:trace contextRef="#ctx0" brushRef="#br0" timeOffset="-83337.75">19540 15817 2146 0,'0'10'60'0,"0"-4"15"0,0 2-60 0,3 2-15 0,0 3 0 0,0 1 0 16,3 2 0-16,0-3-16 0,3 0 3 0,-3-2 1 15,3 2-6-15,0-5-1 0,0 2 0 0,0-2 0 31,0-2-12-31,3-1-2 0,-3 0-1 0,-1-2 0 0,4 2 21 0,-3-5 4 0,0 3 1 0,0-3 0 16,0 0 26-16,0-3 6 0,0 3 0 0,0-5 1 16,3-1 47-16,-3-1 10 0,-3-1 2 0,3 0 0 15,0 0-96-15,-1-3-20 0,-2 3-3 0,3-2-1 16,-3-1 55-16,0-2 10 0,0 0 3 0,3-3 0 16,-6 0-13-16,3 0-3 0,-3 3 0 0,3 0 0 15,-3-1 7-15,-3 1 1 0,3 0 0 0,-3 2 0 0,0 1 16 0,0 2 3 16,-3 0 1-16,3 0 0 0,-3 0-20 15,-3 0-3-15,3 3-1 0,-6-3 0 0,3 2-6 16,0 1-2-16,-3-3 0 0,0 3 0 16,0-3-12-16,-2 3 0 0,2-1 0 0,-3 4 0 0,0-4 0 0,0 4-10 15,0-1 2-15,3 1 0 0,-3 2 8 0,3 0 0 16,-3 0 0-16,0 2 0 0,3-2-16 0,1 3 1 16,-1-3 1-16,-3 2 0 15,0 1-105-15,0 0-21 0,0-1-4 0,3 1-515 16,-3 0-103-16</inkml:trace>
  <inkml:trace contextRef="#ctx0" brushRef="#br0" timeOffset="-83120.34">19695 15827 1105 0,'0'0'24'0,"0"0"4"0,0 0 2 0,0 0 2 0,0 0-32 0</inkml:trace>
  <inkml:trace contextRef="#ctx0" brushRef="#br0" timeOffset="-78852.63">8104 8099 593 0,'-6'5'16'0,"6"-5"5"0,0 0-21 0,0 0 0 0,-6-5 0 0,0 2 0 16,1 3 72-16,-1-13 9 0,3-11 3 0,0 14 0 16,3 10-32-16,0 0-7 0,0 0-1 0,0 0 0 15,0 0 0-15,0 0 0 0,0 0 0 0,0 0 0 16,0 0-6-16,0 0-2 0,3 0 0 0,3-6 0 16,-3 1-20-16,2 2-5 0,4 6-1 0,0-3 0 15,0 3-10-15,0-3 8 0,3-3-8 0,0 3 8 16,3 0-8-16,0 3 0 0,3-3 0 0,-3 0 8 15,5 0 0-15,1 0 0 0,-3 0 0 0,3 2 0 16,3 1 3-16,-3 0 0 0,-1-3 0 0,1-3 0 16,3 0 15-16,0 1 3 0,3-1 1 0,-1 3 0 15,1 0-30-15,0 3 0 0,3 2 0 0,0-2 0 16,2-3 8-16,1 0-8 0,-3-3 0 0,3 6 9 0,-1-3-9 0,1-3 10 16,0 3-10-16,2 0 10 15,1 0-10-15,3 3 10 0,-3-1-10 0,2 1 10 0,-2-3-10 16,0-3 0-16,-1 1 0 0,1-1 8 0,0 3 4 15,0-3 1-15,2 1 0 0,1 2 0 0,3 0-4 0,-4-3-1 16,1 0 0-16,3 1 0 0,-4-4 2 0,1 1 0 16,0 3 0-16,0-4 0 0,2 1-10 0,1 2 0 15,-3 3 0-15,2 3 0 0,-5 2 0 0,3-2 0 16,-4 0 0-16,4-3 0 0,-3 2 21 0,2 9-1 16,1 10 0-16,0-10 0 0,0-17-20 0,-1 1 0 15,1 5 0-15,-3 0 0 0,-1 3 0 0,1 2 0 0,0 0 0 16,0 0 0-16,5 1 0 0,-2-1 0 15,0-2 0-15,-4-1 0 0,4 1 0 0,-3 2 0 16,-1 1 0-16,4-1 0 0,0-5 0 0,0 2 0 0,-1 4 0 0,4-4 0 16,-3 1 11-16,2-3-3 0,-2 5 0 0,0-2 0 15,2 2-8-15,-2-2 0 0,3 2 9 0,-1-2-9 16,1 0 10-16,3-3-2 0,-4 0-8 0,-2 2 12 16,3 1-3-16,-1-1-1 0,1 1 0 0,0-3 0 15,2 3 1-15,1-3 0 0,0 2 0 0,-1 1 0 16,-2 2-9-16,3-5 10 0,-4 3-10 0,7 0 10 15,-3 2-10-15,2 0 0 0,1 1 0 0,-3-4 0 16,-1-2 0-16,1 3 0 0,2-1 0 0,-2 1 0 16,6 5 0-16,-4-5 8 0,1 2-8 0,0-2 0 15,-1-3 0-15,1 2 0 0,2 4 0 0,1-4 0 16,3 3-8-16,-4 1-1 0,4-1 0 0,-4-2 0 16,4-3 21-16,0 0 5 0,-1 2 1 0,1 1 0 0,-1 2-18 0,1-2 0 15,-1 0 0-15,1-3 0 0,3 5 0 16,-4 0 0-16,7 0-9 0,-7-2 9 0,4 2 10 15,-1 1 7-15,-2 2 2 0,2-6 0 0,1 1-19 0,3 0 0 16,-7 2 0-16,1-2 0 0,2 2 0 0,1-3 0 16,-1 1 0-16,1 0 0 0,2-3-16 0,-2 5 0 15,0 0 0-15,2 1 0 0,1-4 28 0,-1 1 4 16,1 2 2-16,-1 0 0 0,-2 1-18 0,2-6 0 16,1 0 0-16,2 2 0 0,-2 6-9 0,-1 0-6 15,1-8-1-15,-1 3 0 0,1 0 26 0,3-1 5 0,-1 1 1 16,1 2 0-16,-4 0-26 0,4 1-5 0,-1-4-1 0,1 4 0 15,-1-4 16-15,1 1 0 0,-1 0 0 0,-2-1 0 16,5-4 10-16,-2 2 5 16,2 0 1-16,-2-3 0 0,-1 0-16 0,4-2 0 0,-1 0 0 0,1 2 0 15,-4 0-15-15,1 1 1 0,2-1 0 0,-2-2 0 16,5-3 24-16,1 3 5 0,-7-1 1 0,4 4 0 16,-4-1-28-16,4 0-6 0,2 3-1 0,-3-2 0 15,-2-1 19-15,2 0 0 0,1 6 0 0,-1-6 0 16,-2-4 19-16,2 1-3 0,-2 9 0 0,-4-3 0 15,4 3-16-15,-1-1 0 0,4-2 0 0,-4 3 0 16,-2-3-12-16,2 0 0 0,-2 0 0 0,3-3 0 16,-4 3 20-16,1 0 5 0,-1-5 1 0,-2 2 0 15,2 3-24-15,-2-2-5 0,2 2-1 0,1 0 0 0,-1 2 26 16,-2-2 5-16,-1 0 1 0,1 0 0 0,3 3-16 0,-1 0 0 16,1 2 0-16,-1-3 0 0,-2-2-10 0,-1 3-5 15,4 2-1-15,-1 1 0 0,1-1 26 0,-1 3 5 16,1-3 1-16,-4-2 0 0,4 0-16 0,0-3 0 15,-1 5 0-15,1-10 0 0,-1-6-8 0,1 6-5 16,-1 10-1-16,1 3 0 0,2-3 22 0,-2 0 5 16,-4-7 1-16,4 2 0 0,-1 2-14 0,1 1 0 15,-1-6 0-15,1 6 0 0,0-3 0 0,-4 0 0 16,4-3 0-16,-1 6 0 0,4 0 0 0,-4-3 0 16,1 0 0-16,-1 0 0 0,1 2 0 0,-1 1 0 15,1-3 0-15,-1 0 0 0,4 0-20 0,-7 3 4 0,1-3 0 0,2 5 0 16,-2-2 16-16,-3-1 0 15,2 1-8-15,1-3 8 0,-4-3 0 0,4 3 0 16,-4 3-8-16,4-6 8 0,0-2 0 0,-1-3 0 0,-2 5 0 0,2 6 0 16,-2 8-11-16,2-14 2 0,1-10 0 0,-1 0 0 15,1 5 17-15,-3 0 3 0,-4 0 1 0,4 0 0 16,-1 0 46-16,-2 3 10 0,3-1 1 16,-4 1 1-1,1 0-96-15,-4-1-19 0,4 1-4 0,0 2-1 0,-1 1 82 0,1-1 16 0,-1 1 3 0,-2-4 1 31,0 4-90-31,-1-4-18 0,4 4-3 0,-4 2-1 0,4 0 52 0,-3-3 8 0,-4 0 0 0,1 1 8 16,-3-1-8-16,-1 3 0 0,-2 0 0 0,3 0 0 16,-4-3 0-16,1 1 8 0,-3 2-8 0,0 0 8 15,-4 0 0-15,1 2 0 0,-3-2 0 0,-3 8 0 16,-1 8-8-16,1-10 0 0,0-12 0 0,-3 4 0 16,0 4-33-16,-1 1-5 0,1 0-1 0,-3 4-834 15</inkml:trace>
  <inkml:trace contextRef="#ctx0" brushRef="#br0" timeOffset="-74472.86">17573 16904 2094 0,'0'0'60'0,"0"0"12"0,0 0-58 0,0 0-14 16,0 0 0-16,0 0 0 0,0 0 19 0,0 0 1 16,0 0 0-16,0 0 0 0,0 0 16 0,-3-5 4 0,3 5 1 0,-3-5 0 15,0-1-29-15,0 1-12 0,-3 0 11 0,3-1-11 16,-3-1-9-16,3 1-8 0,-6 1-2 0,3 0 0 15,0-1 19-15,-3 4 17 0,0-1-3 0,-3 0-1 16,1 3-28-16,-4 3-5 0,-3 2-2 0,0 1 0 31,0 4-12-31,0 1-2 0,0 2-1 0,-2 3 0 16,2 2 5-16,0 1 2 0,3 5 0 0,0-6 0 0,3 3 30 0,-3 1-9 0,3-4 9 0,3 1 0 16,0-1 20-16,1-2 8 0,2 0 3 0,3-3 0 15,0 0-31-15,6-2 0 0,0-3-11 0,3 3 11 16,-1-1 0-16,4-2 0 0,3 0 0 0,0 3 0 15,3-3-9-15,0-1 9 0,3-1-12 0,0 2 12 16,0-6-15-16,-1 4 4 0,4-4 1 0,0-2 0 16,0 3 0-16,0-3 0 0,-3-3 0 0,2 1 0 15,-2 2 10-15,-6-3-8 0,3 0 8 0,-3 1-8 16,-3-1 8-16,-3 0 0 0,0 3 8 0,0 0-8 16,-6 0 9-16,0 0-9 0,0 0 12 0,0 0-12 15,0 0 28-15,0 0 0 0,-3 3-1 0,0 0 0 0,-3-1-7 0,0 6-2 16,3-2 0-16,-3 1 0 0,3 1 1 0,-3 3 0 15,0 0 0-15,3-1 0 16,-3 3-1-16,3 1 0 0,3 2 0 0,-3 2 0 0,3-2-1 0,0 2 0 16,0 1 0-16,0-1 0 0,6-2-17 0,-3 3 0 15,3-6 0-15,0 3 0 0,0-3 0 0,0-2-9 16,0-1 9-16,0-2-12 16,3 0-41-16,-3-2-9 0,3-4-2 0,-3 3 0 15,0-5-97-15,0 0-20 0,5 0-4 0,-11 0-1 0</inkml:trace>
  <inkml:trace contextRef="#ctx0" brushRef="#br0" timeOffset="-74172.11">17701 17304 2176 0,'0'0'62'0,"0"5"13"0,0 0-60 0,0 1-15 0,0-4 0 0,3 4 0 16,3-1 9-16,0 0-1 0,0-2 0 0,0-1 0 15,3 1-23-15,-1-3-5 0,4 0 0 0,0-3-1 16,0 1-23-16,0-1-5 0,0 1-1 0,0 2 0 16,0-3-18-16,-3 3-4 0,3 0-1 0,0 0 0 15,-4 0 4-15,4 0 1 0,-3 0 0 0,0 3 0 16,0-1 27-16,0 1 5 0,0 2 2 0,-3 0 0 0,0 1 45 0,0 2 9 16,-3 0 1-16,3-1 1 0,-3 4 4 0,0-3 1 15,0 3 0-15,0 2 0 16,0 0 5-16,-3-2 0 0,3 5 1 0,0-6 0 0,-3 3-14 0,3 1-3 15,0-4-1-15,0 1 0 0,-3-1-15 0,3 1-13 16,-3-3 2-16,0-3-686 0</inkml:trace>
  <inkml:trace contextRef="#ctx0" brushRef="#br0" timeOffset="-73955.02">17856 17137 2445 0,'0'0'69'0,"0"0"15"0,0 0-67 0,0 0-17 0,-3 5 0 0,3-5 0 31,0 3-71-31,0 2-17 0,3-2-4 0,0 2-1 0</inkml:trace>
  <inkml:trace contextRef="#ctx0" brushRef="#br0" timeOffset="-73583.33">18275 16920 2504 0,'0'0'71'0,"0"0"16"0,0 0-70 0,6 3-17 16,3-1 0-16,0-2 0 0,3 3 0 0,3 0 0 16,0-1 0-16,3-2 0 0,-1 3-12 0,1-3 1 15,3 0 0-15,0 3 0 16,0-1-17-16,0 1-4 0,0-3-1 0,2 3 0 16,-2-1-7-16,0 1-2 0,3 0 0 0,-3-1 0 0,2 1 28 0,-2-3 6 15,-3 5 8-15,0-2-13 0,-3-1 13 0,0 1 0 16,-3 0 0-16,0 2 0 0,-3-2 11 0,-4-1-2 0,1 1 0 15,-3 0 0-15,0-1 3 0,-3 3 1 0,0-5 0 0,0 3 0 16,0-3 24-16,-3 8 5 0,-3 0 1 0,-2-3 0 16,-4 3 4-16,0-2 1 0,0 1 0 0,-3 1 0 15,0 0-23-15,-3 3-4 0,-3 0-1 0,1-1 0 16,-4 3-8-16,3-2-3 0,0 2 0 0,-6-2 0 16,3 2-9-16,1 0-9 0,2-2 9 0,-3-1-13 31,0 4-89-31,-3-1-18 0,4 0-3 0,-1 0-563 0,0 0-113 0</inkml:trace>
  <inkml:trace contextRef="#ctx0" brushRef="#br0" timeOffset="-73344.93">18442 17513 2592 0,'0'0'57'0,"0"0"12"0,0 0 3 0,6 2 0 0,-3-2-58 0,3 0-14 15,3-2 0-15,-3-1 0 0,3 0 10 0,3-4-1 16,2-4 0-16,4 0 0 0,0-2-9 0,0-3-12 16,0 3 2-16,0-5 1 15,3 2-16-15,-1-3-3 0,-2 1-1 0,0 2 0 16,0 0-42-16,0 0-8 0,-3 3-1 0,0 0-1 16,-3-1-76-16,-1 4-15 0,-2-1-4 0,3 3-368 15,-3 0-75-15</inkml:trace>
  <inkml:trace contextRef="#ctx0" brushRef="#br0" timeOffset="-72968.11">19034 16944 2134 0,'0'0'47'0,"0"0"9"0,0 0 3 0,0 0 1 0,0 0-48 0,0 0-12 0,0 5 0 0,3-2 0 15,0 2 40-15,-3 3 4 0,3 0 2 0,0 3 0 16,0-1-30-16,0 3-7 0,-3 3-1 0,3 0 0 15,0 3-8-15,3 2-17 0,-3-3 4 0,3 4 1 16,0-1 3-16,0 0 1 0,3 0 0 0,3-2 0 16,-3-4 8-16,0 1 0 0,0-2 0 0,-1-1 0 15,4-5 0-15,-3 0 11 0,3-3-3 0,0-2 0 16,0-3-8-16,0-3 8 0,0 3-8 0,3-5 8 0,-3-3 0 16,2-3 0-16,-2 1 0 0,3-4 0 0,-3-2 29 0,0 1 6 15,0-4 1-15,0 1 0 0,-3-4-10 0,0 4-2 16,0-3 0-16,-3 0 0 15,0 2 16-15,-3 3 4 0,0-2 0 0,0 2 0 0,-3 0-32 16,-3 3-7-16,0-1-1 0,0 1 0 0,-3 3 16 0,-3-1 4 16,-3 0 0-16,3 3 0 0,-6-2-20 0,0 2-4 15,0 3-8-15,-3-1 12 0,1 1-12 0,-1 2-8 16,-3 3 8-16,3 3-13 16,-3 0-80-16,-3 5-16 0,0 2-3 0,1 6-1 15,-1 3-92-15,0 2-19 0,-18 21-3 0,13-7-1 0</inkml:trace>
  <inkml:trace contextRef="#ctx0" brushRef="#br0" timeOffset="-69150.63">16498 16301 1105 0,'0'0'24'0,"0"0"4"0,-6 0 2 0,3 0 2 0,3 0-32 0,-3 0 0 16,3 0 0-16,0 0 0 0,0 0 58 0,0 0 5 0,0 0 1 15,0 0 0-15,0 0-23 0,0 0-4 0,0 0-1 0,0 0 0 16,0 0-11-16,0 0-2 0,0 0-1 0,0 0 0 15,0 0-12-15,6-3-2 0,0 1-8 0,0 2 12 16,6 0-12-16,-3 0 9 0,3 2-9 0,3 1 8 16,-3 0 3-16,3-1 0 0,0 1 0 0,2 0 0 15,1-1 1-15,3-2 0 0,0 3 0 0,0-3 0 16,3 0-4-16,-1 3-8 0,4-3 12 0,0-3-4 16,0 3 8-16,0 0 2 0,-1 0 0 0,-2-3 0 15,0-2 5-15,3 0 1 0,-3-3 0 0,2 2 0 16,-2-2 21-16,3 1 5 0,3-1 1 0,-4 2 0 15,4-2-32-15,0 3-7 0,-3-3 0 0,0 3-1 16,2 0-3-16,-5 2-8 0,3 0 12 0,-3 3-4 16,3 0-8-16,-4 0 0 0,1 3 0 0,3 0 0 15,-3 2 0-15,0 0 0 0,-1-2 0 0,1 2 8 0,0 0 2 0,0-2 0 16,0 2 0-16,-4-2 0 16,1 0 9-16,0-3 1 0,0 2 1 0,0-2 0 0,0 0 3 0,-3 0 1 15,2 0 0-15,1-2 0 0,3-1-9 0,-6 0-1 16,6 1-1-16,-3-1 0 0,2-2-6 15,-2-1 0-15,3 1-8 0,0-3 12 0,-3 3-1 0,-1 0-1 16,4-1 0-16,0 1 0 0,-3 0 12 0,6-1 2 16,-3 1 1-16,2 0 0 0,1 0-7 0,3-1-2 15,0 1 0-15,-1 0 0 0,1-1-7 0,0-2-1 0,0 3-8 16,-4 0 12-16,1-3-12 0,0 3 9 16,0-1-9-16,-3 4 8 0,2-1-8 0,-2-2 0 0,0 2 0 15,0 0 0-15,0 3 0 0,-3 0 0 16,2 0 0-16,-2 0 0 0,-3 3 27 0,0 0 0 0,0-1 0 0,0 1 0 15,-1 0-19-15,-2 2-8 0,0 0 8 0,0 1-8 16,0-1 14-16,0-2-2 0,3 2-1 16,-3-3 0-16,3 4-11 0,-1-4 0 0,4 1 0 0,-3 0 0 15,3 2 0-15,0-2 0 0,0-1 0 0,-1 1 0 16,1 0 0-16,0-1 0 0,0 4 0 0,-3-4 0 16,0 1 0-16,-1-3 0 0,1 2 0 0,-3-2 0 15,0 3 0-15,3-3 0 0,0 3 9 0,-3-3-9 16,3 2 8-16,-4-2-8 0,4 3 10 0,0 0-10 15,0-3 8-15,-3 0-8 0,3 0 0 0,0-3 0 16,0 0 0-16,-1 3 0 0,1-2 0 0,-3-1 0 16,3 3 0-16,-3-3 12 0,0 3 0 0,0-2 0 0,-1 2-12 0,-2 0 0 15,0 0 0-15,0 0 0 0,3 0 8 16,-6 0-8-16,3 0 11 0,0 0-11 0,0 2 15 0,0-2-4 16,0 3-1-16,-1-3 0 0,7 0 8 0,-6 3 2 15,6-3 0-15,-3 0 0 0,0-3-20 16,3 3 0-16,0-3 0 0,-1 1 0 0,4-1 0 0,-3 1 0 15,0-4-13-15,3 1 5 0,-3 2-7 0,0-2-1 16,-1-3 0-16,1 3 0 16,0-3-164-16,-3-3-32 0,3 1-8 0,3-4 0 0</inkml:trace>
  <inkml:trace contextRef="#ctx0" brushRef="#br0" timeOffset="-61724.55">17308 17867 548 0,'0'11'15'0,"0"-11"5"0,-3 3-20 0,0 2 0 0,3 0 0 0,-3-2 0 0,3-3 55 16,0 5 7-16,-3-2 2 0,3-3 0 15,3 5-16-15,-3-5-4 0,-3 3 0 0,3-3 0 0,3 5-25 0,0-2-6 16,0 2-1-16,0-2 0 15,0 2 7-15,3-3 1 0,0 4 0 0,0 2 0 0,0 0 3 0,3 0 1 16,0 0 0-16,-1-1 0 0,4 7-13 0,-3-4-3 16,3 1 0-16,0 2 0 0,0 0 3 0,0 1 0 15,0-4 0-15,0 3 0 0,3 1 3 0,-3-1 1 16,2-3 0-16,1 1 0 0,0-3-1 0,3 0 0 16,-6-3 0-16,3-2 0 0,0-1-6 0,0 1-8 15,-1-3 11-15,1-3-11 0,-3-2 15 0,6 0-4 16,-6-3-1-16,3 0 0 0,0 0-2 0,0-3 0 0,0 4 0 15,-1-4 0-15,1-2-8 0,0 2 8 0,0 1-8 16,-3-1 8-16,3 0-8 0,-3 3 8 0,0 3-8 0,0 0 8 16,2 2-8-16,-5 1 0 0,3 2 0 0,-3 0 0 15,0 0 10-15,0 2-10 0,-3 3 12 0,0 1-12 16,0 2 10-16,-3 0-10 0,3 0 8 0,-3 0-8 16,3-1 16-16,-3 1-1 0,3 0-1 0,-3 0 0 15,3-2 2-15,-3-1 1 0,3-2 0 0,0-1 0 16,-3 1-17-16,2-3 0 0,1 2 0 0,0-4 0 15,0 2 0-15,0-3 0 0,0 1 8 0,0-4-8 16,0 4 0-16,0-4 0 0,3 1 0 0,-3 0-9 16,3-3 17-16,0 0 3 0,0 0 1 0,0-3 0 15,0 1-12-15,3 2 0 0,-1-3 0 0,1 3 0 16,3 0 0-16,-3-2 0 0,6 2 0 0,-6 3 0 0,6-3-11 16,-3 0 3-16,0 2 0 0,2 1 0 15,-2 0 8-15,0 2 0 0,3 0 0 0,-3 1 0 0,0-1 0 16,-3 6 0-16,0-3 0 0,0 5 0 0,-1 0 0 0,1 1 9 15,0-1-9-15,0 3 0 0,0 0 18 16,0 0-3-16,0 0-1 0,0 2 0 0,-3-2 0 0,6-2 0 16,-1 1 0-16,-2-1 0 0,0-4 15 0,3 4 3 15,-3-4 1-15,3 1 0 0,0-3-33 16,3-3-14-16,-3-2 1 0,-1 0 0 0,4-1 13 0,-3 1 13 16,0 0-2-16,0-3-1 0,0-3-10 0,-3 1 0 15,3-1 0-15,-3 1 0 0,-1-1 0 0,-2 0 8 0,3 1-8 16,-3-1 0-1,0 1 0-15,0-1 0 0,0 3 0 0,-3 0 0 0,3 0 0 0,-3 0 0 0,0 3 0 16,0 0 0-16,0 2 0 0,-3 1 0 16,-3 2 0-16,6 0 0 0,-3 2 0 0,3 1 10 0,-3-1-10 0,2 4 10 15,-2-1 11-15,3 3 3 0,0 3 0 0,0-4 0 16,3 7-6-16,-3-4-1 0,3 1 0 0,-3-1 0 16,0 4-9-16,3-1-8 0,0 0 12 0,0 0-12 15,0-2 17-15,0 0-3 0,-3-1-1 0,3-2 0 16,2 3-13-16,1-3 0 0,0 0 0 0,0-1 0 15,3-1 0-15,-3-1 8 0,0 0-8 0,0-2 0 16,3 0 0-16,-3-3 0 0,2 0 0 0,-2-3 0 16,0 0 0-16,3-2 0 0,-3 0 11 0,3-1-11 15,-3 1 8-15,3-3-8 0,-3 3 0 0,0-6 0 0,-1 6 8 16,1-3-8-16,0 0 9 0,-3 3-9 16,3 0 0-16,-6-1 0 0,3 1 0 0,-3 2 0 0,3-2 0 0,-3 2 8 15,0 1-8-15,0-1 0 16,3 1 8-16,-6-1 0 0,3 3-8 0,-3 0 12 0,-3 0-12 0,6 0 0 15,-3-3 0-15,2 3 0 0,-2 3 0 0,3-3 0 16,-3 0 0-16,3-3 0 0,3 3 0 0,0-2 0 16,0 2 0-16,0-3 0 0,3 0 0 0,-3 1 0 15,3-1 0-15,-3 0 0 0,0-2 0 0,3 2 0 16,-4 1 0-16,1-1 0 0,0 0 0 0,-3 1 0 16,3-1 0-16,-3 1 0 0,0-1 0 0,0 0 0 15,0 1 0-15,0-1 0 0,0 0 0 0,-3-2 0 16,3 2 0-16,0 1 0 0,-3-4 0 0,3 1 0 15,3 0 0-15,-6-3 0 0,3 0 0 0,0 0-8 0,-3 0 8 0,2 0 0 16,-2 0-9-16,0-2 9 0,3-1 0 0,-3 3-9 16,0 0 9-16,0 0-8 0,-3-2 8 0,0 2-8 31,0-3-16-31,0 3-4 0,-3-2 0 0,0-4 0 16,0 1-13-16,0-3-3 0,3-2-1 0,-3-1 0 15,0-5-115-15,0 3-22 0,1-5-5 0,-4-1-1 0</inkml:trace>
  <inkml:trace contextRef="#ctx0" brushRef="#br0" timeOffset="-60134.87">19656 17857 457 0,'0'0'9'0,"0"0"3"0,0 0 0 0,0 0 2 0,0 0-14 0,0 0 0 0,0 0 0 0,0 0 0 15,-3 2 9-15,3-2-1 0,0 0 0 0,0 0 0 16,0 0-8-16,0 0 10 0,0 0-10 0,0 0 10 16,0 0-10-16,0 0 0 0,0 0 0 0,0-5 8 15,0-3 0-15,3-2-8 0,0-1 12 0,3-2-4 16,-3 0 17-16,3-3 3 0,-3-3 1 0,3 1 0 16,-3-4-3-16,3-4-1 0,0 2 0 0,0-2 0 15,0 2-9-15,0-3-3 0,0 1 0 0,-3 0 0 0,3-1 1 16,0 1 0-16,0-1 0 0,0-2 0 15,0 3-1-15,0 2 0 0,0-5 0 0,-1 2 0 0,4-2 1 16,-3 3 0-16,0-1 0 0,-3 1 0 0,3-1 5 0,-3 1 1 16,0-1 0-16,-3 1 0 15,3-1-2-15,-3-2 0 0,-3 3 0 0,3-1 0 0,0 1-1 0,-3-3 0 16,3 5 0-16,-3-2 0 0,0 2-1 16,0 3 0-16,0-1 0 0,0 4 0 0,-3-1-5 0,0 1-2 15,-2 2 0-15,2 3 0 0,-6 0 33 0,3 2 6 16,0-2 2-16,-6 0 0 0,0 2-3 0,0 0-1 15,0 1 0-15,-3-3 0 0,1 5-26 0,-1-3-4 16,-3-5-2-16,0 6 0 0,0-1-2 0,0 3-1 16,-2-3 0-16,-4 4 0 0,3-1-11 0,0 0 0 15,-3 0 9-15,4-3-9 0,-1 6 0 0,0-3 0 0,0 3 0 16,0-3 0-16,0 2 0 0,1 1 0 0,-1 0 8 0,0-1-8 16,0 1 9-16,-3 0-9 0,-2 0 12 0,-1 2-12 15,0-2 0-15,-3-1 0 0,4 4 0 0,-4-1 0 16,3 3 0-16,-3-3 0 0,1 1 0 0,-1-1 0 15,-3 1 0-15,-3 2 0 0,1 0 0 0,-1 0 0 16,0 0 0-16,1 2 0 0,2-2 0 0,0 3 0 16,3-1 0-16,-2 1 0 0,2 2 0 0,-3-2 10 15,1 5-10-15,-1-3 0 0,0-2 0 0,0 2 8 16,1-2-8-16,-1-1 12 0,0 1-12 0,1 0 12 16,2-1-12-16,-6 1-16 0,0-3 4 0,-2 0 1 15,2 3 11-15,0-3 0 0,4 0 0 0,-4 0 8 16,3-3-8-16,3 3 0 0,-5 0 0 0,2 0 0 0,0 3 0 15,1-3 0-15,2 0 0 0,0 2 8 0,0 1-8 0,1 2 0 16,2-2 0-16,0 0 8 0,0 2-8 0,4 0 0 16,-4 0 0-16,0 1 0 0,3-1 0 0,-3 3 0 15,4 0 0-15,-1 3 0 0,0-1 0 0,3 3 0 16,1-2 0-16,5 2 0 0,0 3 8 0,0 0-8 16,0 2 8-16,3-2-8 0,3 3 0 0,3-1 0 15,-3 1 0-15,4-1 0 0,2 1 0 0,0 2 0 16,0-2 0-16,3 4 0 0,0-1-10 0,-3-1 0 15,6 0 0-15,0 0 0 0,0 0 10 0,0 3 9 16,3-3-1-16,0 6-8 0,0-4 0 0,0 4 0 16,3 2-12-16,3 0 3 0,-1 6 17 0,1-1 3 15,0 6 1-15,3 2 0 0,0 3-12 0,3 3-17 0,0-1 4 0,3 1 1 16,0 5 12-16,-1 0 12 0,4-3-3 0,0 0 0 16,0 0 4-16,0 1 1 0,0-6 0 0,-3 0 0 15,-1 0 3-15,1 0 1 0,0-6 0 0,0-4 0 16,-3-1-8-16,3-2-2 0,-3 0 0 0,2-6 0 15,-2-2-8-15,3-3 8 0,-3-2-8 0,-3-4 8 16,6 1-8-16,-6-5 0 0,3-1-12 0,0-2 12 31,2 0-49-31,-2-5-3 0,6 0 0 0,-3-3 0 0,0 0-135 0,3-6-27 16,20-2-6-16,-8-2 0 0</inkml:trace>
  <inkml:trace contextRef="#ctx0" brushRef="#br0" timeOffset="-58906.22">24291 6593 698 0,'21'-2'20'0,"-9"-1"4"0,6-5-24 0,2 0 0 0,4 0 0 0,3-2 0 16,3 2 19-16,-4-5-1 0,4-1 0 0,3 1 0 15,0 5 16-15,-1-2 3 0,1 4 1 0,-3-2 0 16,0 0-21-16,-3 0-4 0,-4 3-1 0,4 0 0 15,-6 0-34 1,0-1-7-16,0 1-2 0,-6 0 0 0,-1-1 50 0,1 1 9 0,0 3 3 0,-6-4 0 16,3 4-45-16,-3-1-9 0</inkml:trace>
  <inkml:trace contextRef="#ctx0" brushRef="#br0" timeOffset="-58661.78">24282 6644 1418 0,'-6'0'31'0,"0"-3"6"0,6 3 2 0,-9-3 1 0,9 3-32 0,0 0-8 0,0 0 0 0,0 0 0 16,0 0 0-16,0 0 12 0,0 0-12 0,6 0 12 15,0 3-12-15,0-3 10 0,3 0-10 0,3 0 10 16,3 0-10-16,0 0 0 0,-3-3 0 0,2 1 0 15,4-1 0-15,-3 0-12 0,3-2 2 0,0 0 1 32,-3 0-23-32,3-1-4 0,-1-2 0 0,1 0-561 0</inkml:trace>
  <inkml:trace contextRef="#ctx0" brushRef="#br0" timeOffset="-58241.21">24654 6273 889 0,'0'0'19'0,"6"-5"4"0,0 0 1 0,3-1 2 0,-3 1-26 0,-3 0 0 16,0 0 0-16,3-1 0 0,-3 4 45 0,3-1 4 0,-3-2 1 0,3 2 0 15,0 3-18-15,0-3-4 0,2 1-1 0,1-1 0 16,0 0-27-16,3 1 0 0,0-1 0 0,3-2 0 15,-3 0 0-15,6-1 0 0,-3 6 11 0,0 0-11 16,-1 0 0-16,1-2 0 0,0 2 0 0,0-3-10 16,-3 3 10-16,3 0 0 0,-3-3 0 0,3 3 0 15,-3-2 0-15,2 2 0 0,-2-3 0 0,-3 0-8 16,3 6-12-16,-3-3-3 0,0 0 0 0,-3 0-466 16</inkml:trace>
  <inkml:trace contextRef="#ctx0" brushRef="#br0" timeOffset="-57533.24">24958 6093 903 0,'0'0'20'0,"0"0"4"0,0 0 0 0,0 0 2 0,0 0-26 0,-6 3 0 16,0 0 0-16,3 2 0 0,-3 3 0 0,3 0-12 15,-3 0 0-15,3 2 1 0,0 1 11 0,0-3 0 16,3 0 0-16,0 0 0 0,3 0 13 0,0 0 5 16,0 0 1-16,3-3 0 0,3 3 15 0,0 0 3 0,0 0 1 0,3 0 0 15,-1 0-7-15,4-1-2 0,0-1 0 0,-3-1 0 16,3 0-11-16,-3 1-2 15,3-4-1-15,-3 1 0 0,0 0-4 0,0-3-1 0,-1 0 0 0,1 0 0 16,0-3-2-16,-3 3 0 0,3-5 0 0,0 2 0 16,-3-2-8-16,3-1 0 0,-3-2 0 0,3 3 0 15,3 0 0-15,-4 0 0 0,4-3 0 0,-3 0 0 16,3 2 0-16,0 1 0 0,0-3-12 0,0 3 12 16,0-3-16-16,0 3 5 0,-1-3 1 0,-2 2 0 15,3 1 10-15,-6-3 0 0,3 0 0 0,-3 3 0 16,0 0 0-16,-3-1 0 0,-3 6 0 0,-3 0 0 15,0 0 0-15,0 0-8 0,3 6 8 0,-3-4-8 16,0 4 8-16,0-1-10 0,-3 3 10 0,0 0-10 16,0 0 10-16,0-3 0 0,0 3 0 0,0 3 0 0,0-1 0 0,0 1 0 15,0-3 0-15,0 2 0 0,0 1 0 0,0-1 0 16,0-2-8-16,-3 0 8 16,0 0 0-16,3 0 0 0,-3 0 0 0,0-3 0 0,0 3 0 0,-3-2 0 15,0-4 0-15,4 4 0 16,-1-4 0-16,-3 1 0 0,0-1 0 0,0-2 0 0,0 0 0 0,0 0 0 15,0 0 0-15,0-2 0 0,0 2 0 0,3 0 8 16,-3-3 0-16,3 1 0 0,-3-1 3 0,3-2 1 16,0-1 0-16,1 1 0 0,-4 2 8 0,3-2 3 15,-3 0 0-15,3-3 0 0,0 0-8 0,0 0-2 16,0 5 0-16,0-7 0 0,0-3 7 0,0-1 2 0,0 1 0 16,3 0 0-16,-6 2 0 0,6-2 0 15,-3-3 0-15,3 3 0 0,3 2-3 0,-3 1-1 0,3-1 0 16,0 1 0-16,-3-1-8 0,0 3-2 0,3 0 0 0,-6 0 0 15,3 0-8-15,3 0 10 0,-3 3-10 0,3 5 10 32,-6-5-42-32,1 2-8 0,-1 0-1 0,-3 1-1 0</inkml:trace>
  <inkml:trace contextRef="#ctx0" brushRef="#br0" timeOffset="-54879.13">21969 15610 1407 0,'0'0'31'0,"3"-2"6"0,3-4 2 0,-3 1 1 0,0 0-32 0,3-3-8 0,-3 3 0 0,0-1 0 0,0-2 36 16,0 1 7-16,0-1 1 0,-3 0 0 15,3 0-10-15,-3 0-2 0,0-3 0 0,-3-2 0 0,0 5 16 0,3 0 4 16,-3-3 0-16,-3 4 0 0,3-1 0 0,-3 0 0 16,-3 0 0-16,0 0 0 0,-3 0-14 0,0 0-2 15,-5 3-1-15,-1-1 0 0,0 1-27 0,-3 2-8 16,0 3 0-16,-3 3 0 0,-2 5 0 16,2 0 0-16,-3 5 0 0,0 3 0 0,0 3-8 15,4 2-3-15,-1 0 0 0,0-3 0 0,6 4 11 0,0-1 0 16,3 0 0-16,3-3 0 0,3 1 0 0,1-1 0 15,5-2 0-15,-3 3 0 0,6-1 0 0,0 4 8 16,6-4-8-16,-3 3 0 0,3-2 0 0,2 2 0 16,1-3 0-16,3 4-8 0,0-4-11 0,0-2-1 0,3 0-1 15,0 0 0 1,0-3-37-16,0-2-7 0,2 2-2 0,-2-3-505 0,0 1-100 0</inkml:trace>
  <inkml:trace contextRef="#ctx0" brushRef="#br0" timeOffset="-54638.44">22112 15640 2372 0,'0'0'52'0,"0"0"12"0,0 0 1 0,0 0 1 0,6 2-53 0,-3 1-13 16,6-3 0-16,0 2 0 15,3 1 12-15,3-3 0 0,2 0 0 0,4-3 0 0,3 3-28 0,3-5-7 16,0 3-1-16,0-4 0 16,-1-2-38-16,4 3-8 0,-6-3-2 0,0 3 0 15,0-1-86-15,-4 1-18 0,-2 3-3 0,0-1-1 0</inkml:trace>
  <inkml:trace contextRef="#ctx0" brushRef="#br0" timeOffset="-54026.59">22645 15290 1728 0,'0'0'49'0,"0"0"11"0,0 0-48 0,0 0-12 0,6-2 0 0,0 2 0 16,0-3 0-16,3 3 0 0,6 0 0 0,11 0 0 15,1 0 0-15,-18 0 0 0,6 0 0 0,0 3 0 16,3-3 0-16,-3 2 0 0,2 4 0 0,1 2-11 16,0-3 11-16,-3 3-8 0,0-3 8 0,0 3-8 15,3 3 8-15,-3-1 0 0,2 1 0 0,-5-1 0 0,6 1 0 16,-6 2 11-16,0 0-3 0,12 22 0 15,-9-9-8-15,-12-13 0 0,3 1 0 0,-3 15 0 16,-3-3 0-16,0-13 0 0,-3 1 0 0,-3 17 0 0,-3-7 0 0,3-13 0 16,-3-1 0-16,0 4 0 15,0-1 31-15,-6 0 4 0,0 0 1 0,0 1 0 0,0-1-4 16,-2-3 0-16,-1 4 0 0,0-6 0 0,-3 2 0 0,3-5 0 16,-3 3 0-16,3-5 0 0,1 0-4 0,-1-1-2 15,3 1 0-15,-3-3 0 0,3 0-8 0,0 0-2 16,3-3 0-16,0-2 0 0,1 0-16 0,2-1-14 15,0 1 2-15,0-3 1 0,3 0-1 0,0 0-1 16,3-2 0-16,0 2 0 0,3-3 13 0,0 3-12 16,3 0 12-16,0 0-12 0,3 0 12 0,-3 3-9 0,6-3 9 15,0 3-8-15,0 0 8 0,2 2 0 0,-2-2 10 16,6 5-10-16,-3 0 12 0,3 0-4 0,0 2-8 0,0 4 12 16,3-1-12-16,-3 3 0 0,-1 5 0 15,-2-2 0-15,3 2 0 0,0 0-16 0,0 0 3 0,-3 6 1 16,3-3 12-16,-3 2 16 0,0-2-3 0,2 0-1 15,-2 3-12-15,0-4 9 0,0-1-9 0,-3-1 8 16,0-3-8-16,3 1 0 0,-3 0 0 0,-3-6-423 31,3 3-77-31,-6-3-15 0</inkml:trace>
  <inkml:trace contextRef="#ctx0" brushRef="#br0" timeOffset="-53690.17">23204 15732 2055 0,'0'0'45'0,"0"0"10"0,0 0 1 0,0 0 2 0,0 0-46 0,3-5-12 15,0 2 0-15,3-2 0 0,-3 0 0 0,3-1-11 16,0-2 3-16,0 3 0 15,3 0-29-15,-3 0-6 0,0 2-1 0,0 0 0 0,-3 1 26 0,3-1 5 16,-3 3 1-16,0 0 0 0,3 3 3 0,-3-1 1 16,0 4 0-16,-3-1 0 0,3 3 8 0,-3 2 0 15,3 4 0-15,-3-1 0 0,0 3 0 0,-3 2 11 0,3 3-3 16,-3 1 0-16,0 1-8 0,3 4 0 0,0-3 0 0,-3-3 0 16,3 0 8-16,0-3 0 15,0-4 0-15,3 2 0 0,-3-1 4 0,0 1 0 0,3-5 0 0,-3-1 0 31,0-4-32-31,3-1-7 0,-3 0-1 0,0-5-517 0,0 0-104 0</inkml:trace>
  <inkml:trace contextRef="#ctx0" brushRef="#br0" timeOffset="-53512.13">23443 15436 2142 0,'0'0'47'0,"0"0"9"0,0 0 3 0,0 0 1 16,0 0-48-16,0 0-12 0,3 0 0 0,-3 0 0 0,8 5 0 0,-8-5 0 15,0 0 0-15</inkml:trace>
  <inkml:trace contextRef="#ctx0" brushRef="#br0" timeOffset="-52893.75">21532 14851 1810 0,'-12'0'40'0,"6"0"8"0,0 0 1 0,-6 0 3 0,3-3-42 0,-3 6-10 16,0 0 0-16,0-1 0 0,0 4 53 0,0-4 9 15,-2 6 2-15,2-2 0 0,0 4-38 0,0 3-7 0,0 3-2 0,0 5 0 16,3 3-17-16,-3 5 0 0,3 8 0 0,0 6-9 16,0 7 9-16,3 3-10 15,3 5 10-15,1 6-10 0,2 2 10 0,5 3 0 0,1-1 0 16,0 1 0-16,3 0 9 0,3-3 1 0,0 3 0 0,3-3 0 15,0-3-2-15,3-4 0 0,3-4 0 0,-1-2 0 16,4 0-8-16,0-5-9 0,6-3 9 0,0-3-13 31,-1-5-113-31,7 0-22 0,-3-3-5 0,3-4-1 0</inkml:trace>
  <inkml:trace contextRef="#ctx0" brushRef="#br0" timeOffset="-52486.05">23580 15094 1450 0,'17'16'32'0,"-11"-8"6"0,3 0 2 0,0 3 1 15,3 2-33-15,3 3-8 0,0 2 0 0,0-2 0 0,3 3 18 0,-4-3 2 16,4 2 0-16,12 19 0 0,-6-10-20 0,-15-17 0 16,3 4 0-16,0 1 0 0,-3 1 13 0,-3 3-1 15,-1-1 0-15,-2 1 0 0,3 2 16 0,-6 3 4 0,0-3 0 0,0 3 0 16,-6 0 38-16,1-1 8 15,-4 4 2-15,-3-3 0 0,0 0-2 0,-3-1 0 0,0 4 0 0,-3-1 0 16,0-2-31-16,-3 5-7 0,1 0 0 0,-1-2-1 16,-3 2-10-16,-3 0-1 0,0-3-1 0,1 1 0 31,-1-3-57-31,0-1-11 0,-3 1-3 0,6-5 0 0,-2-1-66 0,5-2-14 16,-3-3-2-16,3-2-782 0</inkml:trace>
  <inkml:trace contextRef="#ctx0" brushRef="#br0" timeOffset="-51889.75">24252 15457 1724 0,'0'0'38'0,"0"0"8"0,0 0 2 0,0 0 0 0,0 0-39 0,0 0-9 15,0 0 0-15,0 0 0 0,0 0 17 0,-6-3 2 0,0 1 0 0,-3-1 0 16,0 0-8-16,-2 3-2 16,-4 0 0-16,0 0 0 0,0 3 11 0,0 0 1 0,0-1 1 0,0 4 0 15,-3 2 26-15,3-1 4 0,1 7 2 0,2-1 0 16,-3-2-25-16,6-1-5 0,-3 1 0 0,3-1-1 15,3 1-23-15,0-1-13 0,0 1 1 0,3-3 1 16,0 0-1-16,0 0 0 0,3 0 0 0,3-3 0 31,-3 3-25-31,3-3-6 0,3 1-1 0,-3-1 0 16,3 0-12-16,0 0-2 0,3-2-1 0,-3 0 0 0,3-1 34 0,0 1 6 0,0 0 2 0,0-3 0 16,0 0-3-16,0 0-1 0,2 0 0 0,-2-3 0 15,0 0 8-15,3 1 1 0,-3-1 1 0,0 0 0 16,-3 3 11-16,0-2 0 0,0 2 8 0,-6 0-8 15,0 0 11-15,0 0-3 0,0 0 0 0,0 0 0 16,0 0-8-16,-6 2 0 0,0 1 0 0,-3 2 8 16,0 3 15-16,0 0 2 0,0 3 1 0,0-3 0 15,3 5 26-15,-3-2 4 0,1 2 2 0,2-3 0 16,0 4 6-16,0-1 2 0,0-3 0 0,3 4 0 0,-3-4-21 16,3 4-4-16,0-4-1 0,0 3 0 0,0 3-40 0,0-3 0 15,3-2-11-15,0 0 3 16,3-3 8-16,-3-1 0 0,3-1 0 0,0 2 0 15,0 0-20-15,3 0-1 0,-3-3-1 0,6 0 0 0,-3 0 22 16,0-2-11-16,0 2 11 0,2 1-8 0,1-1-2 0,0-2 0 16,0-3 0-16,0 0 0 15,0 0-59-15,0 2-12 0,0-2-3 0,0-2-777 0</inkml:trace>
  <inkml:trace contextRef="#ctx0" brushRef="#br0" timeOffset="-51576.95">24413 15846 2243 0,'0'0'64'0,"0"0"13"0,0 0-61 0,0 0-16 0,6 3 0 0,0-1 0 16,3-2 28-16,-3 0 4 0,3-2 0 0,3-1 0 16,-4-2-32-16,4-1-13 0,0-2 1 0,-3 0 0 15,3 3-37-15,-3-3-7 0,0 3-2 16,0 0 0-1,-3-1-6-15,3 6 0 0,-6 0-1 0,0 0 0 0,-3 0 30 0,3 3 7 0,3 5 0 0,-3-3 1 16,-3 6 44-16,3-1 9 0,0 4 2 0,0 1 0 16,-3 1-6-16,3 0-1 0,0 3 0 0,0-3 0 15,0 2 18-15,-3-2 3 0,2 0 1 0,-2 0 0 16,3 0-43-16,-3-3 0 0,0 0 0 0,3-2-11 0,-3-1-9 0,3 1-1 16,-3-3-1-16,0-3 0 15,3 0-11-15,-3-5-3 0,0 0 0 0,0 0 0 16,0 0-105-16,0 0-22 0,0 0-4 0,0 0-1 0</inkml:trace>
  <inkml:trace contextRef="#ctx0" brushRef="#br0" timeOffset="-51327.58">24612 15475 2746 0,'12'6'60'0,"-9"-4"13"0,3-2 3 0,-3 3 1 0,3 2-61 0,0 1-16 0,3-6 0 0,-3 5 0 16,3 3 16-16,0-3 0 0,-3 0 0 0,0 1 0 16,3-4-16-16,-6 4 0 0,0-4 0 0,-3-2-10 31,0 0-187-31,0 0-38 0,0 0-7 0,-3 8-2 0</inkml:trace>
  <inkml:trace contextRef="#ctx0" brushRef="#br0" timeOffset="-50232.28">21430 16417 1512 0,'0'0'43'0,"0"0"9"0,0 0-42 0,6 3-10 0,0 0 0 0,3-1 0 0,0 4 42 0,3-4 6 15,3-2 2-15,0 0 0 0,9 3 2 0,-1-3 0 16,7 0 0-16,3-3 0 0,3 1 3 0,2 2 1 16,1-3 0-16,6 3 0 0,5 0-18 0,4 0-3 15,5 3-1-15,1-1 0 0,3 1-5 0,2 0-1 16,3-1 0-16,4 1 0 0,2 0-14 0,-5-1-3 16,2 1-1-16,1-3 0 0,2-3-10 0,-5 3 0 15,-1-2 0-15,-6-1-11 0,1 0 11 0,-3-2-8 16,-1 0 8-16,-5-1-8 0,-1-2 8 0,-5 0 0 15,-1-2 0-15,-5 2 8 0,-3-3-8 0,-3 1 0 16,-1 2-8-16,-5-3 8 0,-3 3-16 0,-3 3 1 0,-4-3 1 0,-2 3 0 16,-3 2-7-16,-3-2-2 0,-3 2 0 15,-3 1 0 1,0 2-21-16,-3 0-4 0,-3 0 0 0,0 0-1 16,0 0-85-16,0 0-17 0,0 0-3 0,-3 2-1 0</inkml:trace>
  <inkml:trace contextRef="#ctx0" brushRef="#br0" timeOffset="-49741.46">23809 16409 1706 0,'0'0'37'0,"6"6"8"0,6 2 2 0,2-3 1 0,1 6-38 0,6-3-10 15,6-1 0-15,0 1 0 0,5-2 37 0,1-1 6 0,3 0 1 16,3-2 0-16,2 2 42 0,1-2 9 16,3-3 1-16,-4 0 1 15,1 0-113-15,0 0-24 0,-4-3-4 0,4 3 0 0,0-2 52 0,-1-1 10 0,1 3 2 0,-3-3 1 16,2 1-7-16,-5 2-2 0,0-3 0 0,0 0 0 16,-4 1 8-16,1-1 2 0,0 0 0 0,-3-2 0 15,-1 2-10-15,-2-2-1 0,0 3-1 16,-6-4 0-16,0 1-10 0,-1 0 0 0,-2 2 0 0,-3-2 0 15,-3-1 8-15,0 1-8 0,-3 2 0 0,0 1 8 16,-3-1-8-16,0 1 0 0,0-1 0 0,-3 0 0 16,-3 3 0-16,0 0-11 0,0 0 11 0,0 0-8 15,6 0-3-15,-6 0 0 0,0 0 0 0,0-5 0 32,3 0-35-32,-3-6-7 0,-3-2-2 0,0 0-885 0</inkml:trace>
  <inkml:trace contextRef="#ctx0" brushRef="#br0" timeOffset="-46525.61">23841 15012 2146 0,'0'0'60'0,"-6"3"15"0,-2 2-60 0,-1-2-15 0,3 2 0 0,-3 3 0 0,3 0 25 16,0 5 3-16,3 3 0 0,3 8 0 0,0 5-28 0,6 8 0 16,0 8 0-16,3 11 0 0,6 7-20 0,-1 9 3 15,1 10 1-15,3 5 0 16,0 3-16-16,3-3-4 0,-3 1 0 0,3-4 0 15,-4-4-3-15,1-1-1 0,0 0 0 0,-3-7 0 16,3-6-6-16,-6-8-2 0,0-2 0 0,0-9 0 16,-6-4-16-16,0-9-3 0,-1-7-1 0,-2-11-598 15</inkml:trace>
  <inkml:trace contextRef="#ctx0" brushRef="#br0" timeOffset="-46092.11">23907 14785 2718 0,'0'0'60'0,"0"0"12"0,-6 0 2 0,6 0 2 0,-6-3-60 0,6 3-16 0,0 0 0 0,0 0 0 16,0 0 0-16,0 0 0 0,0 0 0 0,9 0 0 31,0-2-23-31,6-1-7 0,3 3-2 0,5-3 0 0,1-2 10 0,6 0 2 0,6-6 0 0,2 1 0 15,7-1 20-15,-3 0-11 0,5-2 11 0,-2 0-8 16,3 2 0-16,-4 1 0 0,4 2 0 0,0 0 0 16,-4 3-20-16,4 2-4 0,-1 3-1 0,-2 0 0 15,0 3 21-15,-1-1 4 0,1 4 8 0,-3 2-13 0,-1-1 4 0,1 7 1 16,-3 2 0-16,-4 2 0 0,1 3-7 0,-6 3-1 16,3 3 0-16,-7 7 0 0,4 0-4 0,-3 9 0 15,3-1-1-15,-3 8 0 0,-1 6 8 0,-2 2 1 16,0 3 1-16,0 2 0 0,0 4 11 0,-7-1 0 15,4 0 0-15,-6 0-8 0,0 3 8 0,-3-3 11 16,-3 3-3-16,-3-1 0 0,0-1 12 0,-3-4 1 16,-3 1 1-16,0-1 0 0,0-2-9 0,-3 0-1 15,0-6-1-15,0-2 0 0,0-2-11 0,0-6 0 16,-3 0 0-16,0-8 8 16,0-3-29-16,-3-8-7 0,0-2 0 0,0-8-1 15,-3 0-48-15,-3-5-10 0,-2-3-1 0,-4-6-506 16,-3-4-101-16</inkml:trace>
  <inkml:trace contextRef="#ctx0" brushRef="#br0" timeOffset="-45788.36">24124 16372 2497 0,'-15'6'71'0,"6"-1"15"0,0-2-69 0,1 2-17 0,2-2 0 0,0-1 0 15,6-2 39-15,0 0 4 0,0 0 1 0,0 0 0 16,6-2-44-16,3-1-19 0,8 0 2 0,1-2 0 15,9 0 17-15,6-6-12 0,0 3 12 0,5-5-10 16,1 2 10-16,3-2 0 0,2 3 0 0,1 2 0 31,2-3-28-31,-2 3-3 0,3 0-1 0,-7 3 0 0,1 2-93 0,0 1-19 0,-4-1-4 0,-2 3-758 16</inkml:trace>
  <inkml:trace contextRef="#ctx0" brushRef="#br0" timeOffset="-45164.36">24374 14250 1796 0,'-6'-5'40'0,"0"0"8"0,3 0 1 0,-3-1 1 0,0 1-40 0,-2 0-10 0,2-1 0 0,3 1 0 16,-3 2 69-16,3-2 12 0,0 3 3 0,3-4 0 16,-3 1-16-16,6-3-4 0,-3 0 0 0,6-2 0 15,0-1-9-15,6-5-3 16,-1 0 0-16,4-8 0 0,3-2-22 0,3-3-5 0,3-6-1 0,0 4 0 16,2-4 13-16,1-2 3 0,-3-2 0 0,0-1 0 31,0 8-64-31,-7 0-13 0,-2-2-3 0,0 5 0 15,-3-3-35-15,-6 3-7 0,3 3-2 0,-6 2 0 0,-3 3-19 16,0-1-4-16,0 4-1 0,0-3 0 0,-3 5 10 16,-3-3 2-16,0 9 0 0</inkml:trace>
  <inkml:trace contextRef="#ctx0" brushRef="#br0" timeOffset="-44661.8">24639 13219 1418 0,'6'-6'31'0,"0"-4"6"0,6 2 2 0,0-3 1 0,0 1-32 0,0-4-8 0,3 1 0 0,-4 0 0 15,1 0 40-15,0 5 5 0,0-3 2 0,0 3 0 16,0-2-13-16,-3-1-2 0,3 0-1 0,-3 1 0 16,0-1 13-16,0 1 4 0,-3 2 0 0,3 0 0 15,2-3-11-15,-2 3-1 0,0 0-1 0,0 0 0 16,0-2-15-16,0 2-4 0,0-3 0 0,0 3 0 16,0-2-16-16,0-1-11 0,0 3 2 0,0-2 0 15,-6-1-11-15,3 3-1 0,-3 3-1 0,0 0 0 16,0-1 3-16,-3 6 1 0,0 0 0 0,0 0 0 15,0 0 18-15,0 0-8 0,0 0 8 0,0 0 0 16,0 0-16-16,0 0 3 0,-6 3 1 0,0 2 0 16,3 1 12-16,-3 2 0 0,3 5 0 0,-3 0 0 15,3 8 0-15,-3 3 0 0,3 5 0 0,0 0 0 16,0 6 0-16,0 2 0 0,3 2 0 0,-3 6 0 16,3 3 0-16,-3-3 12 0,3-3-4 0,-3-2-8 0,-3-3 0 0,3 3 0 15,-3-3 0-15,0-3 0 16,0-2 8-16,3-3-8 0,-3-5 0 0,0 0 0 0,0-3 0 15,-3 0 0-15,3-3 0 0,1 1 0 0,2-9-14 16,-3 1-3-16,0-3-1 0,0 0-788 16</inkml:trace>
  <inkml:trace contextRef="#ctx0" brushRef="#br0" timeOffset="-44254.38">24499 12824 1076 0,'-6'-8'24'0,"0"0"4"0,3 1 2 0,-3-1 0 0,0 0-30 0,3 0 0 0,1-3 0 0,-1 3 0 16,0-2 0-16,0 2 0 0,0-6 0 0,3 7 0 15,0-4-23-15,0 0 3 0,0 1 0 0,0-1 0 16,3 1 52-16,0-1 10 0,0 0 2 0,0 4 1 16,5-1 40-16,-2 0 8 0,3-3 2 0,3 3 0 15,0 3-35-15,0-3-6 0,3-5-2 0,6 2 0 16,-3 3-32-16,2 0-6 0,4 0-2 0,-3 0 0 16,0 3-20-16,0 2-5 0,-3 1-1 0,0-1 0 15,-1-2-29 1,4 0-5-16,-3 2-2 0,0 0 0 0,-3 1-94 0,0-1-18 0,0 0-4 0,-4-2-1 0</inkml:trace>
  <inkml:trace contextRef="#ctx0" brushRef="#br0" timeOffset="-43895.33">24770 12356 1710 0,'0'0'37'0,"0"0"8"0,0 0 2 0,0 0 1 0,0 0-38 0,-3-3-10 16,3 3 0-16,0 0 0 0,0 0 21 0,-6 3 3 16,3 2 0-16,0 3 0 0,-3 6-24 0,6-1 0 15,-3 5 0-15,0 3 0 0,0 6 0 0,3-1 0 0,0 3 0 0,0 1 0 16,0-4-12-16,0 0-6 0,0 1-2 0,0-6 0 16,3 0 20-16,-3-5 0 0,3 0 0 0,0-5 0 15,0 2-18-15,0-3 0 0,3-4 0 0,-3-6-482 16,3 0-97-16</inkml:trace>
  <inkml:trace contextRef="#ctx0" brushRef="#br0" timeOffset="-43578.18">24961 12412 1638 0,'0'0'36'0,"-3"2"7"0,3 6 1 0,-3 3 3 0,3 5-38 0,0-3-9 16,3 3 0-16,-3 0 0 0,3 2 10 0,-3 1 0 15,3-3 0-15,0-3 0 16,3 3-10-16,-3-3 12 0,2-3-12 0,-2-2 12 0,0 0-12 0,0-5 0 16,-3-3 0-16,0 0-11 0,0 0 11 0,3 0 11 15,-3 0-3-15,6-5 0 0,0-3 29 0,0 0 6 16,0-3 1-16,0 1 0 0,0-4-28 0,3 1-4 16,-3 0-2-16,6 0 0 0,-3 0-10 15,3-1 0-15,0 1-12 0,0 0 12 0,-1 2-20 0,1 1 3 16,0 2 1-16,-3 2 0 0,0 1 6 0,0 2 2 15,-3-2 0-15,0 5 0 16,0 3-24-16,0-1-5 0,0 1-1 0,-3 2 0 0,3 3 24 0,-3 0 5 16,3 3 1-16,-3-1 0 0,3 1 8 0,-3 2 0 0,0 1 0 15,2-1 0-15,-5 0 0 0,3-2 0 0,0 2 0 0,0 0 0 16,-3 0 0-16,0-5 0 0,0 0 0 0,-3 3 0 16,0-3 8-16,0-3 6 0,1 3 2 0,-4-3 0 15,0 0 18-15,3-2 4 0,-6 2 1 0,3-2 0 16,0 0-12-16,0-3-3 0,0 0 0 0,0 0 0 15,0-3 30-15,-3-2 6 0,3-1 0 0,0 1 1 16,0-3-14-16,0-2-3 0,0-1-1 0,0-2 0 16,0 0-28-16,0-3-6 0,0 0-1 0,1 0 0 15,-1-3 0-15,-3 1 0 0,0-1 0 0,0-2 0 16,0 3-8-16,-3-3 0 0,0-1 0 0,-3 4 0 16,0 2 0-16,-3-3-14 0,1 4 3 0,-4 1 1 15,-3 4-101 1,0 4-20-16,-6 1-4 0,1 5-754 0</inkml:trace>
  <inkml:trace contextRef="#ctx0" brushRef="#br0" timeOffset="-42325.67">21073 16563 1440 0,'0'0'32'0,"-6"-3"6"0,0 3 2 0,0-2 0 0,-3-1-32 0,3-2-8 16,1 2 0-16,-1-2 0 0,6 5 58 0,-3-6 10 0,3 6 3 0,-3-7 0 16,3-1-25-16,0 0-5 0,6 0-1 0,-3 0 0 15,3 2 10-15,5-1 2 0,-2-4 0 0,9 3 0 16,-3-3-26-16,3 4-5 0,6-1-1 0,3 2 0 15,2 1-20-15,7 0 0 0,0 2 0 0,2 0 0 16,4 3 0-16,3 3 0 0,5 0 0 0,4 2 0 16,5 3 0-16,7 0 0 0,-1 0 0 0,7 2 0 15,2 4 0-15,7-1 9 0,2 3-9 0,3 0 0 16,7-1 40-16,2 7 0 0,3-4 1 0,-3 3 0 16,7-2-15-16,-1-1-3 0,-3-4-1 0,0-1 0 15,3 0 26-15,1-5 4 0,-1-3 2 0,-3 1 0 16,0-4 4-16,0-2 1 0,-5-2 0 0,-1-1 0 15,0-2-31-15,-5-1-5 0,-4 1-2 0,-6 0 0 16,-2-6-21-16,-7 9 0 0,-2-1 0 0,-7 3-8 16,-2 0 8-16,-1 3-8 0,-2-3 8 0,0 5-8 0,-7-3 0 0,1 6 0 15,-4 0 0-15,-2 0 0 0,0 0 8 0,-7 3 0 16,1-3 0-16,-3 0 0 0,0 0-13 0,-4 0-1 16,-2-3 0-16,-3 0 0 15,0 0-29-15,-6 1-5 0,0-4-2 0,-7 1 0 16,1 0-114-16,-3-3-22 0,-3 2-5 0,-3-2-741 15</inkml:trace>
  <inkml:trace contextRef="#ctx0" brushRef="#br0" timeOffset="-41886.89">23889 16711 2127 0,'0'0'47'0,"0"0"9"0,0 0 3 0,3 5 1 0,0-2-48 0,3 2-12 15,3 3 0-15,-3 0 0 0,6 3 0 0,0 2-14 16,3 3 3-16,-4 5 1 0,7 0-6 0,0 6-2 16,0 2 0-16,3 0 0 15,0 3-9-15,0 2-1 0,-1-2-1 0,1 0 0 0,0-1 21 0,0-2 8 16,-3 3 0-16,0-5-9 0,-1-1 33 0,-5-2 6 15,0 0 2-15,-3-1 0 0,3-4-45 0,-6 0-9 16,3-6-2-16,-3 0 0 16,-3-2-39-16,3-3-8 0,-6-3-1 0,3-3-1 15,-3-2-104-15,0 0-21 0,0 0-4 0,-15-7-1 0</inkml:trace>
  <inkml:trace contextRef="#ctx0" brushRef="#br0" timeOffset="-41543.42">23782 17044 2101 0,'0'0'60'0,"0"0"12"0,0 6-57 0,0 2-15 0,3 0 0 0,0 2 0 16,6 3 0-16,3 3 9 0,0 0-9 0,2 3 8 15,1-1-36-15,3 3-8 0,0 1-2 0,0-1 0 16,0-3 16-16,3 3 3 0,-3-2 1 0,-1 2 0 15,4-2 18-15,-3 2 9 0,0-3-1 0,3 1 0 16,-3-3 38-16,-1 0 7 0,4-1 2 0,-3-1 0 0,0-1 5 16,0 0 0-16,-3-5 1 0,3 3 0 15,-1-3-4-15,-2-3-1 0,0 0 0 0,0-2 0 0,0-1-25 16,-3-4-6-16,0-1-1 0,3 1 0 0,-3-6 13 0,0 0 3 16,2-3 0-16,-2-2 0 0,3-3-7 0,-3-5-1 15,0-3 0-15,0-2 0 0,-3-6-32 16,-3-3 0-16,3-2 0 0,-3 0 0 15,-6-5-102-15,3 2-27 0,-6-2-6 0,3 2-622 16,-6 1-125-16</inkml:trace>
  <inkml:trace contextRef="#ctx0" brushRef="#br0" timeOffset="-41214.29">23818 17867 2026 0,'0'0'44'0,"0"0"10"0,0 0 2 0,0 0 1 0,0 0-45 0,0 0-12 0,0 0 0 0,0 0 0 16,0 0 0-16,0 0 0 0,6-2 0 0,3-1 0 16,-1 0 0-16,7 1 0 0,0 4 0 0,0-2 0 0,6 6 12 0,0-1 0 15,0 0 0-15,2 1 0 16,-2 1-3-16,3-1 0 0,3-1 0 0,-3 0 0 0,-1 3-17 0,1-5-4 16,3 2-1-16,-6-2 0 15,3 0-99-15,-3-1-19 0,-4 1-4 0,1-1-1 16</inkml:trace>
  <inkml:trace contextRef="#ctx0" brushRef="#br0" timeOffset="-40641.39">24350 17888 2198 0,'-3'8'62'0,"0"-2"14"0,1 4-60 0,-1-2-16 0,0 5 0 0,3-2 0 16,-3 2 0-16,0 1 0 0,3-1-12 0,3 0 12 31,-3-2-34-31,3 2 0 0,0-3 0 0,2 1 0 0,1 0 19 0,0-1 4 0,0-2 1 0,3 3 0 16,-3-6 27-16,3 0 6 0,-3 1 1 0,3-4 0 16,0 3 3-16,0-5 1 0,0 0 0 0,0 0 0 15,0-5-28-15,3 0 0 0,-3-3 0 0,2-3 0 16,1 1 0-16,0-6 0 0,6 0-14 0,0-3 5 15,0 1 9-15,0-3 0 0,5 0 0 0,1-3-8 16,-3 0 8-16,3 3 0 0,-3-3 10 0,0 3-10 16,-4 0 0-16,4 0-8 0,-3 2-1 0,0 3 0 15,0 3-7-15,-3 0 0 0,3 5-1 0,-3 2 0 16,-4 1-7-16,1 3-2 0,0 4 0 0,-3 1 0 0,3 2 42 16,0 0 8-16,-3 6 1 0,-3 0 1 0,0 2-13 0,3 0-2 15,-3 0-1-15,0 3 0 0,0 0-10 16,-3 0 0-16,3-3 0 0,-3 3 0 0,-3-3 15 0,0-2-3 15,-3-1 0-15,3 1 0 0,-3 0-1 0,0-1-1 16,0-2 0-16,-3 0 0 0,3 0 23 0,-6 0 5 16,3-3 1-16,-3 0 0 0,0 3-18 0,0-2-3 15,-3-1-1-15,0-2 0 0,0-1 5 0,0 1 1 16,-3 0 0-16,4-1 0 0,-7-2 3 0,3-2 1 16,-3-1 0-16,0 0 0 0,-3 1-3 0,0-4 0 15,-2 1 0-15,-4 0 0 0,0-3 7 0,-3 0 1 16,-2 0 0-16,2 0 0 0,0 0-10 0,3 0-2 31,0 3 0-31,4-3 0 0,-1 0-6 0,0 0-2 0,3 0 0 0,0 0 0 0,1-2-12 0,-1 2-16 0,0-6 3 16,3 4 1-1,0-3-135-15,0-6-26 0,0 3-6 0,1-5-1 0</inkml:trace>
  <inkml:trace contextRef="#ctx0" brushRef="#br0" timeOffset="-40357.04">24446 17965 2960 0,'0'0'84'0,"0"0"18"0,0 6-82 0,0-4-20 0,0-2 0 0,0 0 0 16,0 0-173-16,0 0-39 0,3-10-8 0,-6-9-2 0</inkml:trace>
  <inkml:trace contextRef="#ctx0" brushRef="#br0" timeOffset="-32860.97">1755 11644 990 0,'0'0'21'0,"0"0"5"0,0 0 1 0,-3-8 1 0,3 8-28 0,-3-5 0 0,-3 0 0 0,3 0 0 16,3-1 60-16,-5 1 5 0,2 0 2 0,-3-1 0 15,0 1-24-15,0 0-5 0,3-1-1 0,-6 1 0 16,-3-3-2-16,3 3-1 0,0-3 0 0,-9 3 0 16,6 2 7-16,-3 0 2 0,0 1 0 0,-2-1 0 15,-1 6-23-15,0-1-4 0,3 1 0 0,-6 5-1 16,3 0-15-16,0 3-10 0,7 2 2 0,-7-3 0 15,6 4 8-15,-3-4 0 0,3 3-9 0,3-2 9 0,6 2 0 16,-6-2 0-16,3-3 0 0,0-3 0 16,6 3 10-16,0-3 6 0,0 1 2 0,0-1 0 0,0 0 0 0,3-2 0 15,-3-3 0-15,3 5 0 0,3-2-18 0,-3 2 8 16,3 3-8-16,3-5 0 0,-6-1 0 0,3-2 0 16,6 3 0-16,-9 0 0 0,6-1 0 0,3-2 0 15,-3 3 0-15,5-1 0 0,-8-2 0 0,9 0 0 16,-6-2 0-16,3 2 0 0,0 0 0 0,-3-3 0 0,0 1 0 15,0-1 0-15,0 3 0 0,-6 0 0 0,3-3 0 0,-6 3 0 16,3 3 0-16,-3-3-16 16,0 0 5-16,0 0 1 0,0 0 24 0,-3 3 5 15,3 2 1-15,-6 3 0 0,3 0-20 0,-3 0 10 0,0 5-10 0,0-3 8 16,3 4-8-16,-6-1 0 0,9 3 0 0,-9 0 0 16,9 0 0-16,-9-1 0 0,6 1 0 0,3-3 0 15,0-2 0-15,0 0 0 0,0 2 0 0,0-3 0 16,0 1 0-16,3 0 0 0,0-1 0 0,3 1 0 15,-6-3 9-15,3 0 0 0,3 0 0 0,-3 0 0 16,3-3 1-16,-3 3 0 0,3-3 0 0,0 3 0 16,0 0-2-16,3-3-8 0,-6-2 12 0,3 2-4 15,0 0 12-15,3-2 3 0,-1 0 0 0,-2-1 0 16,6 1-23-16,-9 0-20 0,6-1 4 0,0 4 1 16,-3 2-70-16,6-3-15 0,-3 0-2 0</inkml:trace>
  <inkml:trace contextRef="#ctx0" brushRef="#br0" timeOffset="-32508.53">1860 12033 2127 0,'0'0'47'0,"0"-5"9"0,-6-3 3 0,6 3 1 0,0 5-48 0,0-6-12 16,0 1 0-16,6 0 0 0,-3 0 0 0,2 2-11 15,4-2 3-15,-6 2 0 0,6-2-8 0,0 2-2 0,0-2 0 0,-6-1 0 16,6 4-4-16,0-1-1 0,-6 1 0 0,3-1 0 31,3 0-5-31,-6 1 0 0,0-1-1 0,-3 3 0 16,6-3-6-16,-6 3-1 0,3 3 0 0,3 0 0 16,-6-1-1-16,0-2-1 0,3 6 0 0,3-1 0 0,-6 0 27 0,3 0 11 0,-3 3-8 0,0 0 8 15,0 0 0-15,3 0 0 0,-3 0 0 0,0 3 0 16,0-1 0-16,0 1-8 0,3-1 8 0,-3 1 0 15,3 2 0-15,-3-2 11 0,2-1-1 0,-2-2 0 16,6 3-2-16,-6-3 0 0,3 0 0 0,3 0 0 16,-6 0-8-16,3-3 0 0,3 3 9 0,0-3-9 15,0 0-16-15,-3-2-7 0,3-3-1 0,-6 0-445 16,3 0-89-16</inkml:trace>
  <inkml:trace contextRef="#ctx0" brushRef="#br0" timeOffset="-32337.99">1952 11758 1796 0,'0'0'40'0,"0"0"8"0,0-5 1 0,0 5 1 0,0 0-40 0,0 0-10 16,0 0 0-16,0 0 0 0,3-5 8 0,-3 5 0 16,3 0 0-16,0 2 0 15,3 1-44-15,-3 2-10 0,3 6-2 0,-3-1 0 0</inkml:trace>
  <inkml:trace contextRef="#ctx0" brushRef="#br0" timeOffset="-31709.33">2172 11676 1717 0,'0'0'37'0,"0"0"8"0,0 0 2 0,0 0 2 0,3-3-39 0,6 1-10 0,0 2 0 0,0 0 0 16,3 0 0-16,6 2 0 0,-6-2 0 0,5 0 0 16,-2 0-11-16,0 0 11 0,3 0-8 0,-3 0 8 15,3 0 0-15,0-2 0 0,-4-4 0 0,4 4 0 16,-3-1 0-16,0 1 0 0,0-1 0 0,-3 0 0 16,0 1-9-16,-3-1-3 0,3 0-1 0,3 1 0 31,-10 2-42-31,4 0-8 0,0-3-1 0,-3 0-606 0</inkml:trace>
  <inkml:trace contextRef="#ctx0" brushRef="#br0" timeOffset="-31431.15">2226 11853 1848 0,'-9'-8'52'0,"9"8"12"0,0 0-52 0,-6-2-12 16,6 2 0-16,0 0 0 0,0 0 20 0,0 0 2 15,0 0 0-15,0 0 0 0,0 0-22 0,0 0 8 16,6 0-8-16,0-3 0 0,3 3 13 0,3 0-1 16,-1-3-1-16,4 3 0 0,6-2-2 0,-3-1 0 0,3 1 0 0,3-1 0 15,-1 3-26-15,-2-3-6 0,0 1-1 0,0-1 0 32,0 3-70-32,-3-3-14 0,0 1-4 0,-4-1 0 15,1 3-81-15,-3-3-17 0,15 1-3 0,-15-6-1 0</inkml:trace>
  <inkml:trace contextRef="#ctx0" brushRef="#br0" timeOffset="-31194.95">2360 11369 1465 0,'0'0'32'0,"-6"-5"6"0,0 2 2 0,6 3 2 0,0 0-34 0,0 0-8 0,0 0 0 0,0 0 0 16,-6 6 23-16,6 4 2 0,0 1 1 0,0 7 0 0,3 6-26 16,0 2 8-16,3 6-8 0,0 0 0 0,3 2 9 0,-7 3-9 15,7 0 10-15,3 3-10 16,0 0 11-16,-3 0-11 0,6-1 12 0,-6-2-12 0,-3-2 0 0,3-4 0 16,0-4-12-16,0-3 3 0,-3-1 9 0,0-4 0 15,0 0-9-15,3-4 9 0,-7-1 0 0,1-4-9 16,3 1 9-16,0-1-466 15,0-4-89-15</inkml:trace>
  <inkml:trace contextRef="#ctx0" brushRef="#br0" timeOffset="-30841.88">2738 11647 1692 0,'0'0'37'0,"0"0"8"0,0 0 2 0,0 0 0 0,0 0-38 0,0 0-9 0,0 0 0 0,0 5 0 16,6 6 0-16,-6 2-9 0,8 0 9 0,-8 6-13 16,3-1 13-16,3 1 0 0,3-1 0 0,-3 4 0 15,3-1 0-15,-3 0 0 0,3-3 0 0,3 1 10 16,-3-6-10-16,-3-2 0 0,3-3 0 0,0 0 0 16,-3-3 14-16,3-2-2 0,-3-1-1 0,0-2 0 15,2-2 14-15,-5-1 3 0,6-5 1 0,-6 3 0 16,3-6 21-16,0 1 4 0,-3-9 1 0,0 0 0 15,3 1-39-15,-3-3-7 0,-3-3-1 0,3 0-8 16,0 0 20-16,-3 3-4 0,3-5 0 0,-3 5 0 16,-3-1 4-16,0 4 0 0,3-1 0 0,-3 3 0 0,0 3-11 0,-3 0-1 15,0 5-8-15,0 0 12 0,3 3-12 0,-6 2-10 16,3 1 2-16,-5 2 0 16,2 2-35-16,6 1-6 0,-12 2-2 0,3 0 0 15,0 6-36-15,0 2-7 0,0 0-2 0,0 1-437 16,-3-4-88-16</inkml:trace>
  <inkml:trace contextRef="#ctx0" brushRef="#br0" timeOffset="-30555.71">3250 11795 1788 0,'0'0'51'0,"0"0"10"0,0 0-49 0,0 0-12 0,0 3 0 0,0-3 0 15,0 0-13-15,0 0-6 0,0 2-1 0,-3 4-479 16,0 2-96-16</inkml:trace>
  <inkml:trace contextRef="#ctx0" brushRef="#br0" timeOffset="-26470.38">3461 11663 1422 0,'0'-13'31'0,"3"7"6"0,-3-2 2 0,3 3 1 0,3 0-32 0,0 0-8 15,3-3 0-15,3 2 0 0,0 1 8 0,5 2 0 16,-2-2 0-16,3 2 0 0,0 1-8 0,3-1 8 16,0 3-8-16,2-3 8 0,-2 3 4 0,0-2 0 0,0-1 0 15,0 1 0-15,0 2-2 0,-1-3 0 16,-2 0 0-16,-3 3 0 0,0-2-10 0,0 2 8 0,-3 0-8 0,0-3 8 31,-3 3-29-31,0 0-7 0,-3 0 0 0</inkml:trace>
  <inkml:trace contextRef="#ctx0" brushRef="#br0" timeOffset="-26166.14">3547 11827 1854 0,'0'0'40'0,"0"0"9"0,0 0 2 0,0-8 1 0,0 8-41 0,3-3-11 0,0-2 0 0,3 2 0 15,0-2 0-15,6 2 0 0,-6 3 0 0,6 0-11 16,0-2 11-16,0 2-8 0,6 0 8 0,-7 0-8 0,7 2 8 0,0 1 0 16,3-3 0-16,-3 3 0 0,3-1 0 0,0 1 0 15,-1-3 0-15,1 3 0 16,0-1-53-16,0-2-9 0,-3 0-2 0,-3 0 0 0</inkml:trace>
  <inkml:trace contextRef="#ctx0" brushRef="#br0" timeOffset="-25807.11">3881 11314 1661 0,'3'-11'47'0,"-3"11"10"0,0 0-45 0,0 0-12 0,0-5 0 0,6 2 0 15,-3 0 13-15,5 1 1 0,-5 2 0 0,6 2 0 16,-3 1-14-16,6 0 0 0,-6-1 0 0,3 4 0 16,3 2 0-16,-3 0 0 0,6-1 0 0,-3 1 0 15,3-2 0-15,-1-1 8 0,4 3-8 0,0-3 0 16,0 3 0-16,3 0 0 0,0-3 8 0,0 3-8 16,-1 0 0-16,1 0-10 0,0 0 2 0,0-3 0 15,0 3-2-15,0 0 0 0,-4 0 0 0,-2 0 0 16,3 0 10-16,0 3 0 0,-3-3-9 0,-3-3 9 15,0 3 0-15,-3 0-9 0,0-3 9 0,-3 3 0 16,-3 3-12-16,0-1 12 0,-3-2-12 0,0 3 12 0,-6-1 0 16,3 4 16-16,-6-1-2 0,0 0 0 0,0 3 3 0,0-3 1 15,-3 3 0-15,0 0 0 0,0-3 10 0,-3 3 3 16,-3 5 0-16,-2-2 0 0,-7 2-7 0,0 3-2 16,0 2 0-16,-3-2 0 0,4-3-13 0,-4 3-9 15,3-3 12-15,3 0-12 0,3-5 0 0,1-3 0 16,2 3 0-16,3-5 0 15,3 2-98-15,0-2-20 0,0-1-4 0,3-2-1 0</inkml:trace>
  <inkml:trace contextRef="#ctx0" brushRef="#br0" timeOffset="-25047.62">4643 11446 1792 0,'0'-8'40'0,"-3"0"8"0,3-3 1 0,-3 1 1 0,3-1-40 0,0 1-10 0,0-1 0 0,0 3 0 16,3-2 0-16,3-4 0 0,-3 9 0 16,3-3 0-16,-4 3 0 0,4 0 0 0,0-1 0 15,0 1 0-15,-3 2 0 0,6-2-9 0,-3 0 9 16,0 2-9-16,0 0 9 0,3 3 0 0,0 0-9 16,0 0 9-16,0 0 8 0,0 0-8 0,3 3 11 15,-3-3-11-15,0 3 0 0,2-3 0 0,1 0 0 16,-3 2 0-16,3 1 0 0,0 2 0 0,0 3 0 15,0-2 0-15,0 1 0 0,3 1 0 0,-3 0 0 16,2 3 16-16,-2 2-1 0,3-2-1 0,-3 2 0 16,0 3 11-16,3 0 3 0,-3 0 0 0,0 2 0 15,0 1 2-15,-3-1 1 0,0 1 0 0,-1 2 0 0,1-3-8 16,0 4-2-16,-3-7 0 0,0 4 0 16,3-3-5-16,-3 0 0 0,0 0-1 0,0-3 0 0,-3 0-6 0,3 0-1 15,0 0 0-15,-3-2 0 16,3 2-8-16,-3-2 10 0,0 2-10 0,0-2 10 0,-3-1-10 15,3 3 0-15,-3-2-12 0,-3 2 12 16,3 1-62-16,0-4-5 0,-3 1-1 0,-3-1-844 0</inkml:trace>
  <inkml:trace contextRef="#ctx0" brushRef="#br0" timeOffset="-24769.74">5208 11382 2072 0,'-3'-8'59'0,"3"8"12"0,0 0-57 0,0 0-14 0,0 0 0 0,0 0 0 16,0 0-15-16,-6 0-5 0,0 3-2 0,0 2 0 16,0 1 3-16,-3-1 1 0,3 6 0 0,-2 2 0 15,-1 0 18-15,0 0 11 0,-3 6-2 0,0-3 0 16,0 5-9-16,-3-3 0 0,0 3 0 0,-3 1 0 15,0 1 0-15,-2 1 0 0,2-3 0 0,-3 1 0 16,0 9 0-16,3-4 0 0,0-3 0 0,4-3 0 16,-1 0-11-16,3-3-1 0,0 1 0 0,3 2-538 15,3-2-108-15</inkml:trace>
  <inkml:trace contextRef="#ctx0" brushRef="#br0" timeOffset="-24396.74">5318 11650 2072 0,'6'-14'59'0,"-3"9"12"0,0 0-57 0,6 0-14 16,0 2 0-16,0-5 0 15,3 5-27-15,0-2-8 0,0 0-1 0,0-1-1 0,-3 4 13 0,-1-1 4 0,-2 0 0 0,3 1 0 16,-3 2 20-16,0 0-9 15,0 0 9-15,-3 2 0 0,-3-2-17 0,6 3 3 0,-6 2 1 0,3 1 0 16,-3 2 13-16,-3 0 0 0,3 2-10 0,-3 1 10 16,-3 2 12-16,3 3 6 0,-3 0 2 0,3 0 0 15,0 2-20-15,-3 1 0 0,6-3 0 0,-3-1 0 16,0 1 24-16,0 0 0 0,6-3 1 0,-3 3 0 16,3-3-5-16,0 1-2 0,0-4 0 0,0 1 0 15,0 2-2-15,0-2 0 0,3-1 0 0,-3-2 0 16,3 3-5-16,-3-1-2 0,3-2 0 0,0 3 0 15,0-3-9-15,0 0 0 0,0-3 0 0,0 0 0 16,0 3 0-16,-3-5 0 0,0 2-10 0,3-5 10 16,-6 0-46-16,0 0-3 15,0 0-1-15,3-2-519 0,0-4-104 0</inkml:trace>
  <inkml:trace contextRef="#ctx0" brushRef="#br0" timeOffset="-24204.7">5574 11359 2343 0,'3'-6'52'0,"0"4"10"0,0-4 2 0,3 4 2 0,0 2-53 0,3-3-13 16,0 3 0-16,0 3 0 16,0-1-112-16,-3 6-26 0,0 0-5 0,3 0-754 0</inkml:trace>
  <inkml:trace contextRef="#ctx0" brushRef="#br0" timeOffset="-22489.77">6152 11472 910 0,'0'0'20'0,"0"0"4"0,0 0 0 0,0-5 3 0,0 5-27 0,0 0 0 0,0 0 0 0,0 0 0 15,0 0 55-15,3-5 5 0,-3 5 2 0,0 0 0 16,0 0-30-16,0 0-7 0,0 0-1 0,0 0 0 15,0 0 13-15,0 0 3 0,0 0 0 0,0 0 0 16,0 0-23-16,0 0-4 0,3 5-1 0,0 3 0 16,0 3-12-16,0 2 11 0,3 5-11 0,-6 1 10 15,3 2 1-15,2 3 0 0,-2 0 0 0,3 2 0 16,-6 1-11-16,3-4 8 0,0-1-8 0,0-4 8 16,0 1-8-16,-3-6 8 0,3 0-8 0,0-5 8 0,-3 0 8 15,0-3 2-15,0-2 0 0,0-3 0 0,0 0-18 0,0 0 0 16,0 0 0-16,-3-8 0 15,0-3-21-15,0-5-5 16,0 1-1-16,3-7 0 0,-3-1-6 0,3 1-2 0,-3-1 0 16,3 1 0-16,0-1 35 0,3 4 0 0,0 1 0 0,0-1 0 0,-3 3 12 0,3-2 7 15,0 4 1-15,3 1 0 0,0 3 19 0,-3-1 4 16,3 3 1-16,0 3 0 0,3 0-26 0,-3 2-5 16,0-2-1-16,0 5 0 0,3 0 4 0,0 2 0 15,-3 1 0-15,3 2 0 0,-3 3 0 0,3 0 0 16,-4 0 0-16,1 3 0 0,3-1 0 0,-3 1 0 15,0-1 0-15,0-2 0 0,-3 5-4 0,0-5 0 16,0 0 0-16,0 0 0 0,0-2-1 0,-3 2-1 16,6-6 0-16,-3 1 0 0,3-1-10 0,-3-2-16 0,3 0 4 0,-3-2 1 31,3-1-38-31,-3 1-8 0,0-6-2 0,3 0 0 16,-3 0 22-16,0-3 4 0,0 3 1 0,0 0 0 0,3 0 32 0,0 0 0 0,-3 3 0 0,0-3 0 15,-1 6 17-15,-2 2 11 0,6-3 1 0,-3 3 1 16,3 0 16-16,0 0 3 0,-3 5 1 0,3 3 0 15,-3 0-22-15,0 3-4 0,3 2 0 0,0 0-1 16,0 3 6-16,0 0 2 0,0-6 0 0,-3 4 0 16,3 7-21-16,0-5-10 0,0 0 10 0,-3-1-10 15,3-4 0-15,-3 0 0 0,0-1 0 0,0 1 0 32,0-3-64-32,0 0-10 0,-3-3-2 0,3-2-729 0</inkml:trace>
  <inkml:trace contextRef="#ctx0" brushRef="#br0" timeOffset="-22259.47">6643 11541 1566 0,'0'0'34'15,"0"0"7"-15,3 0 2 0,3 0 1 0,-3 0-35 0,3 3-9 0,0-1 0 0,0 1 0 0,0 2 41 0,-3 1 7 16,3-1 0-16,-1 3 1 0,-2 0-1 0,0 0-1 16,0 0 0-16,0 0 0 0,-3 2-47 0,0 1 0 15,0-3 0-15,0 2 0 16,0-4-57-16,0-1-8 0,0 3-2 0,-3-6-455 15,3-2-91-15</inkml:trace>
  <inkml:trace contextRef="#ctx0" brushRef="#br0" timeOffset="-22043.04">6696 11311 1872 0,'0'0'41'0,"0"0"9"0,0 0 2 0,0 0 0 0,0 0-42 0,0 0-10 0,0 0 0 0,0 0 0 31,0 0-30-31,0 0-8 0,0 0-2 0,0 0 0 0,0 0-4 16,0 0 0-16,0 0-1 0,-3 3-679 0</inkml:trace>
  <inkml:trace contextRef="#ctx0" brushRef="#br0" timeOffset="-21755.81">6872 11401 1220 0,'12'3'27'0,"-6"-3"5"0,0 2 2 0,-3 1 0 0,6-3-34 0,-6 2 0 0,3 4 0 0,0-4 0 0,-3 4 42 16,-3-6 2-16,0 2 0 0,0-2 0 0,-3 6-9 0,-3 2-2 16,0-3 0-16,-3 0 0 0,-3 3 0 0,3-3 0 15,-3-2 0-15,3 2 0 0,-3-2-9 0,0 2-3 16,0-2 0-16,4-3 0 0,-1 3-2 0,3-1-1 16,0-2 0-16,0 3 0 0,0 0-6 0,6-3 0 15,0 0-1-15,0 0 0 0,0 0-3 0,0 0 0 16,-3 5 0-16,3-3 0 0,3 6-8 0,3-2 10 15,-3 2-10-15,3 0 10 0,0 2-10 0,3 1 0 16,-4-1 0-16,4 6 0 0,-3-3-16 0,3 1 4 0,0 2 0 16,-3-3 1-1,3 0-16-15,-3 0-3 0,0 0-1 0,0-2 0 0,0 2 31 0,-3-2 0 0,0-3 0 0,-3 0 0 16,3-6 37-16,-3 4 11 0,0-1 1 0,0-5 1 16,0 0 12-16,0 0 2 0,0 5 1 0,0 1 0 15,0-6-36-15,0 0-7 0,0 0-2 0,0 0 0 16,-6-3-32-16,0-2-6 0,-3 2-2 0,0-2-611 15,3-1-122-15</inkml:trace>
  <inkml:trace contextRef="#ctx0" brushRef="#br0" timeOffset="-16578.15">2389 12938 1429 0,'-6'-8'40'0,"6"8"10"0,0 0-40 15,0 0-10-15,-3-5 0 0,0 0 0 0,3 5 18 0,-3-3 2 16,3 3 0-16,-3-5 0 0,3 5 0 0,-2-3 0 0,-4-2 0 0,3-1 0 16,3 4 0-16,-6-3 0 0,3-1 0 0,-3 1 0 15,0 2-20-15,0-2 10 0,3 0-10 0,-6-1 8 16,0 1 10-16,0 0 2 0,0 0 0 0,0-1 0 16,0 4-2-16,3-4 0 0,-3 4 0 0,-3-1 0 15,4 0 2-15,-10 3 0 0,6 3 0 0,-3 0 0 16,3-1-20-16,0 6 0 0,-3 3 0 0,0 2 0 15,0 0 0-15,1 3-9 0,-1 0 1 0,3 0 0 16,0 2 8-16,-3-2 0 0,0 0 0 0,6 3-8 16,-6 2 8-16,3-3 0 0,3 4 0 0,-2-4 0 15,2-2 0-15,0 2 9 0,6-2-1 0,-6 0-8 16,9 0 11-16,-3-3-11 0,3 3 10 0,3 0-10 16,0 0 9-16,3 0-9 0,-3-3 8 0,6-2-8 15,0-3 16-15,-1 2-3 0,1 3 0 0,3 1 0 16,0-4-2-16,3 1-1 0,-6-1 0 0,6-2 0 0,-3-2 15 15,3-1 3-15,0-2 1 0,2 2 0 0,-2-3-29 16,6-2 0-16,0 0 0 0,0 0 0 16,0 3 10-16,-1-3-1 0,4 3 0 0,0-3 0 0,-3 0-9 0,3 5 0 15,-3 11 0-15,-1-11 8 0,1-15-8 0,-3-1 0 16,3 6 0-16,-3-1 8 0,-3 6-8 0,0-2 0 16,-1-6 0-16,4 3 0 0,-6 2-10 0,3-2-1 15,3 2 0-15,-6 0 0 16,6 1-146-16,-9-4-30 0,14-4-5 0,-11-1-2 0</inkml:trace>
  <inkml:trace contextRef="#ctx0" brushRef="#br0" timeOffset="-16241.05">2937 12901 1885 0,'0'0'53'0,"0"0"12"0,0 0-52 0,0 0-13 0,0 0 0 0,6-5 0 16,3 2 0-16,0 3 0 0,3 0 0 0,3 3 0 15,-6-3 0-15,5 0 0 0,1 0 0 0,0 0 0 16,0 8 0-16,0-6 0 0,0 1-11 0,-3 0 11 15,6-1-33-15,-9 1 1 0,2 0 0 0,1-1 0 16,0 1-89-16,-3 2-18 0,0-2-3 0,-3 2-1 0</inkml:trace>
  <inkml:trace contextRef="#ctx0" brushRef="#br0" timeOffset="-16008.67">3011 12973 2026 0,'0'0'44'0,"0"0"10"0,0 0 2 0,0 0 1 0,0 0-45 0,0 0-12 0,0 0 0 0,0 0 0 16,0 0 0-16,6-3 0 0,-3 3 0 0,6 0-11 16,-3 3 11-16,6-1 0 0,-3 1 8 0,0-1-8 15,6 4 0-15,0-4 0 0,0 4 0 0,-3-1 0 31,2-2-40-31,4 5-13 0,-3 0-3 0,0 2-511 0,0-5-102 0</inkml:trace>
  <inkml:trace contextRef="#ctx0" brushRef="#br0" timeOffset="-14910.88">3720 12642 1602 0,'0'0'35'15,"0"0"7"-15,-3-5 2 0,3 5 1 0,3-6-36 0,0 1-9 0,0 0 0 0,6 2 0 16,-6-2-22-16,3 2-6 0,3-5-2 0,0 5 0 0,-3 1 18 0,2-1 3 15,1 3 1-15,-3-2 0 0,6-1 8 0,-6 0-8 16,3 6 8-16,6-3-8 0,-9 3 8 0,3-1 0 16,3 1 0-16,-3-1 0 0,3 4 0 0,0-1 0 15,-1 0 0-15,-2 3 0 0,0 3 0 0,3-3 0 16,-3 2 0-16,0 1-8 0,0 0 8 0,0-1 0 16,0 3 0-16,0 1 0 15,-3-1 8-15,3 0-8 0,-6 0 8 0,3 1-8 0,-3-1 0 0,3 3 0 16,-6-3-10-16,2 5 10 0,-2-2 0 0,0 3 0 15,0-3 0-15,0 2 0 0,-2 1 20 0,-4-1 12 16,3 3 1-16,-3-2 1 0,3-1-34 0,-6 1 0 16,3-1 0-16,-3-2 0 0,0-2 23 0,3 1-3 0,-6-1 0 15,3 2 0-15,-3-1-3 0,-3-1-1 0,0-1 0 0,1 0 0 16,-4 0 10-16,-3-2 2 0,0 2 0 0,0 11 0 16,0 13-20-16,1-18-8 0,-4-22 8 0,3 3-8 15,6 5 13-15,-6-2-2 0,6-3-1 0,0 0 0 16,1-3 11-16,2 1 3 0,0-4 0 0,3 1 0 15,-6 0 1-15,6-1 1 0,3 4 0 0,-3-4 0 16,0-4-26-16,6-1 0 0,-3 3 0 0,3 3 0 16,0 0 0-16,0-3-14 0,3-3 2 0,0 1 0 15,0-1 4-15,0 0 8 0,3 1-13 0,3-1 5 16,-3 1 8-16,3-4-13 0,0 1 5 0,0 0 8 16,3 0-12-16,-3 0 12 0,3 2-10 0,3 0 10 15,-3 1 0-15,3-1-9 0,0 1 9 0,-1 2 0 16,1 0-9-16,3 0 9 0,-3 5-10 0,3-2 10 15,0 5-11-15,0-3 11 0,-3 6-12 0,3 0 12 0,-1-1 0 16,1 3 0-16,0 1 0 0,3 2 0 0,-6-3-12 16,3 3 12-16,-3 0-12 0,0 0 12 0,3 2 0 15,-4-2 0-15,1-2 0 0,0 2 0 0,-3-1 0 16,3 1 0-16,-3-2 0 0,3 2 0 0,-3 2 0 0,0 1 0 16,6-1 0-16,-9 1 0 0,3 0 10 15,-1 2-10-15,1 0 10 0,0 0-10 0,0-5 0 0,-3 3 8 16,0-1-8-16,3 1 0 0,0 0 12 15,-3-1-1-15,0-2 0 0,3 0 0 0,0 0-2 16,0-3 0-16,0 3 0 0,-6-3 0 0,6 1-9 0,0-4 0 16,-4 1 0-16,1 0 0 0,0-1 0 0,0 4 0 15,0-1 0-15,0-2 0 0,6-1 18 0,-9 1 2 16,3-1 0-16,0-2 0 0,0 6-20 0,0-4 0 0,0 4 0 16,0-1 0-16,3-5 0 0,-3 0 10 0,3 0-10 0,-3 0 8 15,3 3 13-15,-1-3 3 0,4-6 0 16,-6 4 0-16,3-4-8 0,0 1-2 0,0 5 0 0,-3-3 0 15,3 1-14-15,0-6-15 0,-3 3 3 0,3-3 1 32,-3-3-96-32,-3 6-19 0,-3 5-4 0,3-3-1 0</inkml:trace>
  <inkml:trace contextRef="#ctx0" brushRef="#br0" timeOffset="-12046.62">1937 14158 1105 0,'0'0'24'0,"0"0"4"0,0-8 2 0,0 8 2 0,0 0-32 0,0-5 0 15,0 5 0-15,0 0 0 0,0-6 32 0,-6 1 0 16,3 0 0-16,3-1 0 0,-9 4 0 15,3-3 0-15,3 2 0 0,-6-2 0 0,0 2-7 0,0-2-1 16,3-1-1-16,-8 1 0 0,2 0 11 0,0 5 2 16,3 0 1-16,-9 2 0 0,6-2-25 0,-6 3-4 15,6 2-8-15,-6 3 11 0,6 3-11 0,-5 2 0 16,-1 3 0-16,0 3 0 16,3 2-30-16,0 0-2 0,0 3 0 0,0-3 0 15,3-3 20-15,4 1 3 0,5-3 1 0,-6 0 0 0,3-3 8 0,3 0 8 16,0-2-8-16,3-3 11 0,3 2 18 0,0-2 4 0,3 0 1 0,3 0 0 15,-1 0-21-15,1 0-4 0,3-3-1 0,0 0 0 16,3 3-8-16,-3-2 0 0,0-4 0 16,6 1 0-16,-9 0 0 0,6-3-14 15,-1 0 3-15,-2-3 1 16,6 3-32-16,-6-3-6 0,0 1-2 0,3-1 0 0,-3-2 36 0,-3 2 14 0,0-2-11 0,0 2 11 16,-3-2 0-16,0 2 0 0,2 1 0 0,-8 2 0 15,0 0 0-15,0 0 0 0,0 0 0 0,0 0 0 16,0 0 0-16,0 0 0 0,-8 5 0 0,5 0 10 15,-3 0 10-15,3 3 3 0,-3 0 0 0,3-2 0 16,-3 2 4-16,3-1 1 0,-3-1 0 0,3 2 0 16,0 0-14-16,3 0-2 0,0 0-1 0,0-1 0 15,0 4 4-15,0-6 1 0,0 3 0 0,0 0 0 16,3 3-4-16,0-3-1 0,3 0 0 0,3 0 0 0,0 0-11 0,-6-1 10 16,9 1-10-16,2 0 10 15,-5 0 9-15,3-2 1 0,0-1 1 0,0 0 0 0,3-2-21 0,0 2 0 16,0-2 0-16,-6-1 8 15,3 1-37-15,-1-3-7 0,1 3-2 0,3-3 0 16,-6 0-57-16,0 2-11 0,-3 1-2 0</inkml:trace>
  <inkml:trace contextRef="#ctx0" brushRef="#br0" timeOffset="-11524.08">2166 14592 1224 0,'0'0'27'0,"0"0"5"0,0 0 2 0,0 0 0 0,0 0-34 0,0 0 0 0,0 0 0 0,0 0 0 16,0-6 67-16,0 6 6 0,-3-5 2 0,3 5 0 16,0 0-11-16,0 0-3 0,0-5 0 0,3-3 0 0,-3-3-37 0,0 6-7 15,0 5-1-15,0 0-1 0,6-5-15 0,-3 2 11 16,0 1-11-16,-3 2 10 15,6-3-33-15,-3 0-6 0,3 3-2 0,-6 0 0 0,0 0 7 16,0 0 0-16,0 0 1 0,0 0 0 0,3 3 12 0,3 0 3 16,-3 2 0-16,-3 0 0 0,3 0 8 0,0 3 0 15,0 0 0-15,-3 0 0 0,3 0 12 0,-3 0 7 16,6 0 1-16,-6 0 1 0,0 0 3 0,0-3 1 16,3 3 0-16,3-3 0 0,-6 1-25 0,3-1 0 15,3 0 8-15,-6-2-8 0,5 2 26 0,1 1 3 0,3-1 1 16,-6 0 0-16,3 0-22 0,-3 1-8 15,3-4 0-15,0 1 9 0,0 0-9 0,-3 2 0 16,3-2 0-16,-6 2 0 16,0-3-36-16,3 1-4 0,-3 0 0 0,0-3-480 15,0 0-97-15</inkml:trace>
  <inkml:trace contextRef="#ctx0" brushRef="#br0" timeOffset="-11241.19">2172 14232 1796 0,'0'-11'40'0,"0"11"8"0,0-5 1 0,3 0 1 0,0 2-40 0,0-2-10 0,3 2 0 0,0-2 0 16,-3 2 0-16,6 1 0 0,-3-1 0 0,0 3 0 16,0 0 0-16,-3 3 0 0,3-1 0 0,3 4 0 15,-6-1-127-15,5 0-27 0,4 11-6 16,-6-3 0-16</inkml:trace>
  <inkml:trace contextRef="#ctx0" brushRef="#br0" timeOffset="-10021.66">2586 14396 1381 0,'-12'-11'39'15,"6"3"9"-15,3 1-39 0,-6-4-9 0,3 3 0 0,0 0 0 16,0 3 27-16,3-3 3 0,-3 0 1 0,3 3 0 0,3-1 17 0,-6-2 4 16,6 8 1-16,0-2 0 0,0 2-7 0,0 0-2 15,0-6 0-15,0 6 0 0,0 0-36 0,0 0-8 16,6-5 0-16,-6 3 0 0,3-1-17 0,3 0 0 16,0 1 0-16,3-1 0 0,0 0 17 0,0 1 0 15,9-4 0-15,-9 1 0 0,6 0 0 0,2-1 0 16,-2 1 0-16,0 0 0 0,0 0-13 0,0-1 1 15,0 1 0-15,0 0 0 0,0 2 12 0,-3 0 13 16,5 1-2-16,-11-1-1 0,9 3-21 0,-6-3-4 16,-6 3-1-16,6 3 0 15,-3 2-137-15,0 1-28 0,0 2-6 0</inkml:trace>
  <inkml:trace contextRef="#ctx0" brushRef="#br0" timeOffset="-9771.02">2705 14354 1515 0,'0'0'43'0,"0"0"9"0,0 0-41 0,-9 0-11 0,9 0 0 0,-3 0 0 15,3 0 32-15,0 0 4 0,-9 2 0 0,9-2 1 16,-6 3-29-16,6-3-8 0,-3 5 0 0,3-5 0 16,0 0 0-16,0 0 0 0,0 0 0 0,0 3 0 15,0 0 11-15,3 2 1 0,3-3 0 0,-3 1 0 16,6 2-12-16,0 1 0 0,3-4 0 0,0 1 0 15,0 2 8-15,-1 1-8 0,4-1 0 0,0 0 8 16,-3-2-19-16,0 2-4 0,3-2-1 0,-6 2 0 16,3 0-60-16,-3-2-12 0,3-3-2 0,-3 3-328 15,-1-3-66-15</inkml:trace>
  <inkml:trace contextRef="#ctx0" brushRef="#br0" timeOffset="-9338.96">3116 14092 1825 0,'0'0'40'0,"0"0"8"0,-6-6 1 0,6 6 3 0,0-5-41 0,0 5-11 0,0 0 0 0,-6-3 0 16,6 3 12-16,0 0 0 0,-6 0 0 0,3 6 0 16,-3 2-12-16,3 0-11 0,-3 0 3 0,3 0 0 15,-6 5 8-15,3 0-8 16,0 3 8-16,6 2-8 0,-6 1 8 0,3-1-12 0,3 4 12 0,-6-4-12 15,6 6 12-15,0-3 0 0,0 0 0 0,0 0 0 16,6 3 0-16,-6-5 8 0,3 2-8 0,3-3 11 16,-3 1-11-16,3-3 0 0,0 0 0 0,0-6 8 15,3 1-8-15,-3-1 0 0,0-2 0 0,3-2 8 16,0-1-8-16,0-2 0 0,-1-1 0 0,4-2 8 16,-6 0 19-16,3-5 3 0,0 2 1 0,0-2 0 15,0-3-31-15,0 0-16 0,0 0 1 0,0-5 1 16,0-6 14-16,-3 4 16 0,3-4-3 0,-3 3-1 0,3-5 0 0,-3 0 0 15,-1-3 0-15,1 3 0 0,-3 0 12 16,6-3 3-16,-9 0 0 0,3 0 0 16,0 0-2-16,-3 3 0 0,0-2 0 0,-3 1 0 0,3-1 6 15,-3 1 1-15,-3 4 0 0,0 2 0 0,0 3-8 0,3 0 0 16,-2-1-1-16,-4-2 0 0,6 6-23 0,-6-1 0 16,0 1 0-16,3 4 0 15,0 1-56-15,-9 0-7 0,6 2-1 0,-3 3-599 16,-3 3-120-16</inkml:trace>
  <inkml:trace contextRef="#ctx0" brushRef="#br0" timeOffset="-8812.68">2514 14669 694 0,'0'0'15'0,"0"0"3"0,0 0 1 0,0 0 1 0,0 0-20 0,3-3 0 16,6 0 0-16,-9 1 0 0,3 2 64 0,3-3 8 15,-3 0 1-15,3 1 1 0,-3-1 2 0,6 0 0 16,-9-2 0-16,9 0 0 0,-6-1-26 0,0 4-5 16,6-3-1-16,-3 2 0 0,3-2-25 0,-6-1-6 0,3 4-1 0,0-4 0 15,-3 4-12-15,3-1 0 0,0 0 8 0,-4 1-8 16,1-1 0-16,3 0 0 16,-3 3 0-16,0 0 0 0,3 0-12 0,0 3 4 0,3-3 8 15,-6 3-13 1,0-1-12-16,3 1-3 0,3 2 0 0,-6-2 0 0,6 0 10 0,-3 2 2 15,3-2 0-15,3 2-362 0,-9 0-72 0</inkml:trace>
  <inkml:trace contextRef="#ctx0" brushRef="#br0" timeOffset="-4509.45">5012 13909 1519 0,'0'-8'43'0,"0"0"9"0,-3-5-41 0,3 8-11 15,0 5 0-15,0 0 0 0,0 0 15 0,0 0 1 16,0 0 0-16,0 0 0 0,0 0-26 0,0 0-5 16,0 0-1-16,0 0 0 0,0 0 16 0,0 0 0 15,0 0 0-15,3-3 0 0,0 0 0 0,3 1 0 0,0-1 0 0,0 3 10 16,-1 0-10-16,1 3-11 0,3 5 3 0,0-3 0 16,0-2 8-16,3-1 0 0,0 6 0 0,3 3 0 15,0-1 0-15,0 1 0 0,0 2 0 0,-1 0 0 16,4 1 0-16,-3 4 0 0,3 3 0 0,-3 1 0 15,0-4 0-15,-3 1 0 0,3-1 0 0,-3-2 0 16,-4 0 0-16,1-3 0 0,-3 0 0 0,3 1 0 16,-6-1 0-16,0-3 0 0,0 4 0 0,-3-4 0 15,0 1 0-15,-3 2 14 0,0 0-3 0,-3 0-1 16,0 1 8-16,-3-1 2 0,-2 0 0 0,2 0 0 16,-3 1-20-16,0-4 0 0,0 3 8 0,-3-2-8 15,3 0 38-15,0-6 4 0,-3 3 1 0,0 0 0 16,-2-3 5-16,2 0 0 0,0-2 1 0,0 0 0 15,0-3-2-15,0-3-1 0,3 3 0 0,-3-3 0 0,3-2-5 16,1 0-1-16,-4-3 0 0,3 0 0 16,3 0-20-16,-3-3-5 0,0 3-1 0,3 3 0 15,0-3-40-15,0 3-8 0,3-3-2 0,3-3 0 16,0 3 16-16,0 1 4 0,3-1 0 0,0 0 0 0,3-3 6 0,0 3 2 16,0 0 0-16,3 0 0 0,3 0 8 0,-3 0 0 15,3 0 8-15,0 3-8 0,0 0-11 0,0 2-6 16,0 1-2-16,3 2 0 0,-3 2 1 0,2 1 0 15,1-1 0-15,0 4 0 0,0 2 5 0,3 0 1 16,-3 0 0-16,3 2 0 0,-3 1 12 0,0-1 0 0,3 1 0 16,-4 0-9-16,1-4 9 0,3 4 0 15,-3 0 0-15,0-3 0 0,3-1 0 0,-3 1 0 0,0 3 0 16,-3-3 8-16,3 0-8 0,0 2 8 0,-1-2-8 0,-2 3 8 16,3-3 22-16,0 3 5 0,-3-1 1 0,3 3 0 15,-3-2-36-15,0-1 0 0,0 1 0 0,0 0 0 16,-3-3 10-16,3 0-10 0,-3-1 8 15,2 1-8-15,-2 0 10 0,0-2-10 0,0-4 12 0,0 4-12 16,3-4 8-16,-3-2-8 0,0 3 0 0,3-3 0 31,-3 0-14-31,0-3-10 0,3 3-1 0,-3-2-1 16,3-1-112-16,-3 0-22 0,0 1-5 0,-3-1-1 0</inkml:trace>
  <inkml:trace contextRef="#ctx0" brushRef="#br0" timeOffset="-3826.42">4366 13076 1634 0,'0'0'36'0,"0"0"7"0,0 0 1 0,0-6 3 0,0 6-38 0,0-5-9 0,3-3 0 0,0 3 0 16,0 2-13-16,-3-2-5 0,6 2-1 0,-3-2 0 15,0 2 19-15,0-2 0 0,3 0 0 0,-3 0 0 0,2-1 8 0,4 4-8 16,0-4 11-16,0 1-11 0,0-3 10 0,0 3-10 16,0 2 8-16,3 3-8 0,0 0 0 0,0 0 0 15,-3 3-14-15,0 2 5 16,3-2-22-16,-4 2-4 0,1-2-1 0,-3 2 0 0,0 3 18 0,0-3 3 15,-3 3 1-15,0 0 0 0,0-3 22 0,-3 3 5 16,0 3 1-16,0-1 0 0,0 6 10 0,0-2 1 16,0 1 1-16,0-1 0 0,0-1 5 0,0 3 1 15,0 0 0-15,0-6 0 0,0 1-5 0,0-1-1 0,3 4 0 16,0 1 0-16,0-4-11 0,0 0-3 16,0-3 0-16,0-3 0 0,-3-5-12 0,3 5 0 0,0 0 0 0,0 1 0 31,3-1-74-31,-6-2-18 0,0-3-3 0,0 0-607 0</inkml:trace>
  <inkml:trace contextRef="#ctx0" brushRef="#br0" timeOffset="-3546.32">4473 12753 2070 0,'0'0'45'0,"0"0"10"0,0 0 1 0,0 0 3 0,0 0-47 0,0 0-12 0,6-3 0 0,0 3 0 15,0 0-36-15,0 6-10 0,3 2-2 0,0-1-824 16</inkml:trace>
  <inkml:trace contextRef="#ctx0" brushRef="#br0" timeOffset="-3052.78">5458 14248 1846 0,'0'0'40'0,"0"0"9"0,0 0 2 0,0 0 1 0,0 0-41 0,0 0-11 0,0 0 0 0,0 0 0 16,0 0 16-16,0 0 0 0,0 0 1 0,0 0 0 0,0 0-2 0,0 0-1 15,3-5 0-15,0 2 0 0,0 0-2 0,3 1-1 16,-3-1 0-16,6 3 0 0,-3-3-11 0,0 3 0 16,3 0 0-16,0 0 8 0,-3 0-8 0,3 3 0 15,0 0 0-15,-3-1 0 0,2 1-13 0,1 2 5 16,0-2 8-16,-3 2-13 0,3 0 13 0,-3 1-9 15,0 2 9-15,0-3-8 0,-3 0 22 0,3 1 5 16,3 1 1-16,-3 4 0 0,0 0 0 0,0-1 0 16,0 6 0-16,0 0 0 0,0 0 19 0,0 0 4 15,0 0 1-15,-1-1 0 0,4 4-29 0,-3-6-6 16,0 0-1-16,0 1 0 0,0-4-8 0,0 1 8 16,0-1-8-16,0-2 8 0,0-2-8 0,0-1 12 15,-3 0-12-15,3 1 12 0,-3-4-12 0,3 1-14 0,-3-1 3 16,0-2 1-1,-3 0-101-15,0 0-20 0,6 0-4 0,-6 0-1 16,0 0-76-16,0 0-16 0,6-7-4 0,-3-4 0 0</inkml:trace>
  <inkml:trace contextRef="#ctx0" brushRef="#br0" timeOffset="-2790.19">5589 13996 2487 0,'0'0'55'0,"0"0"11"16,0 0 2-16,0 0 2 0,0 0-56 0,3-5-14 0,0 0 0 0,-3 5 0 16,3 0-28-16,3-3-8 0,0-2-1 0,-3 0-1 15,6 10-145-15,-3-2-29 0,3 7-5 16,-3 1-609-16</inkml:trace>
  <inkml:trace contextRef="#ctx0" brushRef="#br0" timeOffset="-1997.5">6461 14060 1854 0,'0'0'40'0,"0"0"9"0,0 0 2 0,0 0 1 0,0 0-41 0,0 0-11 0,0 0 0 0,0 0 0 16,0 0-62-16,0 0-14 0,0 0-4 0,0 0 0 0,0 0 64 0,0 0 16 0,0 0 0 0,-3-5 0 15,3 5 0-15,0 0 0 16,-6-3 0-16,6 3 0 0,0 0 0 0,-6 0 10 0,0 0-2 0,1 0 0 15,-1 0 4-15,0 3 0 0,0-3 0 0,0 2 0 16,-3 1 3-16,0 0 1 0,0-1 0 0,0 1 0 16,3 0-7-16,-6-1-1 0,3 1 0 0,-3-1 0 15,0 4 10-15,0-1 2 0,1 0 0 0,-4 1 0 16,0 2-10-16,-3-3-2 0,6 0 0 0,-3 0 0 16,0 1 12-16,0-1 1 0,0-2 1 0,1 2 0 15,2 0 8-15,0 1 2 0,0-4 0 0,3 4 0 16,0-4-24-16,0 3-8 0,3-2 0 0,-3 0 0 15,3-1 12-15,3 1-3 0,3-3-1 0,-6 5 0 16,6-5-8-16,-6 3 0 0,3 0 0 0,-3-1 0 16,3 4 0-16,1-4 8 0,2-2-8 0,0 0 8 15,0 0 1-15,0 0 0 0,0 0 0 0,0 0 0 0,0 0 1 16,0 5 0-16,0-2 0 0,5 2 0 0,1 1-10 0,3-1 0 16,3 0 0-16,-3 1 0 0,3-4 20 15,0 4-2-15,0-1 0 0,0 0 0 0,3 0-4 16,0 1-1-16,-1 2 0 0,1-6 0 0,0 4-3 0,0-1-1 15,-3-2 0-15,3 2 0 0,0 0-1 0,0 0 0 16,3 1 0-16,-4-1 0 0,1-2-8 0,0 2 0 16,0-2-12-16,-3 2 12 15,3 3-57-15,-3 0-4 0,3 2-1 0,-3 1 0 16,-1-1-114-16,4 4-22 0,-3-1-5 0,0 0-1 0</inkml:trace>
  <inkml:trace contextRef="#ctx0" brushRef="#br0" timeOffset="-1106.21">7167 13859 1558 0,'0'0'34'0,"0"0"7"0,0 0 2 0,0 0 1 0,0 0-35 0,3-5-9 0,0-1 0 0,0-2 0 15,0-8 20-15,0 11 1 0,-3 5 1 0,0 0 0 16,0 0 24-16,0 0 5 0,0 0 1 0,0 0 0 16,0 0-20-16,0-2-4 0,0-4-1 0,-3 4 0 15,-3-1 1-15,3 0 1 0,-6 1 0 0,0-1 0 16,-6-2-17-16,3 2-3 0,-3-2-1 0,0 2 0 16,0 3-8-16,1-2 0 0,-7 2 0 0,3-3 0 15,0 6 0-15,0-3-11 0,3 2 3 0,-3 1 0 0,1 2 8 0,2 3 0 16,-3-5 0-16,3 5 0 0,0 0 14 15,0 2 5-15,0 3 1 0,0 3 0 0,0-3-20 0,1 3 0 16,2 3 0-16,-3-1 0 0,3 9 0 0,0-3 0 16,6-3 0-16,0-3 0 0,-3 6 0 0,6 0 0 15,0-3 0-15,3 0 0 0,3 0 8 0,3 1-8 16,0-1 12-16,3 0-12 0,-3 0 20 0,3-2-4 16,3-1 0-16,0 1 0 0,0-3 5 0,0-1 1 15,2 1 0-15,-2 0 0 0,3-3-11 0,0 3-3 16,0-5 0-16,3-3 0 0,-3 0-8 0,3 0 0 0,-1 0 0 15,1-3 8-15,0-2 4 0,0-1 0 0,3-2 0 0,0 0 0 16,0 0-12-16,2 0 0 0,-5 0 0 0,3-2 8 16,-3 2-8-16,-3-3-17 0,3 0 4 0,-3 1 1 31,-1-4-37-31,-2 4-7 0,-3-1-2 0,0 0 0 16,0 1-115-16,-3-4-23 0,0 1-5 0,0 0-1 0</inkml:trace>
  <inkml:trace contextRef="#ctx0" brushRef="#br0" timeOffset="-833.69">7283 14367 2026 0,'0'0'44'0,"0"0"10"0,0 0 2 0,0 0 1 0,0 0-45 0,0 0-12 16,0 0 0-16,3-3 0 0,3 1 19 0,-6 2 1 16,3-3 1-16,-3 3 0 15,0 0-60-15,0 0-12 0,0 0-2 0</inkml:trace>
  <inkml:trace contextRef="#ctx0" brushRef="#br0" timeOffset="-105.92">4693 13883 1796 0,'0'0'40'0,"0"0"8"0,0 13 1 0,-3-10 1 0,3-11-40 0,-3 0-10 15,3 8 0-15,0 0 0 16,0 0-23-16,0 0-6 0,0 0-2 0,0 0 0 0,-3-3 31 0,3 3 0 0,0 0 0 0,0 0 0 16,-6-3 0-16,0 1 0 0,6 2 0 0,-6 0-9 15,0 2 9-15,-2 1 0 0,-1 0 0 0,0-3 0 16,0 0 0-16,0 0 0 0,-3 0 0 0,0 2 0 16,0 1 20-16,0 0 10 0,-3-1 2 0,3 1 0 15,-5 0-32-15,2-1 8 0,0 1-8 0,0 0 0 16,0-1 9-16,0 1-1 0,3 2 0 0,-3-2 0 15,3 2 3-15,1-2 0 0,-1-1 0 0,0 4 0 16,3-4 8-16,3 1 1 0,-3 0 1 0,3-1 0 16,0-2-12-16,-3 3-9 0,3-1 12 0,0 1-12 15,0-3 0-15,0 3 0 0,3 2 0 0,-3-2 0 16,3 2 0-16,-3 0 0 0,0 1 0 0,3-4 0 16,-2 1 0-16,2 2 13 0,0-2-2 0,0 2-1 15,3-5 6-15,-3 3 2 0,3-1 0 0,-3 1 0 16,3-3 2-16,0 0 0 0,0 5 0 0,0-5 0 15,0 0-11-15,0 0-1 0,0 0-8 0,0 3 12 0,6 2-12 0,-3-2 0 16,0 0-9-16,2-1 9 0,1 1 0 16,0-3 0-16,3-5 0 0,0 7 0 0,0 6 0 15,0 3 0-15,3-3 0 0,6 5 0 0,-3 0 0 0,6 0 10 16,-1 1-10-16,4 4 8 0,0 3-8 0,3 3-17 16,0 5 4-16,2 6-619 15,1 2-124-15</inkml:trace>
  <inkml:trace contextRef="#ctx0" brushRef="#br0" timeOffset="812.74">3866 13912 842 0,'0'0'18'16,"0"0"4"-16,0 0 1 0,-3-5 1 0,-3-3-24 0,0 2 0 0,6 6 0 0,-6-5 0 16,0 2 60-16,3 1 8 0,3 2 0 0,0 0 1 15,-3 2-36-15,3-2-7 0,-9-5-2 0,9 5 0 16,0 0-12-16,-6-5-4 0,3-1 0 0,3 6 0 15,-9 0 15-15,9 0 2 0,-3 0 1 0,-6 3 0 0,3-3 7 0,0 0 2 16,0 0 0-16,0 3 0 0,1-1-19 0,-1 4-4 16,0 2-1-16,0-3 0 0,3-2-11 0,-3 2 0 15,3 3 0-15,-6 0 0 0,3 0 0 0,3 0 0 16,0 0 0-16,0 2 0 0,0-2 33 0,3 3 5 16,3 5 1-16,-3-3 0 0,6 0-9 0,-3 3-2 15,6 2 0-15,0-2 0 0,0 3-4 0,6-3-2 16,-4-3 0-16,4 0 0 0,0-5-22 0,3 0 0 15,-3 3 0-15,3-6 0 0,3-2 0 0,-6-3 9 16,2 0-9-16,-2-6 10 0,0 1-10 0,-3-3 0 0,3-3-10 16,-6-2 10-16,3-5 0 0,-3-1 0 15,0 1 0-15,-3-6 0 0,3-3 10 0,-6 4-2 16,-1-1 0-16,4 0 0 0,-6 0 9 0,-6 0 2 16,1-2 0-16,-1 5 0 0,-3 5-19 0,0 0 10 15,-3 3-10-15,0-1 8 0,0 1-20 0,-3 3-4 0,-3 4 0 0,0 1-1 31,1 5-135-31,-1 0-26 0,-18 0-6 0,9 5 0 0</inkml:trace>
  <inkml:trace contextRef="#ctx0" brushRef="#br0" timeOffset="1123.86">4196 14208 2458 0,'0'0'54'0,"0"0"11"0,0 0 3 0,0 0 1 0,0 5-55 0,6 1-14 16,0 4 0-16,0 1 0 0,3 5-11 0,3 0-5 15,3 2 0-15,0 6-1 16,2 0-34-16,1 2-6 0,3 1-2 0,0 2-616 15,3 0-123-15</inkml:trace>
  <inkml:trace contextRef="#ctx0" brushRef="#br0" timeOffset="2676.68">1231 15457 1623 0,'0'0'36'0,"0"0"7"0,0-5 1 0,0-3 2 0,3 2-37 0,3-1-9 15,-3-4 0-15,3 0 0 0,3-2 8 0,3 0 0 16,-3-3 0-16,3 0 0 0,0-2 24 0,3 2 4 16,0-5 0-16,0 2 1 0,-4 3-13 0,7-2-2 15,0 2-1-15,3 0 0 0,0 5-21 0,-3 1 0 16,3 2 0-16,2 5 8 0,4-2-16 0,0 5-4 15,-3 5 0-15,3 0 0 16,-7 3-11-16,7 3-2 0,-3 0-1 0,-3 4 0 16,-3-1-15-16,3-1-3 0,-7 3-1 0,1 0 0 0,0 0 33 0,-6-1 12 0,-3 1-9 0,0 0 9 15,3 3 0-15,-9 2 12 0,0-3 0 0,0 6-1 16,0 0 13-16,0 2 2 0,-9 1 1 0,9-1 0 16,-9 1-14-16,3-1-2 0,0-2-1 0,0 0 0 15,-3 0 2-15,0-3 0 0,3-5 0 0,-8 2 0 16,2-2 15-16,0-3 3 0,-3-2 1 0,3 0 0 15,-6-4-3-15,3 1-1 0,-3 0 0 0,0-2 0 16,1-4-4-16,-4 1-1 0,3-6 0 0,-3 1 0 16,6-4-39-16,-3 1-8 0,-3-3-2 0,4 0 0 15,5-2 43-15,-6-1 9 0,6 0 2 0,3 1 0 0,0-3-27 0,3-1 0 16,0-1 0-16,3 1 0 0,0 1 0 0,0 0 0 16,3-3 0-16,0 5 0 0,0-2 0 0,3 3 0 15,0 2 0-15,0 0 0 0,3 0 0 0,0 0-11 16,3 3 3-16,-6-1 0 0,6 4 8 0,3-4 0 15,3 6 0-15,-3-2 0 0,5 2 0 0,-2 2 0 16,3 4 0-16,0-4 0 0,3 6-10 0,-3 0-3 16,3-3-1-16,-1 6 0 0,1 0 14 0,-3-1 0 15,3 1 0-15,-3-3-9 0,0 5 9 0,-3-3 0 16,-1 1 0-16,1 0 0 0,0 2 11 0,0-3 4 16,0 1 1-16,3 0 0 15,-6-1-36-15,0 1-6 0,3-1-2 0,-4 4 0 16,4-4-109-16,0-2-23 0,6 13-4 0,-3-10 0 0</inkml:trace>
  <inkml:trace contextRef="#ctx0" brushRef="#br0" timeOffset="3043.14">2086 15600 1967 0,'0'0'56'0,"0"0"12"0,0 0-55 0,0 0-13 0,0 0 0 0,0 0 0 16,0 0 0-16,0 0-10 0,0 0 2 0,0 0 0 0,0 0-5 0,9 0-1 15,-9 0 0-15,3 2 0 0,3-2 14 16,-3 0-9-16,3 0 9 0,-1 3-8 0,1-3 8 0,3 0 0 16,-6 3 0-16,6-3-8 15,-6 2-28-15,6 1-6 0,-3 2-1 0,3-2 0 16,-6 2 3-16,0 1 0 0,3 2 0 0,-3-1 0 0,3 4 40 0,-3 0 16 15,3 2-1-15,-3-3 0 0,0 1 18 0,0 2 4 16,0 0 1-16,0 3 0 0,3-2-3 0,-6-1-1 16,3-3 0-16,3 4 0 0,-3-4-22 0,3-2-12 15,-3-3 12-15,-1 1-12 16,1-1-17-16,0-2-11 0,-3-3-1 0,3 0-1 16,3-3-53-16,-3 0-10 0,-3-5-3 0,0-2 0 0</inkml:trace>
  <inkml:trace contextRef="#ctx0" brushRef="#br0" timeOffset="3276.99">2157 15393 1850 0,'0'0'40'0,"0"0"9"0,0 0 2 0,0-5 1 0,0 5-41 0,6-5-11 0,-6 0 0 0,3-3 0 16,3 2 35-16,-6 1 5 0,3 2 0 0,-3-2 1 16,6 2-103-16,-3 1-21 15,6-1-4-15,-9 3-713 0</inkml:trace>
  <inkml:trace contextRef="#ctx0" brushRef="#br0" timeOffset="4098.46">2648 15280 1384 0,'0'0'39'0,"0"0"9"0,0 0-38 0,0 0-10 0,0 0 0 0,0 0 0 31,0 0-24-31,0 0-6 0,0 0-2 0,0 0 0 0,6 0 16 0,-6 0 4 15,0 0 0-15,0 0 0 0,3 0 12 0,-3 0 0 0,0 0 0 0,0 0 0 16,0 0 0-16,6 2 16 0,-3-2-3 0,0 0-1 16,3 3 16-16,-3-3 4 0,3 3 0 0,-3-1 0 15,6 4-16-15,-3-4-4 0,0 4 0 0,3-1 0 16,3-3 5-16,-3 4 1 0,5-1 0 0,-5 0 0 16,-3-2 22-16,3 2 5 0,0 1 1 0,0-4 0 15,0 3-34-15,-3-2-12 0,6 2 9 0,-9-2-9 16,3 0 16-16,-3-3-1 0,3 2-1 0,0 1 0 15,0-3 2-15,-6 0 1 0,3 0 0 0,3 0 0 16,0 0 4-16,0 0 1 0,-6 0 0 0,0 0 0 0,3 3-22 0,2-3 0 16,-2 0 0-16,3 0 0 15,-3 0 0-15,3-3 0 0,-3 3 0 0,-3 0 0 0,6 0 0 16,0-5 0-16,0 2 9 0,-3 0-9 0,3 6 12 0,-3-3-4 16,6 0 0-16,0 0-8 0,-6 0 9 15,3 0-9-15,-3 0 0 0,3 0 9 0,0 0-9 0,0 0 0 16,3-3 0-16,-9 3 8 0,6 0-8 0,-3-2 0 15,0 2 0-15,3-3 8 0,-4 3-8 0,1 0 8 16,3 0-8-16,-3 0 8 0,-3 0 1 0,6 0 0 16,-3 0 0-16,3 0 0 0,-3 0-9 0,6 3 0 15,-6-3 0-15,3 2 0 0,-3-2 0 0,6 3 0 16,0 0 0-16,0-1-11 0,-3-2 11 0,3 3 0 16,0-3 0-16,0 3 0 0,-3-3 0 0,2 2 0 15,-2-4 0-15,3 2 0 0,-3 2 0 0,0 1 12 16,0 0-2-16,3-3-1 0,0 2 12 0,-6 1 3 0,6 0 0 0,-3-3 0 15,0 2-24-15,3 1-16 0,-3-3 2 0,0 2 1 16,3 1 13-16,-3 0 16 0,0-3-3 0,0 2-1 16,-1-2-12-16,1 3 0 0,0 0 0 0,-3-3 0 15,3 0 12-15,-3 0-4 0,0 0-8 0,-3 0 12 16,0 0 1-16,6 2 0 0,-6-2 0 0,3 0 0 16,-3 0-13-16,0 0 9 0,0 0-9 0,0 0 8 15,0 0 10-15,0 0 2 0,0 0 0 0,0 0 0 16,0 0 4-16,0 0 2 0,0 0 0 0,0 0 0 15,0 0-5-15,0 0-1 0,0 0 0 0,0 0 0 16,0 0-4-16,-6 3 0 0,0 0-1 0,3-1 0 16,-9 1-3-16,6 0-1 0,-2-1 0 0,-4 1 0 15,3 0 1-15,-3-1 1 0,3 3 0 0,-9 1 0 16,6-1 6-16,-6 0 1 0,0 1 0 0,1 2 0 16,-4-1-8-16,0 1 0 0,-3 3-1 0,0-3 0 15,3 5 14-15,-2-2 3 0,-4-1 1 0,6 4 0 0,-6-1-29 16,6 0 0-16,0 0-8 0,-5 3 8 0,5-3-17 0,0 1 3 15,0-1 1-15,-3 0 0 16,4 0-17-16,2 1-3 0,-3-1-1 0,6-3 0 16,-3 4-170-16,6-4-35 0,-3 1-6 15,3-3-2-15</inkml:trace>
  <inkml:trace contextRef="#ctx0" brushRef="#br0" timeOffset="4806.6">4160 15341 1465 0,'0'0'32'0,"0"0"6"0,0 0 2 0,0 0 2 0,3-3-34 0,0-2-8 0,0-1 0 0,-3 1 0 16,0 0 60-16,0-1 11 0,0 1 1 16,-3 0 1-16,3-3-30 0,-3 0-7 0,3 0 0 0,-6 3-1 15,0-3 10-15,1 0 3 0,-1 0 0 0,0 0 0 16,0 0-24-16,-6 0-5 0,0 0-1 0,0 0 0 16,0 0 2-16,0 3 1 0,-3 0 0 0,0-1 0 15,-2 4-21-15,-1-1-18 0,-3 3 3 0,3 3 1 16,-3-1-2-16,-3 4-1 0,0-1 0 0,1 6 0 15,-1-1 17-15,0 3 0 0,3 1 0 0,0 2 9 16,4-1 3-16,-1-1 0 0,6 2 0 0,3-3 0 16,0 3 12-16,6-3 4 0,0 3 0 0,3 0 0 15,3-1-28-15,6-1 0 0,3 4-12 0,0-2 12 16,9 5 0-16,2-2 20 0,1-1-3 0,6 1 0 16,0-6-17-16,-1 3 0 0,4 0 8 0,3-6-8 15,0 1-12-15,2 0-7 0,1-6-1 0,3 0 0 16,-10 0-40-16,4-2-8 0,-3 0-1 0,0-3-536 15,-7 0-107-15</inkml:trace>
  <inkml:trace contextRef="#ctx0" brushRef="#br0" timeOffset="5260.84">2404 14909 1788 0,'0'0'51'0,"0"0"10"0,0 0-49 0,0 0-12 0,6-2 0 0,3-1 0 16,0 3 19-16,0 0 1 0,6 0 0 0,0 0 0 16,0 5-8-16,2-2 0 0,4 5-1 0,6 0 0 0,6 2 17 0,0 1 4 15,2 5 1-15,4 2 0 16,3 4-1-16,-4 4 0 0,7 3 0 0,3 0 0 15,-4 3 1-15,10 2 0 0,-6 1 0 0,2 2 0 0,1 0-44 0,-4-3-9 16,1 1-1-16,0 2-1 0,-1-3 22 0,-2-2-9 16,0 0 9-16,-7-3 0 0,1 2 0 0,-3-1 0 15,2-4 0-15,-8 0 0 16,3-2-39-16,-6 0-1 0,2 0 0 0,1-3-557 16,3 0-112-16</inkml:trace>
  <inkml:trace contextRef="#ctx0" brushRef="#br0" timeOffset="5645.8">3645 14758 2113 0,'0'0'46'0,"0"0"10"0,-5 0 1 0,2 3 3 0,-6 0-48 0,3 2-12 0,0-2 0 0,0 2 0 16,3 3-11-16,-6 0-5 0,3 5 0 0,0 0-1 16,0 1 17-16,-3 1 0 0,3 1 0 0,-3 0 0 15,-3 0 0-15,0 3 0 0,0-1 0 0,1 3 0 16,-4 0 24-16,0 3 6 0,-6 3 1 0,3 2 0 16,-9 3-6-16,3 5-1 0,-2 0 0 0,-1 2 0 0,3 4-24 0,-6 2 8 15,-5 2-8-15,2 4 0 0,3 1 15 0,-9 4-3 16,4-3 0-16,2 0 0 0,-9 0 17 0,7 0 3 15,2 2 1-15,0-2 0 0,0-5-4 0,4-1-1 16,-1 1 0-16,-3-6 0 0,6-2-10 0,-3 0-2 16,-5-6-1-16,11-2 0 0,-6 0-15 15,3-3 8-15,7-3-8 0,-1 1 0 0,0-6-10 0,3 0-8 16,3-2-2-16,0-4 0 16,3 1-92-16,3 0-20 0,1 0-3 0,2-3-529 15,-3 0-105-15</inkml:trace>
  <inkml:trace contextRef="#ctx0" brushRef="#br0" timeOffset="5935.58">3050 16293 2386 0,'0'0'52'0,"0"0"12"0,-3 0 1 0,3 0 3 0,-9 3-55 0,9-3-13 0,0 0 0 0,0 0-1058 16</inkml:trace>
  <inkml:trace contextRef="#ctx0" brushRef="#br0" timeOffset="9146.93">4279 16452 1458 0,'0'0'32'0,"0"0"6"0,0 0 2 0,0 0 1 0,-8-3-33 0,2 3-8 0,0-2 0 0,6 2 0 16,0 0 28-16,0 0 4 0,-3-6 1 0,3 6 0 15,0 0-13-15,0 0-4 0,0 0 0 0,0 0 0 16,0 0-16-16,0-5 0 0,3 0 0 0,0-1 0 16,0 4 0-16,0-4 0 0,3 1 0 0,-1 2 0 0,1 1 0 0,3-1 0 15,0 1-10-15,0-1 10 16,0 3-31-16,3-3-1 0,0 3-1 0,0 3 0 0,0-3 49 0,0 0 11 15,3 0 1-15,-1 3 1 0,-2-1-29 0,0 1 0 16,3-1 0-16,0 1 0 0,-3 2 8 0,3 1-8 16,-3-1 0-16,0 3 0 0,0 0 0 0,-4 0 0 15,4 2 0-15,-6 1 0 0,3 2 8 0,-3 3 1 16,0 0 1-16,-3 2 0 0,0 6-10 0,0 0 10 16,-3 0-10-16,3 0 10 0,-6 2-10 0,0 1 0 15,3-1 9-15,-3 1-9 0,-3-1 10 0,0-2-2 16,0 2-8-16,0-2 12 0,-3-3 14 0,0 0 2 0,1 1 1 0,-4-1 0 15,0-3-17-15,0 1-4 0,0-3-8 0,-3-3 12 16,3 0 6-16,-3-2 1 0,3-3 0 0,-3-3 0 16,1 0 18-16,-1 1 4 0,0-4 1 0,0 1 0 15,0-6-18-15,0 1-4 0,0-4-1 0,-3 1 0 16,4 0-11-16,-1-3-8 0,3-6 9 0,-3 4-9 16,0-1 0-16,6-2 0 0,-3 3 0 15,3-4 0-15,3 4 0 0,3-1 0 0,0-2-13 0,0 2 4 16,0-2 9-16,3 0-8 0,3 0 8 0,-3-1-8 15,3 1 8-15,0 0 0 0,0 0-9 0,3 2 9 16,3-2 0-16,-3 0 10 0,0 2-1 0,3-2 0 16,-3 5-9-16,3-3 0 0,3 6 9 0,0-3-9 15,0 0 0-15,-4 3 0 0,4 2-12 0,0 1 4 0,0 4-12 16,0 1-3-16,0-3 0 0,3 3 0 16,-3 2 0-16,0 0 0 0,-3 3 0 0,3 0 0 0,-1 0 23 15,1 2-9-15,-3 1 9 0,3 0 0 0,-3-1 0 16,3 1 0-16,-3-1 0 0,3 1 9 0,0 0 1 0,0-1 0 15,-3 3 0-15,3-2 0 0,-4 0-2 0,4-1 0 16,0 1 0-16,-3-3 0 0,3 0 0 0,0 0 0 16,0-1 0-16,0 1 0 0,-3 0-8 0,3 0 12 15,0 0-12-15,-4-2 12 0,4 1-12 0,-3-1 0 16,0 2-12-16,0 0 12 16,0-3-106-16,0 3-14 0,0-3-2 0,-3 3-1 0</inkml:trace>
  <inkml:trace contextRef="#ctx0" brushRef="#br0" timeOffset="9539.4">4827 16695 1661 0,'0'0'47'0,"0"0"10"0,0 0-45 0,0 0-12 0,0 0 0 0,6 0 0 16,-3 0 10-16,6-2 0 0,-3-1 0 0,0 0 0 16,3 3-10-16,-3 0-14 0,3-2 3 0,-3-1 1 15,3 0 0-15,0 3 0 0,-3-2 0 0,-1-1 0 0,1 3 10 0,0-3 0 16,0 3 0-16,-3 0-8 0,3 0 8 0,-6 0 0 16,0 0 0-16,0 3 0 0,3 2 0 0,-3 1 0 15,-3 2 0-15,3 0 0 0,-3 2-11 0,0 3-6 16,0-2-2-16,3 5 0 0,-3-3 49 15,3 3 10-15,-3 2 1 0,3-4 1 0,0 2 6 0,0-1 0 16,0-1 1-16,3-1 0 0,0 0-13 0,0 0-4 16,0-2 0-16,3-1 0 0,-3-2-16 0,3 0-3 15,0 0-1-15,0 0 0 0,3-2-22 0,-3 1-5 16,0 1-1-16,0-2 0 16,0-1-12-16,0-2-4 0,-3-1 0 0,3-2 0 15,-3 3-81-15,-3-3-17 0,6-5-3 0,-3-3-538 0</inkml:trace>
  <inkml:trace contextRef="#ctx0" brushRef="#br0" timeOffset="9786.75">4899 16380 2574 0,'0'0'56'0,"0"0"12"0,-3 0 3 0,3 0 1 0,0 0-57 0,0 0-15 0,0 0 0 0,0 0 0 15,0 0 0-15,0 0 0 0,0 0 0 0,0 0 0 16,0 0-112-16,0 6-26 0,6 4-5 0,-3 1-857 16</inkml:trace>
  <inkml:trace contextRef="#ctx0" brushRef="#br0" timeOffset="10416.22">3797 16629 2012 0,'0'0'44'0,"-6"3"10"0,-3-6 2 0,3 3 0 0,3 0-45 0,-2-3-11 0,5 3 0 0,-6 0 0 0,0 0 28 15,-3 0 3-15,3 0 1 0,0-2 0 16,-3-1-18-16,-3 3-3 0,3-3-1 0,-3 3 0 0,0-2 12 0,0 2 2 16,0-3 1-16,0 1 0 0,-2 2-14 0,-1 0-3 15,6 0-8-15,-9 0 12 0,6 2-12 0,-6-2 0 16,6 3 0-16,3-1 0 0,-6 4 0 0,4-4 0 16,-4 4 0-16,6-4-10 0,0 4 10 0,3-4 0 15,0 4 0-15,0-1 0 0,0-2 0 0,3-1 0 0,0 3-10 0,3 1 10 16,0-1-16-16,0 0 4 15,3 1 1-15,0-1 0 0,0 0 11 0,3 3-13 0,3 0 5 16,3-3 8-16,-3 3-14 0,6-2 5 16,-4 2 1-16,7-3 0 0,-6 5 8 0,3-4 0 15,3 2 0-15,0 0-8 0,0 0-5 0,3 2-1 0,-4 1 0 0,7-3 0 32,0 2-30-32,6-2-7 0,-9 0-1 0,5 0 0 15,-2-3-28-15,3 1-7 0,-6-1-1 0,0 0 0 16,-1-5-115-16,-2 3-23 0,0-3-5 0,-3 0-1 0</inkml:trace>
  <inkml:trace contextRef="#ctx0" brushRef="#br0" timeOffset="10761.3">3497 16944 2247 0,'0'0'64'0,"0"0"13"0,0 0-61 0,0 0-16 15,0 0 0-15,6 0 0 0,3 3 0 0,-1-1 0 16,10 1 0-16,-6 0 0 0,3-1-22 0,3 3 2 0,6 1 1 15,-6-1 0 1,5 0-39-16,4-2-8 0,-3 2-2 0,0 1-792 0</inkml:trace>
  <inkml:trace contextRef="#ctx0" brushRef="#br0" timeOffset="11224.57">3110 16581 1792 0,'-12'-2'40'0,"0"-3"8"0,-6-1 1 0,6 1 1 0,-9 2-40 0,3-2-10 16,1 0 0-16,-1 2 0 0,3-2 17 0,0 2 2 16,0 0 0-16,3 6 0 0,0-3-19 0,0 3 0 15,0-1 0-15,3 1 0 0,-2 2 0 0,2 1 0 16,0-1 0-16,-3 6 0 0,3 2-16 0,3 3-1 16,-3 2 0-16,0 3 0 0,3 0 1 0,0 6 0 15,3-1 0-15,-3-2 0 0,3 3 16 0,-3-6 0 16,6 3 0-16,0-6 0 0,6 3 0 0,-6-2 9 15,3-1 1-15,3 1 0 0,0-3 2 0,0 0 0 16,6-3 0-16,-3 0 0 0,0-2-3 0,0-3 0 0,9-3 0 16,-9-2 0-16,5-1-9 0,-2-4 12 15,6-1-12-15,-3-5 12 0,0 0-1 0,3 0 0 0,0-5 0 0,0 0 0 16,2-3-1-16,-8 0 0 0,6-3 0 0,-6-2 0 16,6-3 8-16,-6 1 2 0,0-1 0 0,-3-3 0 15,0 1 14-15,-3-1 3 0,-3 1 1 0,0-1 0 16,-1 4-9-16,-4-1-1 0,-1 5-1 0,-3 1 0 15,0 2-10-15,-3 3-1 0,-6 2-1 0,0 1 0 16,-3-1-15-16,0 3 0 0,0 3 0 0,1-1 0 31,-1 4-103-31,-3-1-23 0,3 6-5 0,0-1-759 0</inkml:trace>
  <inkml:trace contextRef="#ctx0" brushRef="#br0" timeOffset="11874.2">5595 16499 1594 0,'-6'0'35'0,"-6"3"7"0,-3-3 2 0,-2 0 1 0,-1 5-36 0,0 1-9 0,-3-4 0 0,0 4 0 0,0-4 0 0,0 4 0 15,-2 1 0-15,2 1 0 16,3-2 21-16,0-1 3 0,0-2 0 0,3 2 0 0,3-2 30 0,1 2 6 16,2-2 2-16,0 2 0 15,0 0-38-15,3 0-8 0,0-2-2 0,3 2 0 0,0-2-14 0,3-3-18 16,0 0 4-16,3 5 1 0,-3 1 5 0,3-1 8 16,6 0-13-16,-3 0 5 0,3-2 8 0,0 2 0 15,2 3 0-15,1 0 0 0,0 0 0 0,3 0 0 16,0 0 0-16,0 3 0 0,0-3 0 0,3 2 8 15,3 1-8-15,-4-1 11 0,4-2 18 0,0 3 4 16,3-1 1-16,3-2 0 0,-1 0-21 0,1 0-4 0,3 0-1 16,0 3 0-16,0-3-8 0,26 8-19 15,-29-8 11 1,0-1-128-16,-4 1-26 0,1 3-5 0,-3-3-1 0</inkml:trace>
  <inkml:trace contextRef="#ctx0" brushRef="#br0" timeOffset="12255.01">5202 17034 2012 0,'0'0'57'0,"0"0"12"0,0 0-55 0,0 0-14 16,0 0 0-16,6 3 0 0,0-1 32 0,6 1 3 15,3-1 1-15,3 1 0 0,3 2-36 0,-1 1 0 16,4 2 0-16,3 0 0 0,0 0 0 0,3-1-12 15,-4 4 0-15,4-3 0 16,-3 3-43-16,3-4-8 0,2 4-1 0,-2-3-498 16,-3 3-99-16</inkml:trace>
  <inkml:trace contextRef="#ctx0" brushRef="#br0" timeOffset="12893.9">6616 16513 1868 0,'0'0'41'0,"0"0"9"0,0 0 2 0,0 0 0 0,6-3-42 0,-3 0-10 0,-3-2 0 0,0 5 0 16,0 0 0-16,0-5-17 15,3-1 4-15,-3 1 1 0,0 5 12 0,0-5 0 16,-3 0 0-16,0-1 10 0,-3 1 0 0,3-3 0 16,-3 3 0-16,0-3 0 0,0 5 26 0,0-2 4 0,0-3 2 0,-3 3 0 15,3-1-16-15,-2 1-3 0,-1-3-1 0,0 3 0 16,0 0 16-16,-3-3 3 0,0 2 1 0,-3 1 0 15,0 0-13-15,0 2-2 0,-3 0-1 0,-2 3 0 16,-4 0-26-16,0 3 0 0,0 2 0 0,-3 1 0 16,4 4-9-16,-1 1-7 0,0-1-2 0,0 9 0 15,0 0-2-15,-3 2 0 0,7 2 0 0,-4 1 0 16,6 0 20-16,0 0 14 0,0 2-2 0,6-2-1 16,3 3 9-16,3-6 3 0,4 3 0 0,-1-3 0 15,3 3-3-15,3-3 0 0,5 0 0 0,1 3 0 16,6-3-20-16,0 3 0 0,0-3 0 0,3 0 0 15,0 0 0-15,3 0 0 0,-1-2 8 0,4-1-8 16,-3-4 0-16,3-1 0 0,3-3 0 0,-4 1 8 16,4-3 8-16,3-3 3 0,0-2 0 0,-3 0 0 0,-4-1-33 0,4 1-6 15,0-3-2-15,-3-3 0 0,3 1 13 0,-4-1 9 16,1-2-12-16,-3-1 12 16,3 1-112-16,-3-3-16 0,2-2-4 15,-2-1-496-15,0 0-99 0</inkml:trace>
  <inkml:trace contextRef="#ctx0" brushRef="#br0" timeOffset="13196.05">7131 16843 2744 0,'0'0'78'0,"0"0"16"0,0 0-75 0,0 0-19 0,0 0 0 0,0 0-780 15,0 0-160-15</inkml:trace>
  <inkml:trace contextRef="#ctx0" brushRef="#br0" timeOffset="64833.17">13254 6877 450 0,'0'0'9'0,"6"0"3"0,0-3 0 0,3 0 1 0,0-2-13 0,0 2 0 16,5-2 0-16,-2 0 0 0,6-1 20 0,0 1 2 16,0 0 0-16,3-3 0 0,0 3 16 0,2-1 3 0,-2-2 1 0,3 0 0 15,-3 3-16-15,3-3-3 16,-4 0-1-16,1 3 0 0,0-3 6 0,3 0 0 15,-3 0 1-15,0 0 0 0,2-2-14 0,1 2-3 0,0 0-1 0,-3 2 0 0,3-4-11 0,-3 5 8 16,-1-1-8-16,-2 1 8 16,3 0-8-16,-6 2 0 0,0 3 0 0,0 0 0 0,-3 0 0 15,3 0 0-15,-4 3 0 0,1-1 0 0,0 4 0 16,-3-1 0-16,3 0 0 0,-3 1 0 0,0-4 0 0,-3 3 0 16,3-2 0-16,-3 2 0 0,0-5 0 0,0 3 0 15,-6-3 0-15,0 0 0 0,6 8 0 0,-6-8 0 16,0 0 0-16,0 0 0 0,0 0-15 0,0 0 2 15,0 0 0-15,0 0 0 16,0 0-14-16,0 0-2 0,-6 3-1 0,0 2 0 0</inkml:trace>
  <inkml:trace contextRef="#ctx0" brushRef="#br0" timeOffset="65419.54">13659 6480 385 0,'0'0'8'0,"0"0"1"0,0 0 1 0,0 0 2 0,0 0-12 0,0 0 0 16,0 0 0-16,0 0 0 0,0 0 60 0,0 0 10 16,0 0 2-16,0 0 0 0,0 0-7 0,0 0-1 15,0 0 0-15,6 0 0 0,0 2-9 0,-1-2-3 16,4 3 0-16,-3 0 0 0,3-1-6 0,0 4-2 15,3 1 0-15,-3 1 0 0,3 3-14 0,0 2-3 16,3 0-1-16,0 3 0 0,-3 0-3 0,2 3-1 16,4 2 0-16,-3 0 0 0,3 6-6 0,0-4-2 15,0 4 0-15,0-1 0 0,-1 3-6 0,1-2-8 16,3 2 11-16,-3 3-11 0,3-3 8 0,-3 0-8 16,3 3 0-16,-4-6 0 0,1 1 0 0,-6-4 0 0,3-1 0 15,0-4 0-15,-6-2-26 0,0-3-6 0,0 0 0 0,0-2-383 16,0-3-76-16</inkml:trace>
  <inkml:trace contextRef="#ctx0" brushRef="#br0" timeOffset="65733.06">14191 6443 1371 0,'-6'-16'122'0,"1"3"-98"15,-1 2-24-15,0 3 0 0,-3 3 20 0,0-1-2 16,0 6 0-16,0 0 0 0,-3 0-18 0,-3 6 0 16,3-1 0-16,-3 0 0 0,-3 3 0 0,4 3 0 15,-7 2 0-15,3 3 0 0,-3 2 14 0,-3 4 2 16,0-1 1-16,-5 5 0 0,2-2 3 0,-3 5 1 15,-3 0 0-15,1 0 0 0,-4 0-6 0,-3 6-2 16,1-1 0-16,-4 1 0 0,-3 4-13 0,4-4 8 16,2 2-8-16,0-3 0 0,3 1 0 0,7-4 0 15,5-2 0-15,3-5-478 0,3 0-99 0</inkml:trace>
  <inkml:trace contextRef="#ctx0" brushRef="#br0" timeOffset="66563.48">19031 6546 1422 0,'12'-35'31'0,"-6"25"6"0,-3-1 2 0,3 3 1 0,0 0-32 0,0 3-8 16,0 0 0-16,0 2 0 0,0 0 10 0,0 3 0 16,0 3 0-16,0-3 0 0,-3 5-10 0,3 1 0 15,0 2 0-15,0 5 0 0,0 0 0 0,-1 6 0 16,1 2 0-16,3 0 0 0,-6 5 0 0,3 1 0 16,0-1 0-16,0 1 0 0,0 2 0 0,-3 0 0 15,3 0 0-15,-3 0 0 0,0 3 0 0,3-6 0 16,-3 1 0-16,0-6 0 0,0-2-28 0,0-4 3 15,0-1 0-15,0-4-389 0,0-4-78 0</inkml:trace>
  <inkml:trace contextRef="#ctx0" brushRef="#br0" timeOffset="66774.98">19347 6493 1683 0,'0'0'71'0,"0"0"-57"15,0 0-14-15,0 0 0 0,0 8 0 0,-6 0 9 16,0 5-9-16,-3 0 8 0,0 0-8 0,-6 3-16 16,-3 0 4-16,0 3 1 0,-2 5 11 0,-4-3 16 15,-3 3-4-15,0-1-1 0,-3 4-20 0</inkml:trace>
  <inkml:trace contextRef="#ctx0" brushRef="#br0" timeOffset="80905.47">12382 8411 802 0,'-9'-21'17'0,"6"13"4"0,0 8 1 0,0-3 2 0,-3-2-24 0,3 2 0 0,3-2 0 15,-3 2 0-15,3 3 36 0,0 0 4 0,-3-2 0 0,3-1 0 16,0 3-23-16,6-2-4 0,-3 2-1 0,6-3 0 16,0 0-12-16,3-2 0 0,3 2 0 0,2 1 0 15,1 4 0-15,3-2 0 0,3-2 0 0,0-1 0 16,2 0 19-16,1 1 1 0,6-1 0 0,0 0 0 16,2 1-20-16,4-1 10 0,0 1-10 0,3-1 8 15,-4-2 9-15,7 2 2 0,0-2 0 0,5-1 0 16,1 6-10-16,-1-2-1 0,4-1-8 0,-3-8 12 15,-1-2-1-15,4 3-1 0,2 7 0 0,-2 3 0 16,2 0-10-16,-2-3 0 0,-3 1 0 0,-1-1 0 16,1-2 0-16,-4 2 0 0,4 0 9 0,-3 1-1 15,-4 2 3-15,-2 0 1 0,0 2 0 0,-7-2 0 0,4 0-2 16,-6-2 0-16,2 4 0 0,-2-2 0 0,-3 0 0 0,-3 0 0 16,0 6 0-16,-1-4 0 0,-2 1-10 15,-3 0 0-15,0-3 9 0,-3 0-9 0,0 2 18 0,-7-2-1 16,4 3 0-16,-3-3 0 0,0 0-1 0,0 0 0 15,-3 0 0-15,0 0 0 0,0 0 10 16,-3 0 2-16,0 0 0 0,0 3 0 0,-3 7-18 0,0-7-10 16,3-8 12-16,-6 5-12 0,3 0 0 0,0 0 0 15,0 0 0-15,-3 0 0 0,0 0 0 0,0 0 0 16,0 0 10-16,0 0-10 0,0 0 0 0,0 0 0 16,0 0-14-16,0 0 5 15,0-6-94-15,0 6-18 0,0 0-4 0,-6-2-1 0</inkml:trace>
  <inkml:trace contextRef="#ctx0" brushRef="#br0" timeOffset="82031.69">16236 8239 1695 0,'0'0'37'0,"0"-5"8"0,0-3 2 0,0 0 1 0,0-3-39 0,3 6-9 0,-3 5 0 0,6-3 0 0,3 1 24 0,0-1 4 16,3 1 0-16,3 2 0 0,6 0-36 0,3 2-8 15,-1 1 0-15,4-3-1 0,3 2 17 0,3 1 0 16,-1-3 0-16,1 5 0 0,0 1 8 0,0-1 8 16,-1 0 1-16,1-2 1 0,0-3-18 0,0 3 0 15,-7-1 0-15,4 1 0 0,-3-1 0 0,0-2 0 16,0 0 0-16,-1 0 0 0,-2 0 0 0,3-2 0 16,-3 2 0-16,3-3 0 15,-1 3-28-15,1-2-7 0,0-4-1 0,0 4-724 16</inkml:trace>
  <inkml:trace contextRef="#ctx0" brushRef="#br0" timeOffset="82526.89">18284 8268 1414 0,'0'0'40'0,"3"-13"9"0,0-8-39 0,6 13-10 15,-3 18 0-15,6 1 0 0,-3-3 12 0,3-3 0 16,3-2 0-16,0 2 0 0,2-2 25 0,4 2 6 16,6 0 1-16,6-2 0 0,2-3-14 0,7-3-2 15,6-4-1-15,-1 4 0 0,1 8 17 0,3-2 4 16,-1-1 1-16,4-2 0 0,-4 3-4 0,1-3-1 15,0 0 0-15,-4 0 0 0,1 0-11 0,-3 0-2 0,-1-3-1 0,-2 3 0 16,0 0-30-16,-4 0 0 0,1 3 0 0,-3 0 0 16,-1-1 9-16,-5-2-9 15,0-2 8-15,0 2-8 0,-7 0 0 0,-2 0 0 0,0-3 8 0,-3-2-8 32,-3-8-23-32,-6 7-6 0,0 12-2 0,-3-4 0 15,-6-2-125-15,0 0-26 0,0 0-5 0,0-13-1 0</inkml:trace>
  <inkml:trace contextRef="#ctx0" brushRef="#br0" timeOffset="83638.89">12563 8594 1335 0,'-6'-19'29'0,"6"14"7"0,-3-3 0 0,3 3 2 0,0 2-30 0,3-2-8 16,3-1 0-16,6-2 0 0,3-2 17 0,6-3 3 15,3-6 0-15,11-2 0 0,4-5 22 0,9-1 5 16,2-2 1-16,10-5 0 0,8-3-16 0,4-6-4 15,2 1 0-15,7-6 0 0,5 1-28 0,3-1 0 16,3-2 0-16,4-1 0 0,2-1 31 0,0-1 0 16,-3 0 0-16,1 0 0 0,2 0-31 0,-3 3-20 0,-6 5 4 15,4 0 0-15,-4 2 16 0,-6 4 0 16,1 2 0-16,-7 0 0 0,-3 2-16 0,-2 1 1 0,-1-1 0 16,-5 6-490-16,-7 5-99 0</inkml:trace>
  <inkml:trace contextRef="#ctx0" brushRef="#br0" timeOffset="84421.29">16373 8332 1018 0,'0'0'22'0,"0"0"5"0,0 0 1 0,0 0 1 0,0 0-29 0,0 0 0 15,0 0 0-15,0 0 0 0,0 0 54 0,0-6 5 16,0 6 1-16,-3-5 0 0,3 0 3 0,3-3 1 15,0 0 0-15,3-3 0 0,0 3-24 0,3-5-4 16,3-5 0-16,3-3-1 0,0-3-13 0,3-3-2 16,2-4-1-16,4-4 0 0,0 1-1 0,3-6 0 0,3-2 0 0,5-1 0 15,1 1 11-15,6 0 3 0,2-6 0 16,4 0 0-16,0-7-8 0,2 5-2 0,1 5 0 16,2 2 0-16,1 6-22 0,3 0 0 15,-4 5-10-15,-2 1 10 16,-1 4-71-16,-2 3-7 0,-3 1-2 0</inkml:trace>
  <inkml:trace contextRef="#ctx0" brushRef="#br0" timeOffset="84843.98">18707 8260 1656 0,'6'-2'36'0,"3"-4"8"0,6 1 2 0,2-6 0 0,4-4-37 0,3-4-9 16,3 1 0-16,3-4 0 0,2-1 33 0,1-4 5 0,3-2 1 0,0-3 0 15,2 1 20-15,-2-4 4 0,3-2 1 0,-1 0 0 16,4-3-23-16,0-2-4 0,-1-3-1 0,1-5 0 16,3-14-6-16,-4 11-2 0,-2 16 0 0,0 3 0 15,0-6-28-15,-1 3 0 0,-2-2 0 16,0 1-10-16,-4-1-10 0,-2 4-3 0,3 1 0 0,-3 5 0 31,-4 2-10-31,-2 1-3 0,-3 0 0 0,-3 2 0 16,-3 3-108-16,0-1-23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6T18:19:12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3806 3350 1188 0,'0'0'26'0,"0"0"6"0,0 0 0 0,0 0 1 0,0 8-33 0,6-6 0 0,-3 6 0 15,0 3 0-15,3-1 30 0,-3 1-1 0,3-1 0 0,-3 6 0 16,0 0-9-16,0-3-1 0,0 3-1 0,0-2 0 15,0 1 0-15,0-4 0 0,3 2 0 0,-3-2 0 16,0-1-10-16,0-2-8 0,3 3 12 0,-6-6-12 16,6 3-11-16,-3 0-9 0,-3 0-1 0,3-5-1 15</inkml:trace>
  <inkml:trace contextRef="#ctx0" brushRef="#br0" timeOffset="186.04">3863 3130 2030 0,'0'0'57'0,"-6"-3"14"0,6 3-57 0,-6-2-14 0,6 2 0 0,0 0 0 15,0 0-18-15,0 0-6 0,0 0-2 0,-3 5 0 16,3 0-54-16,0 9-10 0,0-4-2 0</inkml:trace>
  <inkml:trace contextRef="#ctx0" brushRef="#br0" timeOffset="554.15">4137 3088 1792 0,'0'0'40'0,"0"0"8"0,0 0 1 0,0 0 1 0,0 0-40 0,0 0-10 0,-3-6 0 0,3 6 0 31,0 0-31-31,0 0-8 0,-6 3-1 0,-3-3-1 0,0 3 25 0,0-1 4 0,-3 4 2 0,3 4 0 16,-6-2 10-16,3 3 9 0,0 2-1 0,0 3-8 16,1 2 21-16,-1 4-2 0,0-4-1 0,3 6 0 15,0-6-6-15,3 6-2 0,0 0 0 0,3 2 0 16,-3 4-10-16,3-7 8 0,6 6-8 0,-3 3 8 15,3-5 4-15,3 2 0 0,0 3 0 0,0-3 0 16,3 0-12-16,0 0 0 0,0 0 0 0,0-5 0 16,2 0 0-16,-2-1 0 0,0-1-14 0,0 1 5 15,3-1 9-15,-3-4-10 0,0-5 10 0,-3 1-10 16,6-4-8-16,-9 3-2 0,3-7 0 0,-3 2 0 0,0-3 8 0,-3-5 0 16,0 0 1-16,0 0 0 15,0 0-100-15,-3-5-20 0,-9-6-4 0,-6-8-1 0</inkml:trace>
  <inkml:trace contextRef="#ctx0" brushRef="#br0" timeOffset="718.34">3854 3532 1666 0,'0'0'36'0,"0"0"8"0,0-5 2 0,0 2 2 0,0 3-39 0,0 0-9 0,0 0 0 16,3-8 0-16,-3 8 34 0,3-2 5 15,3-1 1-15,3 6 0 0,-3-1-12 0,0 4-1 16,0-4-1-16,2 1 0 0,1 5-10 0,3-3-1 0,0 3-1 0,0-3 0 31,6-2-114-31,-3 0-22 0,21 5-5 0,-10-8-613 0</inkml:trace>
  <inkml:trace contextRef="#ctx0" brushRef="#br0" timeOffset="1377.11">4387 3450 1710 0,'0'0'37'0,"0"0"8"0,0 0 2 0,-6 0 1 0,6 0-38 0,0 0-10 16,-3 3 0-16,-3-1 0 0,3 1 0 0,0 0 0 15,3-3 0-15,-6 5-11 0,3-2 11 0,0-1 0 16,3-2 0-16,0 0 0 0,-3 11 0 0,0-8 0 0,3-1 0 16,0-2 0-16,-3 6 0 0,3-6-10 15,0 2 10-15,0-2 0 0,0 0 0 0,0 0 0 0,-6 5 0 0,6-5 0 16,0 0 0-16,-3 3 0 0,-3 0 0 0,3 2 0 15,3-5 8-15,-3 0-8 0,3 0 0 0,-6 3 9 16,0 5-9-16,0-6 0 0,3 4 9 0,0-1-9 16,-3 3 0-16,0 0 0 0,3 5-12 0,0-8 4 15,0 3 8-15,3 3 0 0,0-1-9 16,0-2 9-16,3-2-12 0,3-1 1 0,0 0 1 0,-3-2 0 16,6-1-7-16,0 1-2 0,3-3 0 0,0-3 0 15,0-4-3-15,3-1-1 0,0 0 0 0,0-3 0 16,2 0 23-16,-2 1-11 0,0-3 11 0,0 2-8 15,-3 0 24-15,0 4 6 0,0 1 1 0,-3 4 0 16,0-4-2-16,-3 4 0 0,0-1 0 0,0 3 0 16,-4 3 18-16,-2 5 3 0,0-3 1 0,-2 5 0 15,-1 4-27-15,-3 2-6 0,3-1-1 0,-3 1 0 16,0 0-1-16,0 0 0 0,3 3 0 0,0-9 0 16,-3 6-8-16,3-3 0 0,0-7 0 0,3 4 0 0,0 1 0 0,0-3 0 15,3 0 0-15,-3-6 0 0,0 4 0 0,0-1 0 16,3-2 0-16,0 2 0 0,0 0 0 0,3 0 8 15,0 3-8-15,0-5 8 0,0 2-8 0,0 1-9 16,0-1 9-16,2 0-13 0,-2-2 13 0,0-1 0 16,0 4 0-16,3-6 10 0,-3 5-25 0,3-2-5 15,0-3 0-15,-3-3-785 0</inkml:trace>
  <inkml:trace contextRef="#ctx0" brushRef="#br0" timeOffset="1818.83">4768 3770 1310 0,'0'0'37'0,"0"0"8"0,0 0-36 0,0 0-9 0,0 0 0 0,0 0 0 0,0 0 0 15,3 0 0-15,3 0 0 0,-6 0 0 16,3 0 25-16,2-5 0 0,-2 2 0 0,3 1 0 0,-3-1-25 0,0 0 0 15,3 1-14-15,-3-3 5 0,0 2 9 16,-3 3 14-16,3-5-3 0,-3 5-1 0,0 0-10 0,0 0 0 16,0 0 0-16,0 0 0 0,3 2 0 0,-3-2 0 15,3 6 0-15,-3-1 0 0,3 3 16 0,0 2 0 16,-3-4 1-16,0 4 0 0,3-2 15 0,0 3 2 16,0-3 1-16,0 2 0 0,0-2-24 0,0 0-11 15,3-3 10-15,0 3-10 0,0-5 0 0,-3 2 0 0,3-2 0 16,0 0-460-1,0-1-96-15</inkml:trace>
  <inkml:trace contextRef="#ctx0" brushRef="#br0" timeOffset="1992.1">4902 3585 1796 0,'0'0'40'0,"0"0"8"0,0 0 1 0,0 0 1 0,3-5-40 0,-3 5-10 0,3-3 0 0,0 1 0 15,2-1 0-15,-5 3 0 0,0 0 0 0,3 0 0 16,3 0-13-16,-3 0-5 0,3 3-1 0,-3-1 0 16,0 3-105-16,0 1-20 0,0 2-5 15,-3-8-1-15</inkml:trace>
  <inkml:trace contextRef="#ctx0" brushRef="#br0" timeOffset="2267.23">5092 3588 2101 0,'0'0'60'0,"3"-3"12"0,3 3-57 0,3-3-15 0,3 1 0 15,0-1 0-15,3 3 0 0,2 0 0 16,-2 0 0-16,3 0 0 16,3 3-26-16,-3-1-8 0,-6 1-2 0,6 0 0 0,-3-1 23 0,-4 1 4 0,1 0 1 0,-3-1 0 31,0 4-36-31,-3-4-6 0,0-2-2 0,-3 3-470 0,0 2-94 0</inkml:trace>
  <inkml:trace contextRef="#ctx0" brushRef="#br0" timeOffset="2757.52">5104 3773 1648 0,'0'0'36'0,"0"0"8"0,0 0 2 0,0 0 0 0,6 0-37 0,0 0-9 0,3-3 0 0,0-2 0 16,3 2 0-16,3-2 0 0,-1 0 0 0,1 0 0 16,6-1 0-16,-3 1 0 0,0 0 0 0,3-3 0 0,-3 2-14 0,-1 1 5 15,4-3 1-15,-3 3 0 16,0 0-36-16,0-1-6 0,0 1-2 0,0-3 0 15,-4 3-67-15,4-1-13 0,-3-1-4 0,3 1 0 16,0-4-1-16,0 2-1 0,0-3 0 0,2 1 0 0,1-4 99 16,-3 1 20-16,0-3 4 0,0 6 1 0,0-4 94 0,-3 1 18 15,2 3 4-15,-5-4 1 0,3 4 21 0,-6 2 5 16,3 3 1-16,-6-6 0 0,3 6-76 0,-3-1-15 16,-3 4-3-16,-3 2-1 0,3-6-19 0,-3 6-3 0,0 0-1 15,0 0 0-15,0 0-12 0,-3 6 9 16,3 2-9-16,0-3 8 0,0 3 14 0,0-3 2 15,0 3 1-15,3 3 0 0,-3-1-25 0,3 4-16 0,3-1 3 16,-3 0 0-16,3-2 36 0,0-1 7 0,0 1 2 0,0-1 0 16,0-2-16-16,2 0-4 0,-2 0 0 0,3-3 0 15,0 1 10-15,-3-1 2 0,3-5 0 0,0 0 0 16,0 0 3-16,0-3 1 0,0 1 0 0,0-6 0 16,0 0-7-16,3 0-1 0,-3-5 0 0,0-3 0 15,2 3-3-15,-2-9-1 0,3 1 0 0,-3 3 0 16,0-1-16-16,-3 3 0 0,0 0-8 0,-3 3 8 15,-3-5 27-15,-3 4 11 0,0 4 2 0,0-3 1 16,-3 2-4-16,-3 1-1 0,-3 4 0 0,0 1 0 16,-3 0-36-16,1 5 0 0,-4 0 0 0,-3 5 0 15,3 0-50-15,-6 3-11 16,0 8-3-16,-5 0-840 0</inkml:trace>
  <inkml:trace contextRef="#ctx0" brushRef="#br0" timeOffset="8680.92">8342 3384 403 0,'0'0'8'0,"0"0"3"0,0 0 0 0,0 0 1 0,0 0-12 0,0 0 0 0,3 0 0 0,-3 0 0 15,0 0 41-15,0 0 7 0,3-3 0 0,0 3 1 0,0 0-5 0,-3 0-2 16,0 0 0-16,0 0 0 15,6-2-7-15,-6 2-2 0,3 0 0 0,-3 0 0 0,6-3-19 0,-3 0-4 16,-3 3-1-16,0 0 0 0,3-2-9 0,-3 2 0 16,6-3 0-16,-6 3 8 0,0 0-8 0,0 0 0 15,0 0 0-15,0 0 8 0,3-2-8 0,-3 2 8 16,0 0-8-16,0 0 8 0,0 0-8 0,0 0 8 16,0 0-8-16,0 0 8 0,0 0-8 0,0 0-11 15,0 0 3-15,0 0-262 16,6-3-52-16</inkml:trace>
  <inkml:trace contextRef="#ctx0" brushRef="#br0" timeOffset="9233.74">8304 3455 849 0,'0'0'18'0,"0"0"4"0,0 0 1 15,0 0 2-15,0 0-25 0,0 0 0 0,0 0 0 0,0 0 0 0,0 0 30 0,0 0 1 16,0 0 0-16,0 0 0 0,0 0-19 0,0 0-3 16,0 0-1-16,0 0 0 0,0 0-8 0,0 0 0 0,0 0 0 0,0 0 0 15,0 0 33-15,0 0 5 0,0 0 1 0,0 0 0 16,0 0-9-16,0 0-2 16,0 0 0-16,0 0 0 0,0 0-12 0,0 0-2 0,0 0-1 15,0 0 0-15,0 0-13 0,0 0 9 0,0 6-9 0,0-6 8 16,0 0 4-16,0 0 0 0,0 0 0 0,0 0 0 31,0 0-36-31,0 0-6 0,0 0-2 0,0 0 0 0,0 0 9 0,0 0 2 0,0 0 0 0,0 0-328 16,0 0-66-16</inkml:trace>
  <inkml:trace contextRef="#ctx0" brushRef="#br0" timeOffset="9932.62">8545 3405 687 0,'0'0'15'0,"0"0"3"0,0 0 1 0,0 0 1 0,0 0-20 0,0 0 0 0,0 0 0 0,0 0 0 16,-3-5 33-16,3 5 3 31,0 0 1-31,-3-3 0 0,3-5 8 16,-3 3 2-16,3 5 0 0,-6-5 0 0,6 5 4 0,-3-6 1 0,0-1 0 0,-3 4 0 0,6 3 0 0,-6-3 0 0,0 3 0 0,0-2 0 16,-3-1-34-16,3-2-6 0,0 2-2 0,-3 3 0 15,1-3 3-15,-1 3 1 0,-3-2 0 0,3 2 0 16,-3 2 14-16,-3-2 4 0,0 3 0 0,0 0 0 15,0 5-32-15,0-6 0 0,1 4 0 0,2-1 0 16,0 5 16-16,3 1-4 0,0-3 0 0,6 0 0 16,0 2 0-16,0 1-1 0,6 2 0 0,3 0 0 0,6 3-11 15,0 0 0-15,0 3 0 0,5-1-11 0,1 3 11 0,0-2 0 16,0-6 0-16,0 6 0 0,0-6 0 0,3 3 0 16,-4-3 0-16,1 0 0 0,0 0-11 0,-6-2-3 15,3-3-1-15,-3 3 0 0,-3-1 15 0,-3-2-11 16,-3 0 11-16,0 3-10 0,-3-3 10 0,0 5 0 15,-6-3 10-15,0 4-10 0,0-1 20 0,-3 0-1 16,0 0-1-16,-3 1 0 0,3-1 26 0,-3 0 6 16,0-2 1-16,3 2 0 0,-2 3 1 0,-1-6 1 15,3-2 0-15,-3 0 0 0,3 5-35 0,-3-7-7 0,3 2-2 16,0 2 0-16,-3-5-9 0,3 1 0 16,0-4 0-16,0 4-11 0,0-6 11 0,1-6-8 15,2 4 8-15,-3-6-8 16,3-3-80-16,3-2-15 0,0-8-3 0,0 0-688 0</inkml:trace>
  <inkml:trace contextRef="#ctx0" brushRef="#br0" timeOffset="10242.51">8536 3593 1411 0,'0'0'31'0,"6"0"6"0,0 3 2 0,3-1 1 0,3 4-32 0,-3-4-8 0,0 4 0 0,2 2 0 15,-2-1 43-15,0-1 7 0,-3 2 2 0,3 2 0 16,-3 1-29-16,0-1-6 0,0 1-1 0,0 2 0 15,-3-2-6-15,0 2-2 0,3-2 0 0,-3-1 0 0,3 3 16 0,-3-5 2 16,3 3 1-16,3-6 0 0,-3-2-4 0,0 0-1 47,3-1 0-47,-3-2 0 0,2-5-2 0,4 0 0 0,-3-1 0 0,0-10 0 0,0 1-10 0,3-4-2 0,-3-5-8 0,3 3 12 0,-3-3 6 0,-3-2 1 16,3 5 0-16,-3-6 0 15,-3 6-19-15,-3 0 0 0,0 2 0 0,0 3 0 0,-6 1 0 0,0 1 13 16,0 4-4-16,0 2-1 0,-3 0 9 0,0 5 2 15,-3 3 0-15,3-2 0 0,-3 4-19 0,-3-2-14 16,3 3 2-16,1 2 1 16,-1 3-97-16,0 0-20 0,0 0-4 0,0 0-405 15,3-3-81-15</inkml:trace>
  <inkml:trace contextRef="#ctx0" brushRef="#br0" timeOffset="10610.82">9060 3082 1609 0,'0'0'35'0,"0"0"7"0,0 0 2 0,0 0 2 0,0 0-37 0,0 0-9 0,0 0 0 0,0 0 0 32,0 0-33-32,0 0-9 0,0 0-2 0,-3 3 0 0,-3-3 61 0,0 3 12 0,0 2 3 0,0-2 0 15,0 7-16-15,-3-4-4 0,3-1 0 0,0 0 0 16,-3 3 16-16,3 3 4 0,-3 4 0 0,3 1 0 15,1 3-11-15,-4-6-1 0,6 8-1 0,-3-2 0 16,0 5-19-16,3-1 0 0,3 4-13 0,0 5 5 16,0-1 16-16,6 4 3 0,0-1 1 0,0 6 0 0,0-3 3 0,2 3 1 15,1-1 0-15,0 1 0 0,3-8-16 0,-3 2 0 16,0-2 0-16,3 2 0 0,-3 1 16 0,-3-4 0 16,3 1 0-16,0-3 0 0,0 0-16 0,-3-5 0 15,0 0 0-15,0-3 0 0,0-2 0 0,-4-3 0 16,1-1-12-16,-3-4 12 0,0 0-13 0,0-3 4 15,-3-3 1-15,-2-3 0 16,2 1-27-16,-3-3-5 0,-3-5 0 0,0 0-1 16,-3-6-139-16,0-2-28 0,-15-24-6 0,3 5-1 0</inkml:trace>
  <inkml:trace contextRef="#ctx0" brushRef="#br0" timeOffset="10772.37">8789 3638 1695 0,'0'0'37'0,"0"0"8"0,0 0 2 0,6 0 1 0,0 0-39 0,3-3-9 0,0 3 0 0,3-2 0 15,3 2 37-15,-1 0 6 0,4 0 1 0,3-3 0 16,0 3 0-16,3-3 0 0,0 3 0 0,-1 0 0 16,1 0-55-16,-3 3-10 0,0-3-3 0,-3 0 0 31,0 3-36-31,-1-1-8 0,-2-2-2 0,0 0 0 0,0 0-102 0,-3 3-21 0</inkml:trace>
  <inkml:trace contextRef="#ctx0" brushRef="#br0" timeOffset="11055.88">9241 3516 2206 0,'0'0'63'0,"0"0"13"0,0 0-61 0,3 0-15 16,6-5 0-16,0 5 0 0,3-3-10 0,3 3-5 16,0-2-1-16,3-1 0 0,0 0 16 0,-1 1 0 15,4-1 0-15,-3 1 0 0,0-1 0 0,0 0-11 0,-3 1 11 0,0 2-10 32,-3 0-35-32,-1 0-7 0,-2 0-2 0,-3 0 0 15,0 0-58-15,-3 0-12 0,-3 0-3 0,0 0 0 16,3 2-12-16,-3-2-2 0,0 0-1 0</inkml:trace>
  <inkml:trace contextRef="#ctx0" brushRef="#br0" timeOffset="11262.32">9435 3326 1566 0,'0'0'34'0,"-3"5"7"0,3 0 2 0,0 3 1 0,0 6-35 0,-3-4-9 0,3 6 0 0,-3 0 0 16,3 8 8-16,-3 0 0 0,3 7 0 0,-3-4 0 15,3 4 13-15,0 1 3 0,0 3 0 0,3-6 0 16,3 2 26-16,0 1 6 0,6 0 0 0,0-8 1 16,0 0-21-16,2-3-4 0,4-3 0 0,0 1-1 15,3-1-53-15,0-10-10 0,0 0-3 16,0-5-536-16,-1-3-107 0</inkml:trace>
  <inkml:trace contextRef="#ctx0" brushRef="#br0" timeOffset="12024.53">10143 3614 1220 0,'0'0'27'0,"0"0"5"0,0 0 2 0,0 0 0 0,0 0-34 0,0 0 0 0,0 0 0 0,0 0 0 16,0 0 32-16,0 0 0 0,6 0 0 0,-3 0 0 15,6 0 25-15,0 0 5 0,0-2 1 0,0-1 0 16,3 0-8-16,3 3-2 0,-3-2 0 0,6-6 0 15,-1 5-12-15,1-2-2 0,0-1-1 0,3 1 0 16,0 0-21-16,-3 0-4 0,2 2-1 0,1-5 0 16,-3 5-12-16,0-2 0 0,-3 2 0 0,3-2 0 31,-3 0-29-31,-3 2-3 0,-1 3 0 0,1-2 0 0,0-1-30 0,-3 0-6 0,0 3-2 0,0 0-665 16</inkml:trace>
  <inkml:trace contextRef="#ctx0" brushRef="#br0" timeOffset="12475.57">10983 3371 1357 0,'0'0'29'0,"0"0"7"0,0 0 0 0,0 0 4 0,3-3-32 0,0-2-8 16,0 2 0-16,-3 3 0 0,0 0 12 0,-3-2 2 15,3-6 0-15,-6 0 0 0,3 2 34 0,-3-2 6 0,0 3 2 0,-3 0 0 16,-3-3-4-16,0 0 0 0,0 3 0 0,-3-3 0 15,-3 2-35-15,4 1-7 0,-7 3-2 0,3 2 0 16,0 0-8-16,-3 0 0 0,0 2 0 0,3 1 0 16,-2 2 0-16,5 0 0 0,0 3 0 0,0 0 0 15,6 3 12-15,0-6 0 0,3 3 0 0,3 3 0 16,3-3 24-16,3 2 4 0,0 3 2 0,3-2 0 31,3 2-54-31,3 0-12 0,0 6-1 0,0 0-1 0,3-4 5 0,-1 7 1 0,4-7 0 16,-3 7 0-16,6-7 20 0,-3 7 0 0,0-1 0 0,-3 3 0 15,3-8 8-15,-7 5 7 0,4-3 1 0,-3 1 0 16,0-1 12-16,0 1 4 0,-3-1 0 0,-3 1 0 16,3-1-5-16,-3-7-1 0,-3 5 0 0,0 0 0 15,0-6 16-15,0 3 3 0,0-5 1 0,-3 3 0 0,-3-6-26 16,0 1-6-16,3-1-1 0,-3-2 0 16,0 2 9-16,-3-3 2 0,-3-2 0 0,3 0 0 15,-3-2-24-15,-3-1-10 0,-3 1 1 0,0-6 0 16,0-3-3-16,-2 3 0 0,-4 0 0 0,0 0 0 15,0-2-99-15,0-1-20 0,0-2-4 0,4 0-1 16,-1 2-38-16,0-2-8 0,-9-11-2 0,12 8 0 0</inkml:trace>
  <inkml:trace contextRef="#ctx0" brushRef="#br0" timeOffset="12797.1">11132 3440 1656 0,'0'0'36'0,"0"0"8"0,5 2 2 0,1 1 0 0,0 2-37 0,0 0-9 0,0 3 0 0,-3 0 0 15,3 3 0-15,-3 0 0 0,0 4 0 0,0 1 0 16,0-3 40-16,3 3 10 0,-3-2 2 0,3 1 0 16,0 1-10-16,0 0-2 0,0 0 0 0,-3 0 0 15,3-8-16-15,0 5-3 0,-3-2-1 0,3-1 0 16,0-2-12-16,-3 3-8 0,3-6 10 0,0 0-10 15,-1 1 21-15,-2 2-1 0,3-8-1 0,0 0 0 16,0 2 12-16,-3-4 2 0,3 2 1 0,0-8 0 16,0 2-11-16,3-4-3 0,0-1 0 0,-3-5 0 15,3 0-11-15,-3-7-9 0,3-4 12 0,-3-2-12 16,0 0-15-16,0-3-9 16,-3 3-3-16,3 3 0 0,-6-1-63 0,3 9-13 0,-3-1-2 0,0 3-1 15,-9-7-256-15,6 17 172 16</inkml:trace>
  <inkml:trace contextRef="#ctx0" brushRef="#br0" timeOffset="13088.17">11477 3450 742 0,'18'5'20'0,"-12"-2"7"16,3 2-27-16,2-2 0 0,1 2 0 0,0-2 0 0,3 2 60 0,0-2 6 16,0 0 2-16,0-3 0 0,0-3-32 0,0 0-7 0,-4-2-1 0,4 0 0 15,-3 2-7-15,0-2-1 0,0-3-1 0,0 0 0 16,0 3 30-16,-3-6 7 15,0 3 0-15,-3 3 1 0,0-1-3 0,0 1-1 16,-3 0 0-16,0 2 0 0,-3 3-2 0,0 0-1 0,0 0 0 0,0 0 0 16,0 0 4-16,-6 0 1 0,0 3 0 0,0 0 0 15,-3 4-17-15,3 4-3 0,-3 2-1 0,-3 6 0 16,3-1-34-16,0 6 0 0,3 5 0 0,-3 0 0 16,3 0 19-16,3 3-3 0,-3 3-1 0,3-4 0 15,0 1-15-15,0-3-8 0,0 0 8 0,0-5-13 31,0 0-32-31,1-3-7 0,2-5 0 0,-3 0-1 0,0-3-3 0,0-2 0 0,0-9 0 16,3-2-463-16,0 0-93 0</inkml:trace>
  <inkml:trace contextRef="#ctx0" brushRef="#br0" timeOffset="13299.32">11670 3424 1544 0,'0'0'34'0,"0"0"7"0,6-3 2 0,3-2 0 0,-3 2-35 0,3 0-8 16,0 1 0-16,0 2 0 0,0 2 46 0,0-2 7 15,0 6 2-15,0-1 0 0,3 0 10 0,-1 9 3 16,1-4 0-16,-3 9 0 0,3 2-20 0,0 5-4 16,0 1-1-16,0 2 0 0,0 3-28 0,-3-3-6 15,3-3-1-15,-3 3 0 16,2-5-32-16,1 0-6 0,-3 5-2 0,3-8 0 16,-3-5-48-16,0-3-9 0,0-2-3 0,-3-1 0 15,-3-2-99-15,0 0-20 0,3-2-4 0,-6-6-1 0</inkml:trace>
  <inkml:trace contextRef="#ctx0" brushRef="#br0" timeOffset="13493.48">12004 3410 1854 0,'0'0'40'0,"0"0"9"0,0 0 2 0,0 0 1 0,3 6-41 0,3 2-11 0,-3-3 0 0,0 8 0 16,0-5 28-16,-1 8 3 0,1 3 1 0,0 2 0 15,-3 5 4-15,0 1 0 0,-3-1 1 0,0-2 0 16,1 2-25-16,-4 1-12 0,3-1 10 0,-6-5-10 31,3 1-98-31,0-1-26 0,-3 0-4 0,3-5-684 0</inkml:trace>
  <inkml:trace contextRef="#ctx0" brushRef="#br0" timeOffset="13692">11891 3580 903 0,'5'-13'20'0,"1"-3"4"0,0 0 0 16,3 3 2-16,0-1-26 0,3 6 0 0,0 1 0 0,0 1 0 0,3 4 162 15,0 2 27-15,0 2 6 0,0 4 1 0,-1 4-58 0,1 3-11 16,0 3-3-16,0 5 0 0,0 6-76 0,-3-1-16 16,3 3-4-16,-3 0 0 0,3 1-28 0,-4 4 0 15,1-10 0-15,0 2 0 16,0-2-103-16,3-3-26 0,-6 0-6 0,3-2-1 0</inkml:trace>
  <inkml:trace contextRef="#ctx0" brushRef="#br0" timeOffset="13930.89">12548 3474 2257 0,'0'0'49'0,"3"8"11"0,3-5 1 16,3-1 3-16,0 4-51 0,6 1-13 0,0-1 0 0,-3-1 0 16,0 0-100-16,-3 3-22 0,0-2-5 0,-3-1-1 15,2 3 0-15,-5 0 0 0,0-3 0 0,-3 6-542 16</inkml:trace>
  <inkml:trace contextRef="#ctx0" brushRef="#br0" timeOffset="14113.04">12480 3678 1940 0,'0'0'43'0,"6"0"9"0,3 0 1 0,3-3 1 0,3 3-43 0,-1-3-11 16,4 1 0-16,3 2 0 0,-3 0 0 0,6 0-11 15,-3 2 3-15,2 1 0 0,1-3 0 0,-3 3 0 0,3-1 0 16,-3 1 0 0,0-3-106-16,-4 5-21 0,1-5-4 0,-3 0-334 0,0 0-67 0</inkml:trace>
  <inkml:trace contextRef="#ctx0" brushRef="#br0" timeOffset="14896.94">13400 3127 1868 0,'0'0'41'0,"0"0"9"0,0 0 2 0,0 0 0 0,0 0-42 0,0 3-10 16,6 2 0-16,-3 1 0 0,-3 7 0 0,3-3 8 16,0 4-8-16,0 2 8 0,2 5 32 0,1 0 7 0,0 3 1 0,-3 2 0 15,3 6-36-15,-3-6-12 0,0 9 9 0,0-1-9 16,0 3 12-16,0 0-4 0,0 0 0 0,0-2 0 16,-3 2-8-16,-3-6-11 0,0 1 3 0,3-3 0 15,0-5-4-15,-3 0 0 0,0-3 0 0,0-2 0 31,0-4-41-31,0-1-9 0,-3-4-2 0,3-2 0 16,-3 0-25-16,0-5-6 0,3 2-1 0,3-5 0 16,-5-3-41-16,-1-2-9 0,3-3-2 0,-3 0 0 15,6-2-10-15,-3-4-2 0,0 1-1 0,3 0 0 16,0-3 98-16,0 3 20 0,0 0 4 0,3-3 1 0,-3 3 157 0,0-1 31 0,3 1 6 0,-3-3 2 16,3-2-36-16,-3 2-7 0,3 3-2 0,0-6 0 15,-3 3-55-15,3 3-11 0,0 2-3 0,-3 6 0 16,3-3 18-16,-3 3 3 0,2 2 1 0,4-5 0 15,-3 0-19-15,0 3-4 0,0 5-1 0,3 0 0 16,0-3-11-16,0-2-3 0,3 0 0 0,0 0 0 0,0 2-12 0,6-8-4 16,-3 3 0-16,3 0 0 0,0-2-12 0,-1 5 9 15,1-9-9-15,0 6 8 0,0-2-8 0,-3 5 8 16,0 2-8-16,-3 0 8 0,3-2-8 0,-6 2 12 16,3 6-12-16,0 2 12 0,-3-2 14 0,-1 2 3 15,1 6 1-15,0-1 0 0,0 6-30 0,-3 0 0 16,3 0 0-16,-3 0 0 0,3 5-12 0,-3-5-4 15,3 2-2-15,0-4 0 0,-3 2 35 0,3-3 7 0,-3-3 2 0,3 1 0 32,-3 0-50-32,0-1-11 0,0-5-1 0,-3 1-1 15,3 2 2-15,0-8 1 0,0 2 0 0,-3-2 0 16,0 0-24-16,0 0-5 0,3 3-1 0,-3-3-429 0,6-3-87 0</inkml:trace>
  <inkml:trace contextRef="#ctx0" brushRef="#br0" timeOffset="15293.57">13927 3559 1148 0,'5'0'25'0,"-2"-3"6"0,3-2 1 0,0 2 0 0,0 0-32 0,0-2 0 0,-3 0 0 0,3 0 0 16,0-1 22-16,0 4-2 0,-3-4 0 0,-3 6 0 15,3-5 10-15,-3 5 2 0,0-5 0 0,-3-1 0 16,3-1-10-16,-3 1-2 0,0 4 0 0,-3-1 0 16,0-5-6-16,-3 5-2 0,3 1 0 0,-6 2 0 15,3-3 39-15,1 3 7 0,-1 3 2 0,0-1 0 16,0 6 8-16,3-5 3 0,-3 0 0 0,0 5 0 0,6 2-15 0,-3 1-2 15,3-1-1-15,0 6 0 0,0 0-33 16,3 0-6-16,0 2-2 0,0-2 0 16,0-2-12-16,0-1 0 0,3 0 0 0,3-8-10 15,-3 1-18-15,3-1-3 0,0-3-1 0,0-4 0 16,3-1-19-16,0-5-4 0,0-2-1 0,3-1 0 0,-4-2 39 0,1 2 7 16,-3-5 2-16,3 3 0 0,0 0 8 15,-3-3-8-15,3 5 8 0,-3 4-8 0,0 1 37 0,0-4 8 16,0 7 2-16,0 0 0 0,-3 1-8 0,3 2-2 15,-3 2 0-15,3-2 0 0,0 6 2 0,-3 2 0 16,3 0 0-16,-3 2 0 0,3-2-21 0,-3 0-10 0,0 3 10 16,-3-6-10-16,2 0-10 0,-2 3-8 15,0-3-2-15,3 1 0 16,-3-4-13-16,0-2-3 0,0 0-1 0,0 0 0 16,0 0-19-16,0 0-4 0,0 0-1 0,0 0 0 15,3-8-116-15,-3-2-23 0,3-3-5 0,-3-1-1 0</inkml:trace>
  <inkml:trace contextRef="#ctx0" brushRef="#br0" timeOffset="15550.42">14114 3471 1206 0,'0'0'26'0,"0"0"6"0,6 0 0 0,0 3 3 0,0-3-35 0,0 5 0 0,0-2 0 0,0 0 0 15,0-3 45-15,3 2 3 0,-6-4 0 0,3 7 0 16,0 8 11-16,-1 0 2 0,-2 3 1 0,0-3 0 16,0 1 0-16,0-1 0 0,0 0 0 0,0-2 0 15,0-1-46-15,0-2-8 0,0 0-8 0,0-3 9 16,-3 1-9-16,0-6 0 0,6 0-10 0,-6 0 10 15,0 0 0-15,3-3 0 0,0-2 0 0,3-3 0 16,-3 0 0-16,3-3 10 0,-3 1-10 0,3-3 12 16,-3-3-12-16,3 0 0 0,0 0 9 0,0 0-9 15,-3 0 0-15,3 6 0 0,0-6 0 0,0 5 0 0,0 1 0 0,0 2 0 16,-1-3 0-16,-2 3 0 0,3 3-19 0,-3-1 2 16,3 4 0-16,-6 2 0 15,0 0-26-15,0 0-5 0,0 0 0 0,0 0-454 16,3 2-90-16</inkml:trace>
  <inkml:trace contextRef="#ctx0" brushRef="#br0" timeOffset="16044.56">14397 3450 1265 0,'9'8'36'0,"-3"-5"8"0,0-1-36 0,0 4-8 15,3 4 0-15,-1-4 0 0,4-4 44 0,-3 1 6 0,0 2 2 0,0-2 0 16,3 2-29-16,-3-2-6 0,0-3-1 0,0 2 0 16,0-4 8-16,-3 2 2 0,-3-3 0 0,0 0 0 15,3-2-26-15,-3 3 0 0,0-4 0 0,-3 6 0 47,0 0 13-47,-9-2-2 0,3 2-1 0,-3-3 0 0,0 0 34 0,-3-2 8 0,3 10 0 0,-3-5 1 0,3 6-1 0,-3-4-1 0,3 6 0 0,-3 3 0 16,6 5-25-16,-2-6-5 0,2 3-1 0,3 1 0 15,-3 2-4-15,3-3-2 0,3 3 0 0,0-8 0 16,0 5-14-16,0-3 0 0,3 1 0 0,0-8-10 16,0 5 2-16,3-6 0 0,0 3 0 0,2-5 0 15,1-2-12-15,0-3-3 0,3-3 0 0,0-6 0 16,0-1 3-16,3-1 1 0,0-6 0 0,0-1 0 15,0-4-2-15,-1 1-1 0,4 2 0 0,-3-5 0 16,0 5 22-16,0 0 0 0,0 3 0 0,-3-3 0 0,3 0 15 16,-3-2 1-16,-1 2 0 0,1 0 0 15,0 3-16-15,-3 0 0 0,0 0 0 0,0 0 0 0,-3 2-14 16,0 11 4-16,0-5 1 0,-3 5 0 0,-3 0 9 0,0 3-8 16,0 5 8-16,0 0-8 0,0-5 8 0,0 5 11 15,0 0-3-15,-6 5 0 0,0 0 1 0,0 6 0 16,0 5 0-16,0-6 0 0,0 6-1 0,-3 3 0 15,6 2 0-15,-3 0 0 0,0 3 19 0,0-3 3 16,0 5 1-16,3 1 0 0,0-1-8 0,1 1-2 16,-1-1 0-16,0 3 0 0,0 8 18 0,0-10 3 0,3 2 1 15,3 3 0-15,-3-11-28 0,3 3-6 0,0-6-1 16,0 1 0 0,2-4-38-16,1-4-8 0,0 2-2 0,0-7 0 15,0-1-33-15,3-2-7 0,0-3-2 0,3-6-503 0,-3 1-101 0</inkml:trace>
  <inkml:trace contextRef="#ctx0" brushRef="#br0" timeOffset="16573.4">15462 3276 2026 0,'0'0'57'0,"-9"2"14"0,4-2-57 0,-4 0-14 15,3 3 0-15,-6-3 0 16,3 2-74-16,-3 1-18 0,0-3-3 0,-3 5-1 0,-3 1 67 0,-3-1 13 15,4 0 2-15,-4 6 1 0,3-8 13 0,0 4 0 16,0 1 0-16,3 0 0 16,3 3 26-16,0-6 5 15,1 1 1-15,2 1 0 0,3-1 0 0,0-1 0 0,0 3 0 0,3 0 0 0,0-3-32 0,3 0 0 16,3 1 0-16,0-1 0 0,0 3 0 0,3-3 0 16,0 3 0-16,0-5 0 0,3 2 0 0,2 3 0 15,-2 0 0-15,3 0 0 0,0 3 0 0,3-6 0 0,-3 5 0 16,3 1 0-16,0 2-10 0,-3-5-8 0,3 3-2 15,-4 2 0-15,1-2 7 0,0 2 1 0,0 0 0 0,-3 0 0 16,0-5 48-16,0 5 9 0,-3-2 3 0,3 0 0 16,-6-3 9-16,0-1 3 0,0 1 0 0,-3-2 0 15,0-1-7-15,0 0-1 0,-3 3 0 0,-3-5 0 32,0 0-67-32,0 2-13 0,0-3-4 0,-3 1 0 0,0 0 6 0,0-3 1 0,0 0 0 0,0-3 0 15,0 0-27-15,0-4-6 16,-2 1-1-16,2-2 0 0,0 0-39 0,0-2-8 0,0-1-2 15,3 3-372-15,-3 3-74 0</inkml:trace>
  <inkml:trace contextRef="#ctx0" brushRef="#br0" timeOffset="17008.12">15650 3310 1954 0,'0'11'43'0,"0"-4"9"0,0 4 1 0,3 5 3 0,0-3-45 0,0 8-11 0,0 0 0 0,3 1 0 15,-3-1-11-15,0 0-4 0,3 0-1 0,-3-2 0 16,3 2 45-16,0-3 9 0,-3-2 2 0,3 0 0 16,-1-3-29-16,1-2-11 0,-3 2 8 0,3-2-8 15,3-3 8-15,-6 0-8 0,6-3 8 0,-3-2-8 16,0-1-10-16,0 1-7 0,3-3-2 0,-3-3 0 15,3 1 19-15,0-4 0 32,0 4 0-32,3-12 9 0,-3 4-9 0,-1-1 0 0,4 1 0 0,-3-9 8 0,3 1-8 0,0-4 0 0,-3 1 0 0,3-3 0 15,0-2-81-15,-3-3-22 0,0 2-4 0,0 1-685 16</inkml:trace>
  <inkml:trace contextRef="#ctx0" brushRef="#br0" timeOffset="17322.72">16120 3223 1850 0,'0'0'40'0,"0"2"9"0,0 6 2 0,0-8 1 0,3 3-41 0,0-3-11 15,0 5 0-15,-3-2 0 0,0 2 0 0,0 0-9 0,0 3 9 0,0 3-13 16,0-3 29-16,-3 2 5 0,0 4 2 0,0-1 0 15,-3 5 8-15,0 4 1 0,-3-1 1 0,3 3 0 16,0 5-17-16,-2 0-3 0,-1 3-1 0,0-1 0 16,0 1-12-16,0 0 0 0,0-6-9 0,0-2 9 31,3-3-53-31,0 0-5 0,3-7-1 0,-3-1 0 16,3-3-15-16,0 1-3 0,0-8-1 0,3-3 0 15,0 0-90-15,3-3-17 0,0-10-4 0,0 0-1 0</inkml:trace>
  <inkml:trace contextRef="#ctx0" brushRef="#br0" timeOffset="17491.5">16150 3350 1234 0,'12'-24'27'0,"-9"16"5"0,3 0 2 0,0 0 2 0,0 3-36 0,0 2 0 0,3 0 0 0,-3 3 0 16,0 3 79-16,-1 0 9 0,1 2 1 0,3 8 1 0,0-5-16 0,0 5-3 16,-3 9-1-16,0-7 0 0,0 9-38 0,0-3-8 15,-3 3-2-15,3-5 0 16,-3 2-38-16,0-5-8 0,0 8-2 0,0-9 0 15,0-1-24-15,-3 2-5 0,3-8-1 0,0 2 0 16,0-2-45-16,-3-3-10 0,6 1-1 0,-6-6-1 16,0 0 15-16,3 2 3 0,3-2 1 0,-3-2 0 0</inkml:trace>
  <inkml:trace contextRef="#ctx0" brushRef="#br0" timeOffset="17681.48">16433 3191 1796 0,'0'0'40'0,"0"0"8"0,0 0 1 0,0 0 1 0,0 3-40 0,-3 4-10 0,-3 4 0 0,3 0 0 15,0 5 0-15,-3 5 10 0,-3 0-10 0,3 3 10 16,-3 2-10-16,0 1 0 0,0-6 9 0,0 5-9 16,0 9 0-16,0-9-10 0,-2 3 1 0,2 0 0 31,0-5-120-31,0-5-24 0,0-1-5 0,0 1-1 0</inkml:trace>
  <inkml:trace contextRef="#ctx0" brushRef="#br0" timeOffset="17863">16466 3262 1994 0,'5'6'44'0,"4"2"8"0,-3-6 3 0,3 6 1 0,6 3-44 0,-3 2-12 0,3 3 0 0,0 2 0 0,0 4 0 0,-3 1 0 15,0 4 0-15,-1-1-11 16,1-5-13-16,-3 3-4 0,0 0 0 0,-3 0 0 16,0-3-152-16,-3-2-32 0,0-4-5 0,-3 1-399 0</inkml:trace>
  <inkml:trace contextRef="#ctx0" brushRef="#br0" timeOffset="18462.16">14680 3609 1519 0,'0'0'43'0,"0"0"9"0,0 0-41 0,0 0-11 0,0 0 0 0,0 0 0 16,6 0 23-16,-1 0 2 15,4 0 1-15,-3 0 0 0,3 0-3 0,3 0-1 0,0-3 0 0,0 3 0 16,3 0 18-16,3 0 3 0,-3-2 1 0,3 2 0 16,-1-6-5-16,-2 6-1 0,3-2 0 0,-3 2 0 15,3 2-38-15,-6-2 0 0,3 0 0 0,-3 0 0 47,-1 0-61-47,1 0-7 0,-3 6-2 0,0-6-457 0,0 0-91 0</inkml:trace>
  <inkml:trace contextRef="#ctx0" brushRef="#br0" timeOffset="29321.22">3994 4773 1900 0,'0'-10'42'0,"-3"-4"9"0,0-4 1 0,0 2 1 0,3 5-42 0,3 1-11 0,-3-1 0 0,0 1 0 16,0 2 15-16,3 0 1 0,-3 2 0 0,0 6 0 15,0 0 1-15,0 0 1 0,0 0 0 0,0 0 0 16,0 8-18-16,3 3-17 0,-3-1 3 0,6 6 1 16,-6 0 2-16,0 3 1 0,-6 2 0 0,12 3 0 15,-6 0 10-15,0 2 0 0,3-2 0 0,-3 2 0 0,3-2 0 16,3 3 0-16,-3-4 0 0,0 1 0 16,0 0-19-16,-3-5-1 0,2 2-1 0,-2-5-542 15,-2-3-108-15</inkml:trace>
  <inkml:trace contextRef="#ctx0" brushRef="#br0" timeOffset="29462.45">3949 4456 1836 0,'0'-19'40'0,"0"14"9"0,0-8 2 0,3 5 0 0,-3-3-41 0,6 3-10 15,-3 0 0-15,3 0 0 0,3 3 0 0,0 2 0 16,0-2 0-16,0 2 0 0,0 3-19 0,-3 3 4 0,5 2 1 0,-8 1 0 31,6 2-70-31,-3-3-15 0</inkml:trace>
  <inkml:trace contextRef="#ctx0" brushRef="#br0" timeOffset="29964.33">4467 4260 1494 0,'15'-16'32'0,"-9"8"8"0,3-3 0 0,0 3 3 0,0 1-35 0,3 1-8 0,-4-2 0 0,4 3 0 15,0 0 17-15,-3 2 2 0,0-2 0 0,-3 2 0 16,0 0-19-16,-6 3 0 0,0 0 0 0,0 0 0 16,0 0-18-16,0 0-7 0,0 0-2 0,-6 3 0 15,0-3 3-15,-3 8 0 0,0-5 0 0,-3 5 0 16,3 0 16-16,-2 0 8 0,-4-1-8 0,6 4 8 16,-3 0 0-16,0 5 0 0,-3-1 0 0,3 1 0 15,0 5 13-15,3-5 8 0,0 11 2 0,0-6 0 16,3 5 0-16,3-2 0 0,3 3 0 0,0-1 0 0,3 1-3 0,3 2-1 15,0 2 0-15,3 4 0 0,0-1-19 0,0 1 8 16,3 2-8-16,0-3 0 0,3 0 0 0,-3 1 0 16,0-3 0-16,-3-3 0 0,3 0 0 0,-7-5 0 15,4-1 0-15,-3-1 0 0,0-4-12 0,0-2 3 16,-3-5 1-16,-3-1 0 0,3-2 8 0,-3-3 0 16,0-5 0-16,-6 0-8 0,3 3 8 0,-6-6 0 15,3 1 0-15,-3-1 0 16,1-2-31-16,-4-3-10 0,0 3-3 0,-3-6 0 0,0 3 18 0,-3-3 3 0,6 1 1 0,-6-1 0 31,3 1-3-31,-2-1-1 0,2 1 0 0,-3-1 0 0,0 3 26 0,3-5-8 0,-3 5 8 16,3-5 0-16,0-1-16 0,1 1 3 0,-1 0 0 15,3 2 0-15,3-2 13 0,0 3-9 0,3-1 9 0,3 0-8 16,3 3 53-16,3 1 11 0,0-1 3 16,9 0 0-16,-3 2-3 0,9-2-1 0,-3 0 0 0,8 1 0 15,-2-1-13-15,6 0-2 0,0-3-1 0,3 0 0 16,5 1-15-16,-2-1-2 0,0 1-1 0,-3-1 0 31,-1 3-51-31,-5 3-10 0,3-3-3 0,-6 0-711 0</inkml:trace>
  <inkml:trace contextRef="#ctx0" brushRef="#br0" timeOffset="30538.71">5175 4387 1870 0,'-9'-5'53'0,"9"5"11"0,-5-3-51 0,-1 3-13 15,6 0 0-15,-9 0 0 0,3 5-11 0,-3 0-5 16,0 6 0-16,0 0-1 16,-3 2-26-16,-3 0-5 0,0 0 0 0,3 3-1 0,-3 0 37 0,1 0 12 0,-1-3 0 0,3 0-10 15,0 3 10-15,0 0 16 0,0-8-4 0,3 3-1 16,3-1 5-16,0-2 2 0,3-3 0 0,3 3 0 16,0 0-18-16,0-2 0 0,3 2 0 0,3-3 0 15,-3-2 0-15,3-1-9 0,0 1 9 0,0-1-8 16,3-2-4-16,0-2 0 0,0 2 0 0,0-3 0 15,-3 3-5-15,3 0-2 0,0-2 0 0,-4-1 0 16,-2 3 19-16,-3 0 11 0,6 3-2 0,-6-3 0 16,3 0-17-16,0 5-4 0,-3 0-1 0,0 0 0 15,-3 3 22-15,0 3 5 0,-3 2 1 0,1 0 0 16,-4 1-15-16,3 1 0 0,-3 1 0 0,0-2 0 16,0-4 34-16,0 1 10 0,3-1 3 0,3 1 0 15,0-3-47-15,0-3-12 0,3-5 0 0,0 0-1 16,0 5 13-16,3-2 0 0,-3 0 0 0,6-1 0 15,-3-2 0-15,3 0 0 0,0 0 0 0,0-2 0 0,0-1 0 0,0 3 0 16,0 0 0-16,0 0 0 0,0 3 0 0,-3-1 0 16,0 1 0-16,2 0 0 0,-5-3 0 0,0 5 0 15,0 6 0-15,0-4 0 0,-3 7 0 0,1-4 0 16,2 1 0-16,-3 2 0 0,0-2 0 0,0 2 0 16,3-3 0-16,-3 1-499 15,3 0-100-15</inkml:trace>
  <inkml:trace contextRef="#ctx0" brushRef="#br0" timeOffset="31038.21">5172 4887 1825 0,'0'-11'40'0,"0"11"8"0,0 0 1 0,0 0 3 0,0 0-41 0,3-2-11 16,3-1 0-16,3 0 0 0,0 3 0 0,0 3 0 15,0-3 0-15,0 3 0 0,-3 2 0 0,3 3 0 16,-3-5 0-16,0 2 0 0,0 3 0 0,-3 0 0 0,0 2 0 0,0 1 0 31,0-1-23-31,0 1-3 0,-6-3-1 0,3 0 0 0,0 0 9 0,0 0 2 0,-3 2 0 0,0-4 0 32,0-1-12-32,0-2-1 0,3-3-1 0,0 0-446 0,0 0-88 0</inkml:trace>
  <inkml:trace contextRef="#ctx0" brushRef="#br0" timeOffset="31196.98">5235 4715 1551 0,'0'0'34'0,"0"0"7"0,0 0 2 0,0 0 1 0,3-5-36 0,-3 5-8 16,3-3 0-16,0 0 0 0,3 6 12 0,0-3 0 0,0 3 0 0,-3-1 0 15,3 1-12-15,0 0 0 0,0 2 0 0,0-3 0 16,-3 1-97-16,2 0-22 0,4 2-4 15,0 0-1-15</inkml:trace>
  <inkml:trace contextRef="#ctx0" brushRef="#br0" timeOffset="31435.07">5446 4530 1530 0,'0'0'33'0,"0"0"7"0,6 0 2 0,3-3 2 0,0 3-36 0,6 0-8 15,0 0 0-15,3 3 0 0,6-1 20 0,-4 1 1 0,1 2 1 0,3-2 0 16,-3 2-14-16,3-2-8 0,-3 2 8 0,-4-5-8 16,4 3 8-16,-3-3-8 0,-3 0 8 0,0-3-8 15,-3 3 0-15,0-8-8 0,-3 6 0 0,-1-4-712 16</inkml:trace>
  <inkml:trace contextRef="#ctx0" brushRef="#br0" timeOffset="31643.1">5524 4670 1598 0,'0'0'35'0,"0"0"7"0,0 0 2 0,0 0 1 0,0 0-36 0,0 5-9 0,6 0 0 0,-3-2 0 0,6 5 0 0,-1-3 0 15,1 1 0-15,0-1 0 0,3 0 16 0,0-2-1 16,-3 2-1-16,6-2 0 0,0-1-5 0,-3-2-1 16,3 3 0-16,0-3 0 0,-1 3 18 0,-2-3 3 15,3-3 1-15,-3 3 0 16,0-3-109-16,-3 1-21 0,0-1-5 0,0-2-1 0</inkml:trace>
  <inkml:trace contextRef="#ctx0" brushRef="#br0" timeOffset="31885.35">5759 4329 1594 0,'0'0'35'0,"-6"-6"7"0,6 6 2 0,-6 3 1 0,-3 0-36 0,3-1-9 0,-3 6 0 0,3 3 0 15,0-1 10-15,3 6 0 0,0 0 0 0,-3 3 0 16,0 2 29-16,0 0 5 0,3 0 2 0,-3 3 0 15,3 2-8-15,1 1-2 0,2-1 0 0,0 1 0 16,2 2-6-16,1-3-2 0,0 1 0 0,0-3 0 31,3-3-43-31,-3 0-9 0,3-3-1 0,0-2-1 0,0 0-43 0,0-5-9 16,0-1-2-16,0-7-444 0,0 0-90 0</inkml:trace>
  <inkml:trace contextRef="#ctx0" brushRef="#br0" timeOffset="32209.83">5949 4477 1782 0,'0'0'39'0,"6"-3"8"0,-3-2 1 0,3 2 3 0,3 3-41 0,0 0-10 0,0 3 0 0,0 2 0 0,0-2 0 0,-3 2 8 15,3 6-8-15,0-1 8 0,-6 3 0 0,3 3-8 16,-6 3 12-16,3 5-4 0,-3-1 4 0,0 4 1 16,0-3 0-16,3 2 0 0,0-5 3 0,2 3 0 15,1-3 0-15,0 1 0 0,0-9 9 0,3 3 3 16,-3-6 0-16,3-2 0 0,0-3-28 0,0-2 0 15,0-3 0-15,0-5-11 0,3-1 11 0,-3-4 14 0,0-3-3 16,0-6-1-16,-1-2-10 0,1 0 0 16,3-3 0-16,-3-2 0 0,0-1 0 0,3 3 0 15,-6-5 9-15,0 5-9 0,0 3 19 0,0-3-1 16,-3 6 0-16,0-3 0 0,-6 10 0 0,0-5 0 0,-3 3 0 0,-3 2 0 16,0 9-18-16,-3-6 0 15,-6 5 0-15,0 6-9 16,1 5-44-16,-4-3-9 0,-3 6-2 0,3-1-540 0,-3 6-109 0</inkml:trace>
  <inkml:trace contextRef="#ctx0" brushRef="#br0" timeOffset="33506.05">9167 4450 1512 0,'0'0'33'0,"0"-5"7"0,0-3 2 0,0 3 0 0,3-3-34 0,0 0-8 0,0 3 0 0,0-1 0 15,0 1 0-15,-3 5 0 16,3-3 0-16,-3 3 8 0,0 0 9 0,0 0 2 0,0 0 0 0,-3-5 0 15,-3 0 0-15,3 0 0 0,-6-1 0 0,0 4 0 16,0-1-9-16,-3 3-2 0,0 3 0 16,-3-1 0-16,-2 6-8 0,-1 0 0 0,0 0 0 0,-3 5 0 15,0 0-9-15,0 1 9 0,1-1 0 0,-1 3 0 16,3 0 0-16,3 2 11 0,0-2 0 0,3 0 0 16,0 0 1-16,3 0 0 0,3 2 0 0,0-2 0 15,0 0-12-15,3 0 0 0,3 0-12 0,3 2 12 16,-3-2 8-16,3 0 8 0,6 0 3 0,-3 0 0 15,3 0-19-15,3 0 0 0,0-3 0 0,3 3 0 16,3-3 0-16,0 0 8 0,0-2 1 0,2-1 0 16,-2 1-33-16,3-3-8 0,0-6 0 0,-3 4-1 15,0-6-86-15,-1-3-17 0,16-8-3 0,-12-2-1 16</inkml:trace>
  <inkml:trace contextRef="#ctx0" brushRef="#br0" timeOffset="33719.83">9423 4437 1843 0,'0'0'40'0,"6"-3"9"0,3 1 2 0,3 2 1 0,3-6-42 0,3 6-10 0,2-2 0 0,1 2 0 16,3 0 0-16,0-3 0 15,3 3 0-15,-1 0 0 0,1 3 0 0,0 5 10 0,0-8-10 0,-3 5 10 16,-1 0-10-16,-2 1 0 0,0-1 0 0,-3 0 0 31,-3 1-27-31,0-1-7 0,-3 0-2 0,-3 0-755 0</inkml:trace>
  <inkml:trace contextRef="#ctx0" brushRef="#br0" timeOffset="33911.96">9539 4638 1699 0,'0'0'37'0,"0"5"8"0,0 1 2 0,3-1 1 0,3 0-39 0,3 1-9 0,0-4 0 0,0 4 0 15,6-4 0-15,-3 3 0 0,2-5 0 0,4 3 8 0,3 0 14 16,0-1 2-16,0-2 1 0,3 0 0 16,-1 0-122-16,1 0-25 0,24-2-5 0,-15 2-1 0</inkml:trace>
  <inkml:trace contextRef="#ctx0" brushRef="#br0" timeOffset="35043.22">10411 4405 440 0,'0'0'12'0,"0"0"4"0,0 0-16 0,0 0 0 0,0 0 0 0,0 0 0 31,0 0-27-31,0 0-8 0,0 0-1 0,-6-2-1 0,6 2 133 0,0 0 28 0,0 0 4 0,0 0 2 16,0 0 8-16,-3-3 2 0,3 3 0 0,-6-3 0 16,6 3-80-16,0 0-15 0,0 0-3 0,-6 0-1 15,6 0-21-15,0 0-4 0,0 0 0 0,0 0-1 16,-6 0-15-16,6 0 0 0,-9 0 0 0,9 0-10 16,0 0 10-16,0 0 0 0,0 0 8 0,0 0-8 15,0 0 0-15,0 0-15 0,0 0 3 0,0 0 0 16,0 0-4-16,0 0 0 0,0 0 0 0,0 0 0 15,0 0 6-15,0 0 1 0,0 0 0 0,0 0 0 16,0 0 9-16,0 0 0 0,0 0 10 0,0 0-10 16,0 0 0-16,0 0 0 0,0 0 0 0,0 0 0 15,3-5 9-15,0 2-9 0,0-2 8 0,0 3-8 16,0-1 0-16,3-2 0 0,0 2-14 0,-3 0 5 0,3-2 9 0,0 2 0 16,0 1 0-16,0-4 0 15,0 4 0-15,0 2 0 0,-3-6 0 0,3 4 0 0,-3 2 0 0,-3 0 11 16,6-3-3-16,-3 1 0 0,0-1-8 0,0 0 0 15,-3 3 0-15,6-2 0 0,-6-1 15 0,0 3 1 16,0 0 0-16,0 0 0 0,0 0-8 0,3-3-8 16,3 1 11-16,-6 2-11 0,0 0 34 0,0-3 0 15,3-2 0-15,-3 5 0 0,3-3-34 0,-3 3 0 16,3-3 0-16,-3 3 0 0,3 0 0 0,0-8 0 16,-3 1 0-16,0 7 0 0,0-6 0 0,0 6 0 15,-3-8 0-15,3 8 0 0,-3-5 0 0,3 5 0 16,-3-5 0-16,-3-1 0 0,-3 1 0 0,3 0 0 0,0 2 0 0,-3 1 0 15,0 2 0-15,3-3 0 0,0 0 0 0,0 1 0 16,-3-1 9-16,3 3 2 16,0 0 0-16,0 0 0 15,0 0-31-15,0-3-7 0,3 6-1 0,-3-3 0 0,0 0 48 0,4 0 8 0,-4 0 3 0,3 0 0 16,3 0-31-16,-6 0 0 0,6 0 0 0,0 0 0 16,0 0 0-16,-3 3 0 0,3-3 0 0,0 0 0 15,0 0 0-15,0 0 0 0,-6 5 0 0,6-5 0 16,0 0 0-16,0 0 0 0,0 0 9 0,0 0-9 15,0 0 14-15,0 0-2 0,0 0-1 0,0 0 0 16,0 0-3-16,6 0 0 0,0 0 0 0,0-3 0 16,0 1 0-16,-1-1 0 0,4 0 0 0,-3 1 0 15,3-4-8-15,0 6 0 0,0-5 0 0,0 2 0 16,0-2 0-16,0 3 0 0,0-1-12 0,3 3 12 0,-3 3-11 16,3-1 11-16,-3 1-8 0,2-1 8 15,1 6 0-15,-3-5 14 0,3 2-2 0,0 6 0 16,0 0 8-16,-3 2 0 0,3-5 1 0,-3 5 0 0,3 0-21 0,-6 0 0 15,3 1 0-15,-3-1 0 0,-1 0 0 0,-2 0 0 16,0 1 0-16,-3 1 0 0,-3 1 0 0,0 3 8 16,0-3-8-16,-2 2 0 0,-1 3 12 0,-6 3-3 15,3 0 0-15,-3-3 0 0,0 3 0 0,0-3 0 16,-3 3 0-16,3-6 0 0,-3 1-9 0,3-1 0 16,-2-4 0-16,-1-1 0 0,0 0 8 0,-3-2 0 15,0-3 0-15,0 2 0 0,0-2 4 0,0-2 0 16,-2-4 0-16,2-2 0 0,-3-2 9 0,3 2 3 15,0-6 0-15,0 1 0 0,4-3-24 0,-1-3 0 0,3 1 0 0,3-1 0 16,3-2 14-16,0-3-2 0,3 0 0 0,3 3 0 16,0-3-12-16,3 3 0 0,-3-3 0 0,6 0 0 15,0 6 0-15,0-4-13 0,0 4 2 0,0-1 1 16,3 1 10-16,2-1 0 0,-2 0 10 0,6 4-10 16,-3-1 0-16,3 0 8 0,3 0-8 0,-3 0 0 15,0 0 0-15,3 5 9 0,2 1-9 0,-2-1 8 16,0 3-8-16,0 3 0 0,0-1 0 0,0 6-11 15,-3-3 11-15,-1 6 0 0,-2 2 0 0,3 0 0 16,-3 6 0-16,-3-3 19 0,0 2-3 0,0-2-1 16,0 0-3-16,0 3-1 0,-3-3 0 0,3-1 0 15,-3 4-11-15,0-3 0 0,0 0 0 0,-3-3-11 16,2 0-21-16,-2-2-4 0,3-1 0 16,-3 4-1-16,0-9-118 0,-3 0-23 0,6 3-5 15,-6-8-521-15</inkml:trace>
  <inkml:trace contextRef="#ctx0" brushRef="#br0" timeOffset="35325.71">10759 4630 1897 0,'0'0'41'0,"0"0"9"0,6 0 2 0,0 0 2 0,0-2-43 0,3 2-11 16,3 0 0-16,0-3 0 0,0 0 0 0,0 1-17 15,0-1 4-15,3-2 1 0,-3-1 3 0,-1 1 1 0,4 0 0 0,-3 0 0 31,-3-3-24-31,3 2-5 0,0-4-1 0,-3 4 0 0,0 1 24 0,-3 0 5 0,0 0 1 0,0 2 0 16,-3 3 8-16,0 0 14 0,0 0-3 0,-3 0-1 16,3 3-1-16,-3 7 0 0,0-5 0 0,-3 9 0 15,3-1 18-15,-3 3 3 0,0 2 1 0,0 1 0 16,3-1-19-16,-3 3-3 0,3-2-1 0,0 0 0 16,0-1-8-16,3-2 8 0,0 0-8 0,0 0 8 15,0-3-8-15,0 0-11 0,0-2 3 0,0-1 0 31,0-4-48-31,0-1-10 0,0 0-2 0,-3-5-688 0</inkml:trace>
  <inkml:trace contextRef="#ctx0" brushRef="#br0" timeOffset="35474.3">10998 4466 2178 0,'0'0'48'0,"0"0"9"0,3 0 3 0,3 3 1 16,-1-3-49-16,4 5-12 0,0-5 0 0,-3 5 0 0,3-2 0 0,-3 2 0 15,3 1 0-15,-3-4 0 16,0 4-46-16,0-4-15 0,-3 4-3 0,-3-6-841 16</inkml:trace>
  <inkml:trace contextRef="#ctx0" brushRef="#br0" timeOffset="51103.23">6369 5863 910 0,'-3'-13'25'0,"3"8"7"0,0-3-32 0,0 2 0 15,0 6 0-15,0 0 0 0,0 0 32 0,0 0-1 16,0 0 0-16,0 0 0 0,0 0 20 0,0 0 4 16,0 0 1-16,0 0 0 0,0 0-7 0,0 0-1 15,0 0 0-15,0 0 0 0,0 0-28 0,-3 6-7 16,0 2-1-16,0 0 0 0,3 2-12 0,0 3 0 16,0-2 0-16,3 5 0 0,0-3 0 0,3 0 8 15,-3 3-8-15,3-3 0 0,3 1 16 0,-3-4-2 16,0 1-1-16,3-3 0 0,0 0-13 0,0-3 9 0,-3 0-9 0,2 1 8 15,1-4 1-15,0-2 0 0,0 0 0 16,0-2 0-16,0-4 5 0,3 1 1 0,-6-3 0 0,6-3 0 16,-3 1-4-16,0-6-1 0,-3 0 0 0,3-2 0 15,-3-1-1-15,-3-2 0 0,0-3 0 0,2 3 0 16,-5-3 7-16,3 0 2 0,-3 6 0 0,0-1 0 16,-3 1 20-16,-2 7 4 0,-1-2 1 0,3 5 0 15,-3 0 0-15,-3 0 0 0,0 3 0 0,0 0 0 16,3 2-29-16,0 0-6 0,-3 1 0 0,0 2-8 15,3 0 0-15,-3 0 0 0,3 2-10 0,0 1 10 16,3 0-50-16,3-3-2 16,-6 5-1-16,3 0-511 0,0 0-101 0</inkml:trace>
  <inkml:trace contextRef="#ctx0" brushRef="#br0" timeOffset="51374.01">6676 5329 1598 0,'-3'-8'35'0,"3"2"7"0,0-1 2 0,0 1 1 0,0 6-36 0,0 0-9 15,0 0 0-15,0 0 0 0,6-2 0 0,-3 2 0 16,3-3 9-16,-1 6-9 0,1-3 31 0,0 5 1 16,3 0 1-16,0 3 0 0,-3 3-33 0,3 2 0 0,0 0 0 0,0 8-12 15,0 3 20-15,3 5 5 0,0 8 1 0,0 3 0 16,0 2-2-16,-4 1-1 0,4 2 0 0,-3 0 0 15,0 0-11-15,0 0-14 0,-6-8 3 0,3 0 1 32,0-6-14-32,-3-4-4 0,-3-6 0 0,3-2 0 15,-3-4-13-15,0-1-3 0,0-1-1 0,-3-5-420 0,3-6-84 0</inkml:trace>
  <inkml:trace contextRef="#ctx0" brushRef="#br0" timeOffset="51668.7">6839 5699 1674 0,'0'0'36'0,"0"0"8"0,0 0 2 0,0 0 2 0,0 0-39 0,3-5-9 0,0 0 0 0,3 2 0 16,0 0 9-16,0 1 0 0,3 2 0 0,0 0 0 15,0 5-9-15,3-2 0 0,0 4 0 0,0-1 0 0,3 2-8 0,-1-3 8 16,1 0-10-16,0 3 10 0,3 0-11 0,-3-3 11 16,3 1-12-16,-3-1 12 0,-3 0-12 0,-1-2 12 15,1 0-12-15,0-1 12 0,-3 1-13 0,-3 0 4 16,0 2 1-16,0-5 0 0,-3 3 8 0,0-1 11 15,-3 3-3-15,-3 1 0 0,0-4-8 0,0 4 0 16,0-4 9-16,-3 6-9 0,-3 5 11 0,0-2-3 16,0-6 0-16,-3 1 0 0,-2 2 8 0,-1 5 2 15,3-3 0-15,-3 4 0 0,0-1-5 0,0 0-1 16,-3 3 0-16,3-3 0 16,1 3-47-16,-1-3-9 0,-3 1-3 0,3-1 0 15,0-3-136-15,3 4-27 0</inkml:trace>
  <inkml:trace contextRef="#ctx0" brushRef="#br0" timeOffset="52965.99">7313 5675 961 0,'0'0'20'0,"0"0"5"0,0 0 1 16,0 0 2-16,0 0-28 0,0 0 0 0,0 0 0 0,0 0 0 0,0 0 0 0,0 0 0 16,0 0 0-16,0 0 0 0,0 0 0 0,0 0 0 15,0 0 9-15,0 0-9 0,0 0 10 0,3-2-10 16,-3 2 12-16,3-6-12 0,0 4 13 0,-3 2-4 16,5-3-1-16,-5 3 0 0,6 0-8 0,0 3 0 15,-3-3 0-15,3 2 0 0,-3 1 0 0,3 2 0 16,-3 1 0-16,0 2 8 0,3 2-8 0,0 3 0 15,0 3 0-15,3 0 8 0,-6 5 13 0,3 0 3 16,3 1 0-16,-3-4 0 0,0 1-7 0,3-3-1 16,-6 2 0-16,3-2 0 0,0 0-16 0,-3 0 8 0,0 0-8 15,-1-3 0-15,1-3 40 0,-3 1 0 0,-3 0 1 16,3-1 0-16,-2-2-5 0,-1 3 0 0,0-3-1 16,-3 0 0-16,3-3 3 0,-3 0 1 0,0-2 0 15,0-3 0-15,-3 2 13 0,3-2 2 0,-3-2 1 0,-3-1 0 16,0 0-18-16,3-4-3 0,-3 1-1 0,0-4 0 15,0-1-33-15,1 0 0 0,-1-4-12 0,0-4-553 16,0-2-111-16</inkml:trace>
  <inkml:trace contextRef="#ctx0" brushRef="#br0" timeOffset="53130.17">7265 5437 1591 0,'3'-13'35'0,"-3"5"7"0,3 3 2 0,3 2 0 0,0-2-35 0,0 0-9 0,3 2 0 0,0 3 0 16,3-3 0-16,-4 3 0 0,4 0 9 0,0 3-9 0,-3 0 0 0,0 4 0 16,0 1 0-16,0 0 0 15,0 0-112-15,-3 0-23 0,6 19-5 0,-6-6 0 0</inkml:trace>
  <inkml:trace contextRef="#ctx0" brushRef="#br0" timeOffset="53502">7551 5704 1522 0,'0'0'33'0,"0"0"7"0,0 0 2 0,0 0 2 0,0 0-36 0,9-2-8 0,-3 2 0 0,6 0 0 16,-1 0 8-16,4 0 0 0,-3 0 0 0,3 0 0 15,0 2 0-15,0-2 0 0,0 0 0 0,0 0 0 16,-3 0 0-16,2-2 0 0,-2-1 0 0,0 0 0 15,0-2 4-15,0 0 0 0,-3-3 0 0,3 0 0 16,-3 0 4-16,0-5 2 0,0 2 0 0,-3-2 0 16,0-3-18-16,-3 0 0 0,-3 0 0 0,0 1 0 15,-6 1-12-15,3 1 0 0,-6 0 0 0,-3 5 0 16,0 0-28 0,-6 5-6-16,0 3-1 0,0 3 0 0,0 0 57 0,-2 2 11 0,-1 3 3 0,0 5 0 15,0 3-14-15,3-3-2 0,0 3-8 0,1 3 12 16,-1-1 1-16,3-2 0 0,0 0 0 0,3 2 0 15,0-2-5-15,6 0 0 0,0 0-8 0,0 0 12 0,6 2 0 0,-3-2 0 16,6 0 0-16,0-3 0 0,3 3-12 0,3-3-15 16,0-2 3-16,3 0 1 15,3-3-150-15,0 0-31 0,14 2-5 0,-2-5-2 0</inkml:trace>
  <inkml:trace contextRef="#ctx0" brushRef="#br0" timeOffset="53739.81">7920 5707 1220 0,'12'-13'27'0,"-6"5"5"0,0 0 2 0,0 0 0 0,0 3-34 0,-1-1 0 16,1-1 0-16,-3 1 0 0,0 1 70 0,3 2 7 0,-3-2 2 16,-3 5 0-16,0 0-43 0,0 0-8 0,3-5-1 15,-3 5-1-15,0 0-18 0,0 0-8 0,0 0 0 0,-6 0 8 16,0 0-8-16,-3 5-17 0,1 0 4 0,-1 3 1 16,0 3 12-16,0-1-9 0,3 1 9 0,3 0-8 15,-3 2 17-15,3-3 4 0,3 1 1 0,3 0 0 16,0-1-3-16,3 1-1 0,0-1 0 0,3 4 0 15,3-7-10-15,-3 4 0 0,2-6 0 0,-2 1 0 16,3-1 0-16,0-2 0 0,0-1 0 0,-3-2 0 16,3-2-105-1,0-4-14-15</inkml:trace>
  <inkml:trace contextRef="#ctx0" brushRef="#br0" timeOffset="53930.28">8078 5585 1742 0,'0'0'38'0,"0"0"8"0,0 0 2 0,3-5 1 0,2 0-39 0,1-1-10 0,0 6 0 0,3-2 0 0,0 2 0 0,3-3-9 15,3 3 9-15,-3-2-13 16,0 2-14-16,0-3-2 0,3 3-1 0,-3 3 0 0,-1-3 14 0,1 0 4 16,0 0 0-16,0-3 0 15,0 3-23-15,-3 3-4 0,0-3-1 0,-3 0-400 16,3 2-80-16</inkml:trace>
  <inkml:trace contextRef="#ctx0" brushRef="#br0" timeOffset="54136.71">8235 5429 1026 0,'-6'-13'28'0,"3"8"8"0,3 5-28 0,0 0-8 0,0 0 0 0,0 0 0 15,0 0 33-15,0 0 6 0,0 0 1 0,0 0 0 16,0 5-32-16,-3 6-8 0,3-1 0 0,0 6 0 15,-3 3 20-15,0 2 4 0,3 0 0 0,0 0 0 16,3 3 12-16,-3 0 4 0,3 0 0 0,-3 2 0 16,6-2-13-16,-3 2-3 0,3-2 0 0,0 5 0 15,0-2-24-15,0 2 0 0,3-5 0 0,0-1-424 16,-3-1-91-16</inkml:trace>
  <inkml:trace contextRef="#ctx0" brushRef="#br0" timeOffset="54797.91">8411 5638 1180 0,'0'0'26'0,"0"0"6"0,0 0 0 0,0 0 1 0,3 0-33 0,3 0 0 15,0 3 0-15,0 0 0 0,3 2 8 0,-3 3-8 16,-3 0 0-16,3 2 0 0,0 4 9 0,-1-1-9 16,-2 0 0-16,3 3 9 0,-3 2-9 0,3-2 12 0,-3-2-12 0,0-1 12 15,0-5 16-15,0 2 3 0,-3 1 1 0,3-3 0 16,-3-3-32-16,0 0 0 0,0 1 0 0,0-6 0 16,0 0 0-16,0 0 0 0,0 0 0 0,0-6-588 15</inkml:trace>
  <inkml:trace contextRef="#ctx0" brushRef="#br0" timeOffset="54948.63">8438 5456 1552 0,'0'0'44'0,"0"0"10"0,0 0-43 0,0 0-11 0,0 0 0 0,0 0 0 15,0 0 16-15,0 0 2 0,0 0 0 0,3 5 0 16,-3 0-90-16,0 3-19 15,0 3-3-15,0-3-1 0</inkml:trace>
  <inkml:trace contextRef="#ctx0" brushRef="#br0" timeOffset="55214.28">8557 5625 1580 0,'0'0'35'0,"0"0"7"0,3 8 2 16,3 3 0-16,0 2-36 0,0-3-8 0,0 4 0 0,3 1 0 0,-1-1 0 0,-2-1 0 15,3 3 0-15,0 0 0 0,-3 0 0 0,0-3 12 16,3-5-12-16,-3-3 12 0,3 0-12 0,-3-2 0 16,3-3 0-16,-3-3 0 0,0-5 10 0,0 3 0 15,0-3 0-15,0-2 0 0,0 2-10 0,0-6 0 0,-1 4 0 16,1-6 0-16,0 0 0 0,0 0 0 0,0-2 0 16,0-1 0-16,-3 1 0 0,3-4-17 0,0-1 4 15,0 1 1 1,-3-1-13-16,0 2-3 0,3-1 0 0,-3-1 0 0,3 4 7 0,-3-2 1 0,0 5 0 0,-3 3 0 15,0 2-4-15,0 3 0 0,0 3 0 0,0 5 0 16</inkml:trace>
  <inkml:trace contextRef="#ctx0" brushRef="#br0" timeOffset="55612.71">8884 5543 1116 0,'0'0'24'0,"3"0"6"0,3 0 1 0,0 5 0 0,3-2-31 0,-3 2 0 0,3 1 0 0,3-1 0 16,-3 0 19-16,3-2-3 0,0 2 0 0,-1 0 0 0,4 1 12 0,-3-4 3 16,0 1 0-16,0-3 0 0,0 0 12 0,0-3 2 15,0 1 1-15,0-4 0 0,-3 1-20 0,3 0-4 16,-4-3-1-16,1 0 0 0,-3-3-8 0,3 1-1 15,-3-1-1-15,0-2 0 0,-3-3-11 0,0 0 0 16,0 3 0-16,-3-3 0 0,0-2 0 0,-3 4 0 16,0 1 0-16,-3 0 0 0,0 2-8 0,-3 3-4 15,-3 6-1-15,-2-1 0 0,-1 6 13 0,0-1-12 16,0 1 12-16,-3 5-12 0,0 5 12 0,3 0 0 0,0 3 0 0,-2 0 0 16,5 3 0-16,-3 2 0 0,6 0 0 0,0 0 0 15,3 0 24-15,3 0 10 0,3 1 2 0,3-1 1 16,0 3-11-16,6-1-2 0,3-1-1 15,3 1 0-15,0 4-23 0,2-3 9 0,7-3-9 0,-3-3-504 16,3-2-106-16</inkml:trace>
  <inkml:trace contextRef="#ctx0" brushRef="#br0" timeOffset="56022.87">10358 5027 1422 0,'0'-5'31'0,"-3"-3"6"0,-3 0 2 0,0 3 1 15,0-1-32-15,0 4-8 0,-3-4 0 0,0 4 0 0,-3-1 0 0,0 3 0 16,0 3 0-16,-3-1-11 0,0 4 3 0,-2 2 0 16,-1 5 0-16,0-3 0 0,0 4 8 0,0-4 0 15,0 3 0-15,3 3 0 0,-2 0 0 0,2 0 0 16,0 3 0-16,0 2 0 0,0 3 24 0,3 2 6 16,0 1 2-16,3 2 0 0,0 2 21 0,3 6 5 15,3 3 1-15,3 8 0 0,-3-1-29 0,6-2-6 0,0 0 0 0,-3-2-1 16,6-1-12-16,-3 0-3 0,0 3 0 0,3-2 0 15,-3-4-8-15,3-2 0 0,0-2 0 0,-3-3 8 16,0-6-8-16,0-2 0 0,0-3 0 16,0-3 0-16,0-2 0 0,-3 3 0 0,3-6 0 0,-3-2 0 15,0 2 0-15,-3-5-14 0,3-3 2 0,0-2 0 32,-3 2-69-32,3-5-14 0,0 0-2 0</inkml:trace>
  <inkml:trace contextRef="#ctx0" brushRef="#br0" timeOffset="56209.85">9801 5612 1698 0,'-3'-8'48'0,"3"8"11"0,0 0-47 0,0 0-12 0,0 0 0 0,6-5 0 0,-3 5 0 0,3 0-14 16,0 0 3-16,3 2 1 0,0 1 10 0,0-3 0 16,6 3 0-16,-4-3 0 0,1 5 0 0,3-3 0 15,0 1 0-15,3-3 0 0,3 3 0 0,-3-3 0 16,2 0 0-16,1-3 0 15,3 0-105-15,0 1-16 0,-3-3-3 0,-3-1-1 0</inkml:trace>
  <inkml:trace contextRef="#ctx0" brushRef="#br0" timeOffset="56583.52">10358 5461 1265 0,'0'0'36'0,"0"0"8"0,0 0-36 0,3 3-8 0,0 5 0 0,-3 0 0 15,3-1 0-15,0 4 0 16,-1 2 0-16,-2 1 0 0,3-1 29 0,-3 3 11 0,3-1 1 0,0-1 1 16,0 2 18-16,0-1 3 0,0-1 1 0,0 2 0 15,0 2-44-15,0-2-8 0,0-3-1 0,0-2-1 16,0-1-10-16,0-2 0 0,0-2-12 0,-3-4 12 31,3 1-45-31,-3-3-2 0,3-3 0 0,0-2 0 0,3-3-27 16,-3 0-6-16,0-5 0 0,0 0-1 15,3-3-68-15,0 0-14 0,-3 0-2 0,3 0-1 0,0-2 166 0,0 2 18 0,-3 0 11 0,3 3 3 16,0 2 91-16,0 0 18 0,0 1 4 0,-1 5 1 16,-2 2-66-16,3-2-12 0,-3 2-4 0,3 0 0 15,0 6-19-15,0 2-4 0,-3 1-1 0,3 2 0 0,-3 5-6 0,3 0-2 16,-3 3 0-16,0 0 0 0,0 0-32 0,-3-1 0 16,3 1 0-16,0 0 0 0,-3-3 0 0,3 1 0 15,0-4 0-15,0-2 0 0,0 0 0 0,0-5 0 16,0 2 0-16,3-2 0 0,-3-1-8 0,3-4-6 15,-3-1-1-15,3-2-716 16</inkml:trace>
  <inkml:trace contextRef="#ctx0" brushRef="#br0" timeOffset="56927.09">10768 5490 1292 0,'0'0'28'0,"0"0"7"0,0 0 1 0,0 5 0 0,3 3-36 0,0 0 0 15,-3 3 0-15,0 2 0 0,3-2 26 0,-3 2-2 0,0 0 0 16,0-2 0-16,3 2 7 0,-3 0 1 0,0 0 0 0,0-2 0 16,-3 0-6-16,3-3-1 0,-3-1 0 0,0-1 0 15,3-1-2-15,-3-2-1 0,3-3 0 0,0 0 0 16,0 0-10-16,0 0-3 0,0 0 0 0,0 0 0 16,-6-6-9-16,0 1-11 0,3-3 3 0,1-2 0 15,2 2-7-15,0-3-1 0,0 0 0 0,2-2 0 16,1 0 7-16,0-3 1 0,3 0 0 0,0 0 0 31,0 1-32-31,3 1-5 0,0 1-2 0,0 0 0 0,0 2 47 0,0 3 0 0,0 3 12 0,0 0-2 16,-3-1 29-16,3 6 5 0,-3 0 2 0,3 0 0 15,-3 3-22-15,-1 2-4 0,1 6 0 0,0 0-1 16,0 2 11-16,0-3 2 0,-6 6 1 0,3-3 0 0,0 3-33 16,0-5 0-16,-3 2 0 0,3-5 0 0,-3 3-13 0,0-3-10 15,0-3-1-15,0 0-493 16,3 0-99-16</inkml:trace>
  <inkml:trace contextRef="#ctx0" brushRef="#br0" timeOffset="57186.68">11167 5442 1465 0,'0'0'32'0,"0"0"6"0,6-2 2 0,0 2 2 0,0-3-34 0,-3 3-8 16,-3 0 0-16,3-5 0 0,0 0 0 0,-3 5 0 0,0 0 0 0,-6-6-11 15,0 4 35-15,-3 2 6 0,0 5 2 0,0 0 0 16,-3 1-21-16,1-1-11 0,2 3 12 0,-3 0-12 16,3 0 24-16,0 2-1 0,0 1-1 0,3-1 0 15,0 1 9-15,0 2 1 0,3-2 1 0,0-1 0 16,0 4-15-16,0-4-3 0,3 3-1 0,-3-2 0 16,3 0-30-16,3-3-7 0,0-1-1 0,0-1 0 31,0-1-139-31,0 0-28 0,6 3-5 0,-9-8-2 0</inkml:trace>
  <inkml:trace contextRef="#ctx0" brushRef="#br0" timeOffset="57392.75">11319 5400 2101 0,'9'-5'60'15,"-3"2"12"-15,3 1-57 0,3 2-15 16,0 2 0-16,0-2 0 0,2 3 0 0,-2-3 0 0,0 3 0 0,0-3 0 16,0-3-94-16,0 6-22 0,-3 7-4 0,-3-5 0 15,0 1 39-15,0-1 8 0,-3-2 1 0,0-1 1 16,0 1-20-16,-3-3-4 0,0 0-1 0,0 0 0 0</inkml:trace>
  <inkml:trace contextRef="#ctx0" brushRef="#br0" timeOffset="57572.3">11426 5281 1450 0,'0'0'32'0,"0"0"6"0,0 0 2 0,0 0 1 0,0 0-33 0,0 0-8 0,0 5 0 16,0 6 0-16,0 2 0 0,-6 8 0 0,3 1 0 0,-3 4 0 16,0 3 28-16,3-2 3 0,-3-1 1 0,0 3 0 15,4-5-32-15,-4 0 0 0,3-3 0 0,0 0 0 31,-3-2-122-31,3-4-30 0,0-1-7 0,0-4-1 0</inkml:trace>
  <inkml:trace contextRef="#ctx0" brushRef="#br0" timeOffset="57742.28">11489 5564 1335 0,'0'0'29'0,"0"8"7"0,3-3 0 0,-3 6 2 0,3 0-30 0,-3-1-8 15,0 3 0-15,0 1 0 16,0-4-24-16,3 3-7 0,-3-5-1 0,0 0 0 0,0 0 9 0,0-2 2 16,0 1 0-16,0-7 0 0</inkml:trace>
  <inkml:trace contextRef="#ctx0" brushRef="#br0" timeOffset="57905.27">11635 5390 716 0,'0'0'16'0,"0"0"3"0,0 0 1 0,0 0 0 0,0 0-20 0</inkml:trace>
  <inkml:trace contextRef="#ctx0" brushRef="#br0" timeOffset="58248.74">11646 5702 1566 0,'0'0'34'0,"6"5"7"0,-3 0 2 0,6 1 1 0,-3 2-35 0,3 2-9 16,0-2 0-16,0 0 0 16,-3-3-30-16,0-2-8 0,3 2-2 0,0-2 0 0,0 0 40 0,-3-3 0 15,3 0 0-15,0-3 12 0,0-2-12 0,-4-1 0 16,4-2 0-16,-3 0 8 0,3-2-19 0,-3-1-4 16,0 1-1-16,0-4 0 0,0 1 16 0,0 0-9 15,-3 0 9-15,0 0-8 0,-3-1 8 0,0 1 0 16,0 3 0-16,-3-1 0 0,0 0 43 0,0 3 4 15,-3 0 1-15,0 1 0 0,0 1-19 0,0 1-3 16,-3 2-1-16,0 1 0 0,0 2-25 0,-2 2-19 0,2 4 3 0,-3-4 1 31,3 1-80-31,-3 2-16 0,6-2-3 0,-3-1-1 0</inkml:trace>
  <inkml:trace contextRef="#ctx0" brushRef="#br0" timeOffset="58596.51">11816 5485 687 0,'18'-8'15'0,"-12"5"3"0,3 6 1 0,3-3 1 0,0-5-20 0,3 2 0 0,-4 3 0 0,4 3 0 16,-3-1 61-16,-3 4 9 0,3 1 2 0,-3 1 0 15,-3 0 3-15,0 3 1 0,0 2 0 0,-3 0 0 16,0 1-36-16,-3 1-6 0,0-1-2 0,0-1 0 16,-3-2-3-16,3 2-1 0,-3-5 0 0,0 0 0 15,0 0 7-15,0-3 1 0,3 0 0 0,-3 0 0 0,3-5-36 0,0 0 0 16,0 0 0-16,0 0 0 0,0 0 0 0,0 0 0 15,0 0 8-15,-3-7-8 0,3-1 0 0,3 0 0 16,-3 0 0-16,3-3 0 16,3-2-134-16,0-3-21 0,0 0-4 0,0 0-1 15,0-2 24-15,0-1 5 0,3 3 1 0,-3 0 0 16,2 1 49-16,1 1 9 0,0 1 3 0,0 0 0 16,0 5 270-16,0 0 55 0,0 5 10 0,0 1 2 0,-3 2-165 0,3 2-34 15,0 4-6-15,0-1-2 0,-3 0-24 0,3 3-5 16,-3 3 0-16,0-1-1 0,-3 1-31 0,2 2 0 0,1 0 0 15,-3 1 0-15,0-1 0 0,-3 0 0 0,3 0 0 16,-3 3-696-16</inkml:trace>
  <inkml:trace contextRef="#ctx0" brushRef="#br0" timeOffset="58757.46">12364 5686 255 0,'0'0'0'0,"6"3"11"0,0-1-3 0,0 3 0 16</inkml:trace>
  <inkml:trace contextRef="#ctx0" brushRef="#br0" timeOffset="60546">13039 5358 1551 0,'0'0'34'16,"-2"-5"7"-16,2-1 2 0,0 6 1 0,0 0-36 0,0 0-8 0,0 0 0 0,-3-5 0 0,3 5 0 16,0 0-11-16,0 0 3 0,0 0 0 0,0 0 0 15,0 0 0-15,0 0 0 0,0 0 0 0,0 0 8 0,0 0 0 16,0 0 8-16,0 0-8 16,0 0 14-16,0 0-2 0,0 0 0 0,0 0 0 0,0 0-3 0,3 0-1 15,5 0 0-15,1 0 0 0,3 0 5 0,0 0 1 16,3 0 0-16,3 0 0 0,0 0-6 0,0 0-8 15,0-3 11-15,-1 3-11 0,4 0 8 0,0-2-8 16,-3 2 0-16,3-3 0 0,0 0 8 0,-1 3-8 16,1-2 0-16,0-1 0 0,0 3 0 0,0 0 0 15,0 0 0-15,-1 0 0 0,-2 0 0 0,-3 0 0 0,0 0 0 16,0 0 0-16,-3 3-16 0,0-3 2 0,0 0 1 0,-6 0 0 31,3 0-25-31,-4 0-5 0,-2 0-1 0,3-3-625 0</inkml:trace>
  <inkml:trace contextRef="#ctx0" brushRef="#br0" timeOffset="61267.99">12974 5628 406 0,'0'0'8'0,"0"0"3"0,0 0 0 0,0 0 1 0,0 0-12 0,0 0 0 15,0 0 0-15,0 0 0 0,0 0 11 0,0 0-1 16,0 0 0-16,0 0 0 0,0 0 81 0,0 0 16 15,0 0 3-15,0 0 1 0,0 0-21 0,0 0-4 16,0 0-1-16,0 0 0 0,0 0-39 0,0 0-8 16,3-3-2-16,0-2 0 0,-3 5-18 0,3-3-4 15,-3 3-1-15,3-5 0 0,-3 5-13 0,6-3 0 0,-6 3 0 16,3-2 0-16,-3 2 0 0,6-6 0 16,-3 4 0-16,-3 2 9 0,0 0-9 0,3-3 0 0,3 0 0 0,-6 3 0 15,3-2-9-15,3-1 9 0,-3 0 0 0,3 1 0 16,-3 2 0-16,-3 0 0 0,0 0 8 0,5 0-8 15,-2-3 0-15,3 0 0 0,-3 3-11 0,0-2 11 16,-3 2 0-16,6-3 0 0,0 0 9 0,0 1-1 16,-3-1-8-16,3 1 0 0,-3-1 0 0,3 0 0 15,0 3 8-15,-3-2 0 0,-3 2 0 0,3-3 0 16,0 3 3-16,-3 0 1 0,0 0 0 0,0 0 0 16,6-3 1-16,-6 3 1 0,0 0 0 0,0 0 0 15,0 0-14-15,0 0 0 0,0 0 0 0,0 0 0 16,0 0 0-16,0 0 0 0,0 0 0 0,0 0 0 15,0 0 0-15,0 0 0 0,0 0 0 0,0 0 0 16,6-2 0-16,-6 2 0 0,0 0 0 0,0 0 0 0,0 0 0 16,0 0 17-16,0 0-3 0,0 0-1 0,3 0 0 15,-3 0 0-15,0 0 0 0,0 0 0 16,0 0 4-16,0 0 1 0,6-3 0 0,-6 3 0 0,3-3-9 0,-3 3-1 16,0 0-8-16,6 0 12 0,-3 0-3 0,3 0-1 15,0 0 0-15,3 0 0 0,-3 0-8 0,2 0 10 16,4-2-10-16,0 2 10 0,3 0 27 0,3 0 6 15,3 0 1-15,0 0 0 0,2 0-20 0,4 2-3 16,0-2-1-16,3 3 0 0,0 0-6 0,-1-1-2 16,4 4 0-16,-3-4 0 0,0 4-12 0,-4-4 0 15,1 1 0-15,-3-1 0 16,0 1-33-16,0-3 0 0,-6 0 0 0,-1 0-523 0,1-3-105 16</inkml:trace>
  <inkml:trace contextRef="#ctx0" brushRef="#br0" timeOffset="62230.01">14858 4866 1551 0,'0'0'34'0,"0"0"7"0,0 0 2 16,0 0 1-16,0 0-36 0,0 0-8 0,-3 2 0 0,0 4 0 0,-3 7-11 0,6-3-4 15,0 9-1-15,-3 2 0 0,3 6 16 0,-3 4 0 16,0 4 0-16,0 2 0 0,0 2 13 0,0 4 6 15,-3-1 1-15,1 0 0 0,2 1-8 0,-3-1 0 16,0 0-1-16,3-2 0 0,0-8-3 0,0-3-8 16,0-5 12-16,0-6-4 0,0-2 2 0,3-5 0 15,0-3 0-15,-3-3 0 0,3 3 6 0,0-8 0 16,0 0 1-16,0 0 0 0,0 0-33 0,-3-11-8 0,0 3 0 16,3-7-1-16,0-4 4 0,0-2 1 15,0-3 0-15,3 0 0 0,0 0 20 0,3 1 0 16,0-1 0-16,0 3 0 0,3-3 0 0,2 3 0 0,1 0 0 15,3-1 0-15,0 1 0 0,3 3 0 0,0-1 0 0,0 6 0 16,0 0 0-16,-4 2 8 16,1 3 0-16,0 3 0 0,0 0 4 0,-3 2 0 0,0 3 0 0,-3 3 0 15,0 2-2-15,0 5 0 0,-3 1 0 0,3 2 0 16,-6 0 19-16,3 6 4 0,-3-3 1 0,-1 2 0 16,1-2-14-16,-3 3-4 0,3-3 0 0,-3 0 0 15,3-1 0-15,-3-1-1 0,3-1 0 0,-3 3 0 16,3 0-15-16,-3 0 0 0,3-3 0 0,0-3 0 15,-3 1 0-15,3-1 0 0,0-2 0 0,-3 0 0 16,0-5-20-16,3 2-9 0,-3 1-3 16,0-1-785-16</inkml:trace>
  <inkml:trace contextRef="#ctx0" brushRef="#br0" timeOffset="62661.25">15456 5159 1594 0,'0'0'35'0,"0"-8"7"0,3 1 2 0,-3 1 1 0,3 1-36 0,-3 5-9 16,0-5 0-16,0 5 0 0,0 0 0 0,-6 0-11 15,1 5 3-15,-4 0 0 0,0 1 8 0,-3-1 0 0,0 8 0 0,-3 0 0 16,3 3 0-16,0 3 16 0,0-1-4 0,3 1-1 15,0-1 1-15,0-2 0 0,1 3 0 0,2-4 0 16,3 1 0-16,0-2 1 0,0-1 0 0,0-3 0 16,0 1-13-16,3 0-8 0,0-3 8 0,0-1-13 15,0 1 13-15,3-2 0 0,-3-6 0 0,0 0 0 16,6-3 0-16,0 0 0 0,0-2-12 0,2-3 3 16,1 0-3-16,3-2 0 0,0-1 0 0,0-2 0 31,0 0-25-31,-3-1-6 0,3 1-1 0,0 0 0 0,0 2 35 0,-3-2 9 0,0 0 0 0,-1 2 0 15,4 6 20-15,-6 0 9 0,3 2 2 0,-3 0 0 16,0 3-7-16,-3 0 0 0,3 3-1 0,-3 0 0 16,3 2-3-16,-3 0-1 0,0 6 0 0,-3-3 0 15,3 2 4-15,-3 1 1 0,3 0 0 0,-3-1 0 16,3 1-24-16,-3-1 0 0,0-2 0 0,0 0 0 16,3-3-133-16,-3 1-31 0,0-6-7 0,0 0-1 15</inkml:trace>
  <inkml:trace contextRef="#ctx0" brushRef="#br0" timeOffset="62963.36">15698 5228 1728 0,'0'0'49'0,"0"0"11"0,3-2-48 0,2 2-12 15,1 5 0-15,0 0 0 0,3 3 14 0,-3 0 1 16,0 3 0-16,0-1 0 0,-3 3-6 0,0 1-1 16,-3-1 0-16,3 5 0 0,-3-2 11 0,0-3 1 15,0 1 1-15,0-1 0 0,0 0-21 0,0-2 0 16,0-6 0-16,0 0 0 0,0 1 0 0,0-6 0 0,0 0 0 0,0 0 0 15,3-8 0-15,0 0 0 16,0-3 0-16,0 1 0 0,0-4-12 0,0-2-8 0,0 1 0 0,3 1-1 16,0-2 21-16,0 6 16 0,0-1-2 15,0 1-1-15,0-6-13 0,3-3 0 0,-3 3 0 0,2 1 0 16,1 1 0-16,3 1 0 0,-3 0 0 0,3 0 0 16,-3 2 9-16,3 1-1 0,-3 2 0 0,0 2 0 15,0 1-8-15,0 2 8 0,-3 1-8 0,0-1 8 16,-6 3-8-16,0 0-17 0,0 0 4 0,0 8-525 15,-3 0-105-15</inkml:trace>
  <inkml:trace contextRef="#ctx0" brushRef="#br0" timeOffset="63338.68">16263 5302 738 0,'0'0'16'0,"0"0"3"0,0-5 1 0,0 5 1 0,0 0-21 0,-3-5 0 16,3 5 0-16,0-6 0 0,0 6 60 0,0 0 8 0,-3-5 2 0,3 5 0 16,-3-5-22-16,3 5-4 0,0 0 0 0,-6-3-1 15,6 3-18-15,-3-2-3 0,3 2-1 0,0 0 0 16,0 0 15-16,0 0 4 0,0 0 0 0,0 0 0 16,-6-3-31-16,6 3-9 0,0 0 0 0,0 0 0 15,0 0 0-15,0 0 0 0,-3 0 0 0,3 0 0 16,0 0 0-16,0 0 0 0,-6 0-12 0,6 0 3 31,0 0-20-31,0 0-4 0,0 0-1 0,-6-3-343 0,6 3-69 0</inkml:trace>
  <inkml:trace contextRef="#ctx0" brushRef="#br0" timeOffset="64235.39">16421 5313 597 0,'0'0'12'0,"0"0"4"0,0 0 0 0,0 0 2 0,0 0-18 0,0 0 0 0,0-8 0 0,0 3 0 16,3-3-8-16,-3 2-6 0,0-2-1 0,0 1 0 15,-3 1 51-15,0-2 9 0,3 6 3 0,-3-4 0 16,3 1 4-16,-3 2 2 0,3-2 0 0,-3 0 0 16,0 0-32-16,3 5-6 0,-6-3-2 0,3 0 0 0,-3-2-14 0,3 2 0 15,0-2 0-15,3 5 0 16,-6-3-8-16,0 1-5 0,3-1-1 0,-3 3 0 15,0-3 5-15,0 1 1 0,0-1 0 0,3 3 0 0,-2-3 20 0,-1 1 5 16,-3 2 1-16,3-3 0 0,0 1 21 0,0-1 4 16,0 3 1-16,0 0 0 0,0 3-26 15,-3-3-5-15,3 0-1 0,-3 2 0 0,0-2-3 0,0 3-1 16,0-1 0-16,-3 1 0 0,3 2 4 0,-2 1 0 16,-4-1 0-16,3 3 0 0,0 0 16 0,0 5 3 15,-3 0 1-15,3 1 0 0,0 1 0 0,0 1 0 16,3 0 0-16,3 3 0 0,-2-1 9 0,2 1 3 15,3-1 0-15,3-2 0 0,0 3-27 0,0-3-5 16,3-1 0-16,0-1-1 0,3-4 9 0,-1 1 1 0,4-3 1 16,0-6 0-16,0 1-22 0,3-3-10 0,0-5 1 0,3-1 0 15,-3-4-6-15,3-3-1 0,0-3 0 0,-3-5 0 32,2-1-28-32,1-1-7 0,0-4-1 0,0-2 0 0,3-5 31 0,3-1 5 0,-3-4 2 0,2-1 0 15,1-5 14-15,3 0-12 0,0 0 12 0,3 0-12 16,-3 0 12-16,-1 0 0 0,1 0 0 0,0 3 0 15,-3-1 55-15,0 6 7 0,-1 0 2 0,-2 3 0 16,3 5-13-16,-3 5-3 0,-3 0 0 0,0 6 0 16,-3 4-29-16,-3 4-7 0,-3 2 0 0,0 3-1 15,-6 5-31 1,0 0-7-16,0 0-1 0,-3 8 0 0,-3 5 54 0,0 5 10 0,-3 6 3 0,0 3 0 16,-3 4-19-16,3 4-3 0,-3 2-1 0,3 5 0 15,0 0 16-15,0 1 4 0,0 2 0 0,3 0 0 0,0 0-16 0,0-3-2 16,1 0-1-16,2-5 0 0,0 0-6 0,0 0-2 15,3-5 0-15,0 0 0 0,-3 0-9 0,3-6 0 16,0 3 0-16,0-5 0 16,3-3-118-16,0 0-16 0,-3-5-3 0</inkml:trace>
  <inkml:trace contextRef="#ctx0" brushRef="#br0" timeOffset="64496.54">16826 5207 2191 0,'0'0'62'0,"0"0"14"0,0 0-61 0,6-5-15 0,0 2 0 0,5 0 0 31,1 3-44-31,0-2-11 0,3-1-2 0,0 3-1 0,0 3 29 0,3-3 5 0,-3 0 2 0,0 0 0 32,2 2-14-32,-2-2-4 0,0 3 0 0,0 0 0 15,0-1-19-15,0 1-4 0,-3 0-1 0,-3-1-619 0</inkml:trace>
  <inkml:trace contextRef="#ctx0" brushRef="#br0" timeOffset="65067.25">17451 4969 1940 0,'0'0'43'0,"0"0"9"0,0 0 1 0,0 0 1 0,3 0-43 0,3 0-11 15,-3 0 0-15,0 0 0 16,-3 0-20-16,0 0-7 0,3 3-1 0,-3-3 0 0,0 0 19 0,0 0 9 0,0 0-10 16,0 0 10-16,0 0 0 0,0 0 0 15,0 0 0-15,0 0 0 0,0 0 0 0,0 0 0 0,-6-3 0 0,0 0 0 16,0 1 0-16,0-1 0 0,0 3 0 0,0-3 0 16,0-2 0-16,-3 2 0 0,0 1 0 0,0-1 0 15,-3 3-9-15,3 0 1 0,-3 0 0 0,1 3 0 16,-1-3-5-16,0 2-1 0,0 1 0 0,0-3 0 15,0 3 22-15,3-3 5 0,-3 2 1 0,3 1 0 16,0 2-14-16,3 1-16 0,3-1 3 0,-3 0 1 16,0 3 12-16,3-3 16 0,0 6-3 0,1 0-1 15,2-1-12-15,0 3 0 16,2 1 0 0,-2 1 0-16,3 1 0 0,-3 3 0 0,3-1 0 0,0 1 0 0,3-3 0 0,-3 0 0 0,0-1 0 0,0 1 0 15,0 0 0-15,0 0 0 0,0 0 0 0,0-5 0 0,0-1 0 16,0 3-18-16,0-5 4 0,0 3 1 15,-3-3 21-15,3 2 4 0,-3-2 0 0,3 0 1 0,-3-2-13 0,0-1 0 16,3 0 0-16,-3 0 0 0,0-5 9 0,0 0-1 16,0 0 0-16,0 3 0 0,0-3 14 0,0 0 2 15,-6 3 1-15,3-1 0 0,-3 1 11 0,0-3 3 16,-3 0 0-16,3 0 0 0,-3-3-12 16,-3 1-3-16,1-1 0 0,-1-2 0 0,-3 0-24 0,-3-3 0 15,3 2 0-15,-3-2 0 16,-3 0-200-16,4 0-32 0,-13-7-6 0,6 1-467 15</inkml:trace>
  <inkml:trace contextRef="#ctx0" brushRef="#br0" timeOffset="65561.57">17495 5128 2094 0,'0'0'60'0,"-3"-3"12"0,0-2-58 0,3 5-14 16,0 0 0-16,0 0 0 16,0 0-31-16,0 0-9 0,-3 5-1 0,1 0-1 0,2 3 19 0,0 0 4 15,0 0 1-15,0 3 0 0,-3 2 18 0,3 0 12 16,3 3-1-16,-3-3-1 0,0 3-2 0,0-3 0 15,0 3 0-15,0-3 0 0,0 1 0 0,0-4 0 0,2-2 0 0,1 3 0 16,0-6-8-16,0 0 8 16,3 1-8-16,0-4 8 0,0-4 0 0,0-1 0 0,0 0 0 0,3-2 0 15,0 0 0-15,0-3 0 0,0-3 0 0,3-2 0 16,-3-5 2-16,3 4 0 0,0 4 0 16,-1-6 0-16,1 0 3 0,0 0 1 0,0-2 0 0,0-1 0 31,-3 1-69-31,3-4-13 0,-3-1-4 0,-3-1-769 0</inkml:trace>
  <inkml:trace contextRef="#ctx0" brushRef="#br0" timeOffset="66131.36">17909 5149 1142 0,'0'0'32'0,"0"0"8"0,0 0-32 16,0 0-8-16,0 0 0 0,0 0 0 0,0 0 0 0,0 0 0 16,0 0 0-16,0 0 0 0,0 0-11 0,0 0-6 15,0 0-2-15,0 0 0 0,0 0 37 0,0 0 7 16,0 0 2-16,0 0 0 15,0 0-79-15,0 0-16 0,0-8-4 0,0 0 0 16,0 5-51-16,0-2-10 0,-3 0-3 0,3-3 0 16,3 2 74-16,-3 1 14 0,0 5 4 0,0-8 0 0,3 3 108 0,-3 5 23 15,0 0 4-15,3-5 1 0,0-1 16 0,0 4 3 16,-3 2 1-16,3-6 0 0,3 4-52 0,0 2-9 16,-3-3-3-16,3 0 0 0,-3 1-28 0,3-1-7 0,0 1-1 0,0 2 0 15,-3 0 4-15,3-3 0 0,-3 3 0 0,3-3 0 16,-6 3-6-16,3 3-1 0,2 0 0 0,-2-3 0 15,3 0 31-15,-6 0 5 0,6 2 2 0,-3-2 0 16,0 5-9-16,-3-5-2 0,0 0 0 0,0 0 0 16,6 0-19-16,-6 0-4 0,0 0-1 0,3 3 0 15,-3-3-12-15,0 0 0 0,0 0 0 0,0 0 0 16,0 0 0-16,0 0 0 0,3 3 0 0,-3-3 0 16,0 0 8-16,0 0 0 0,3 2-8 0,-3-2 12 15,3 6 4-15,-3 2 0 0,0 0 0 0,-3 0 0 16,3 2 10-16,-3 3 2 0,-3 1 1 0,0 4 0 15,0 1-6-15,0 4-2 0,0 1 0 0,-2 0 0 16,-1 0 3-16,3 2 0 0,-3 1 0 0,0-3 0 16,0-1-33-16,3-1-7 0,0-4 0 0,0-2-1 15,3-3-35-15,0-5-6 0,-3-3-2 16,6-5-723-16</inkml:trace>
  <inkml:trace contextRef="#ctx0" brushRef="#br0" timeOffset="66310.38">17992 5009 1796 0,'0'0'40'0,"0"0"8"0,0 0 1 0,3 2 1 0,3 4-40 0,-3-1-10 16,6 5 0-16,-3 1 0 0,0 5 0 0,0 0 0 15,0 2 0-15,0-2 0 0,0 5 0 0,0 0 0 0,-3 3 0 0,0 0 0 16,0-3 0-16,0 0 0 16,0-2 0-16,0-3 0 15,0 0-49-15,0-3-12 0,0-5-3 0,0 0 0 16,0-3-162-16,-3-5-33 0,6-8-6 0,0-2-2 0</inkml:trace>
  <inkml:trace contextRef="#ctx0" brushRef="#br0" timeOffset="66493.87">18320 4995 1911 0,'0'0'42'0,"6"3"9"0,-3 0 1 0,0 2 2 0,3 3-43 0,-3 2-11 0,0 6 0 0,0 19 0 16,-6-17 8-16,0 6-8 0,-3-3 8 15,-3 3 0-15,0 0 0 0,-3 2 0 0,-3-2 0 16,0 0-8-16,-3 0 0 0,4-3-12 0,-4-3 12 16,3-2-124-16,-3-2-18 0,6-4-3 0,-3-5-1 0</inkml:trace>
  <inkml:trace contextRef="#ctx0" brushRef="#br0" timeOffset="66648.45">18320 5035 2101 0,'12'8'60'0,"-6"-3"12"0,3 6-57 0,3 2-15 15,0 6 0-15,-1 2 0 0,4 3 0 0,0 5 0 16,-3 2 0-16,3 1-598 16,-3 5-122-16</inkml:trace>
  <inkml:trace contextRef="#ctx0" brushRef="#br0" timeOffset="66827.45">18615 5612 471 0,'0'0'10'0,"0"0"2"0,0 0 1 0,0 0 1 0</inkml:trace>
  <inkml:trace contextRef="#ctx0" brushRef="#br0" timeOffset="68025.12">2735 5683 1681 0,'0'0'36'0,"-6"-5"8"0,0 2 2 0,0-2 2 0,6 5-38 0,-9-3-10 16,9 3 0-16,-3-2 0 0,3 2 37 0,-9 0 6 15,6-3 1-15,-6 0 0 0,0 3-29 0,0 0-6 16,-3 0-1-16,-3 3 0 0,1 0-8 0,-4-1 0 16,6 4 0-16,-12-1 0 0,3 0 0 0,0 3 0 0,3 5 0 0,-2 1 0 15,-1 4 0-15,-3 1 0 16,6 5 0-16,-6-1 0 0,3 1 0 0,1 3-11 15,2-1 3-15,3-2 0 0,3 0 8 0,0-3 0 0,6-3 0 16,6 1 0-16,-6-3 0 0,12-3-8 0,-3 3 8 0,6-3-8 16,3 0 8-16,3 3 0 0,0-3 0 0,2 1 0 31,4 4-24-31,0-2-4 0,3 0 0 0,-3-3 0 16,0-2-3-16,2 2-1 0,1-2 0 0,-6-1 0 15,3-2-9-15,0-3-3 0,-3 3 0 0,-3-2 0 0,-1-1 29 0,-2 0 6 0,0-2 1 0,-6 2 0 16,0 0 16-16,0-2 3 0,-3-3 1 0,-3 0 0 15,0 0 32-15,0 0 6 0,0 0 2 0,0 0 0 16,0 0 3-16,0 0 1 0,-6 0 0 0,0 0 0 16,-3 3-20-16,0-3-3 0,0 0-1 0,0 0 0 15,4 0-12-15,-7 0-4 0,6 0 0 0,-3 2 0 16,0-2-105-16,6 0-22 16,-6-2-4-16,6 2-669 0</inkml:trace>
  <inkml:trace contextRef="#ctx0" brushRef="#br0" timeOffset="68294.53">2925 5887 1437 0,'0'0'40'0,"0"0"10"0,6 0-40 0,-3 3-10 15,3-1 0-15,3 6 0 0,-6 0 42 0,3 3 6 16,-3-1 2-16,0 6 0 0,0-3-26 0,0 3-4 16,6 0-2-16,-9 0 0 0,3 0-10 0,3-3-8 15,-3-2 12-15,3-1-12 0,0-4 16 0,-1 2-3 0,-2-6-1 0,3 1 0 16,0-3-4-16,-3 0 0 0,3-3-8 0,-3 1 12 15,0-6 8-15,0 2 0 0,-3-2 1 0,6 0 0 16,-6 1-21-16,0-4-12 0,-6 0 2 0,3 1 0 16,3-1 10-16,-3 1 11 0,0-4-3 0,0 4 0 15,3-3-8-15,-3 2 0 0,0 0 0 0,-3 3 8 16,0 1-8-16,1-1 0 0,-4 2 0 0,0 1 0 31,0 2-34-31,-6 1-9 0,3 4-1 0,0 1-710 0</inkml:trace>
  <inkml:trace contextRef="#ctx0" brushRef="#br0" timeOffset="68618.78">3482 5363 1403 0,'-3'-16'40'16,"3"14"8"-16,0 2-38 0,0-6-10 0,0 6 0 0,0 0 0 0,0 0 0 0,-6 3 0 16,0 0 0-16,0 5 0 0,-3 2 0 0,3 1 0 15,0 5-10-15,-6-1 10 0,3 4 0 0,3 2 0 16,-3 0 0-16,6 3 0 0,-3 0 0 0,6 5 20 16,0 0-4-16,0 6 0 0,3-1-3 0,3 8-1 0,0 6 0 15,0 0 0-15,3 2-12 0,0 0 9 16,0-2-9-16,-3-3 8 0,3-3-8 0,-3 0 0 0,0-2 0 15,-3 0 0-15,3-6-12 0,-12-5 12 0,6-2-10 0,-3-4 10 16,0 1 0-16,-3-5 0 0,-3-6 0 16,0 3 0-16,0-6-8 0,-3-4-6 0</inkml:trace>
  <inkml:trace contextRef="#ctx0" brushRef="#br0" timeOffset="68782.57">3187 6030 1879 0,'0'-13'41'0,"0"7"9"0,0-2 2 0,6 3 0 0,-3-3-41 0,6-2-11 0,0 2 0 0,3 2 0 16,6 1 0-16,-1 0 0 0,4-1 0 0,3 4 0 15,0-1-21-15,0 3 0 0,3 0 0 0,-4 3 0 16,-2-1-67-16,0 1-14 0,-3 2-2 0,0-2-1 16,-3 2-89-16,0-2-18 0</inkml:trace>
  <inkml:trace contextRef="#ctx0" brushRef="#br0" timeOffset="69103.73">3735 5707 1630 0,'0'0'36'0,"0"0"7"0,0 0 1 0,3-3 3 0,3 3-38 0,0 0-9 0,0 3 0 0,6 0 0 16,-4 2 0-16,4-2 0 0,3-1-12 0,-3 4 12 16,6 2 0-16,-9-1 0 0,6 1 12 15,0 0-4-15,-3-2-8 0,5 2 0 0,-8 0 0 0,3-1 0 16,-3 1 0-16,0 0 0 0,0-2 0 0,-3-1 0 31,3 0-36-31,-6-2-10 0,-3-3-2 0,0 0 0 0,0 0-118 16,0 0-24-16,0 0-5 0,0 0-1 0</inkml:trace>
  <inkml:trace contextRef="#ctx0" brushRef="#br0" timeOffset="69297.37">3869 5683 1220 0,'0'0'27'0,"0"0"5"0,-3-5 2 0,0 0 0 0,3 5-34 0,0 0 0 0,0-6 0 0,0 6 0 0,0 0 84 15,0 0 9-15,0 0 3 0,0 0 0 0,0 0-68 0,-3 6-12 16,0 2-4-16,3 2 0 0,-3 6 7 0,0 3 1 16,3 7 0-16,-3 3 0 0,3 3 9 0,0 0 3 15,3-1 0-15,0 1 0 0,3-3-32 0,0 0 0 16,3-2 0-16,0-3 0 0,0-3 0 0,2 0 0 16,-2-5 0-16,3 2 0 15,0-2-58-15,0 0-5 0,0-8-1 0,0-3-664 0</inkml:trace>
  <inkml:trace contextRef="#ctx0" brushRef="#br0" timeOffset="69746.53">4708 5638 1580 0,'0'0'35'0,"0"0"7"0,0 0 2 0,0 0 0 0,0-5-36 0,0 0-8 0,0-3 0 0,-3 2 0 16,0-1 0-16,0 1 12 0,-6 1-12 0,0 0 12 16,-3 2-1-16,-5 0 0 0,2 3 0 0,-6 0 0 0,3 0-11 0,-3 6 0 15,0-1 0-15,0 0 0 16,1 6-10-16,2-3 10 0,3 0-13 0,0 2 5 15,3 4 8-15,3-4 0 0,3 1 0 0,0-1 0 0,3 3 0 0,0-2-10 16,6 0 10-16,0-1 0 0,3-2-8 16,0 5 8-16,3 3 0 0,0 3 0 0,3-3 0 0,3 0 0 15,-3-1 0-15,0 1 0 0,3 0-12 0,-1 0 12 16,-2-3-12-16,3 3 12 16,-3-3-32-16,0 1 1 0,-3-4 0 0,0 1 0 0,0-1 20 0,-3-2 11 15,0-2-12-15,-3-1 12 0,0 0 16 0,-3-2 11 16,0-3 1-16,0 0 1 0,0 5 24 0,-6 0 5 0,3-2 1 15,-6 2 0-15,3-2-20 0,0 0-4 0,-3-1-1 16,3 1 0-16,0 0-22 0,-3-3-12 0,0 2 12 0,3-2-12 31,-3 3-136-31,3-6-35 0</inkml:trace>
  <inkml:trace contextRef="#ctx0" brushRef="#br0" timeOffset="70017.55">4878 5699 1609 0,'0'0'35'0,"6"5"7"0,3 6 2 0,3 2 2 0,-4 8-37 0,1 1-9 0,3-1 0 0,-3 0 0 16,0 3 0-16,0-3 0 0,0-5 0 0,-3 0 0 15,3 0 0-15,-3-3 0 0,0-3 0 0,0 4 0 16,3-7 12-16,-6 1 1 0,3 0 0 0,-3-2 0 15,3-1 7-15,0-2 2 0,-4-1 0 0,4 1 0 0,0-6-1 0,3 1 0 16,-3-6 0-16,3-3 0 0,0 0-8 0,-3-4-1 16,3-4-1-16,0-5 0 0,0-2-11 0,0-3-17 15,-3-3 4-15,3 3 1 16,-3-3-28-16,3 0-6 0,-3 1-1 0,-1 2-709 0</inkml:trace>
  <inkml:trace contextRef="#ctx0" brushRef="#br0" timeOffset="70289.84">5348 5638 1450 0,'0'0'32'0,"0"0"6"0,0 0 2 0,9 0 1 0,-3 3-33 0,0-3-8 0,3 0 0 0,-6 0 0 15,3 3 0-15,-6-3 0 0,0 0 0 0,0 0 0 16,0 0 36-16,0 0 6 0,0 5 1 0,0 3 0 15,-3 2-25-15,-3 1-5 0,0 2-1 0,0 3 0 16,-3 3-12-16,0 4 0 0,0 7 0 0,3-4 0 16,0 6 0-16,0-3 0 0,3 0 0 0,3 0 0 15,-3 0 0-15,3-5 0 0,0 2-8 0,0-2 8 32,3-3-47-32,-3-2-2 0,3-3-1 0,0-6 0 0,0 1-30 0,-3 0-7 0,3-9-1 15,-3-2 0-15</inkml:trace>
  <inkml:trace contextRef="#ctx0" brushRef="#br0" timeOffset="70482.37">5464 5577 1846 0,'3'-13'40'0,"0"11"9"16,0-4 2-16,0 4 1 0,0-1-41 0,3 3-11 0,0 3 0 0,3 2 0 0,3 3 0 0,0 2 0 15,0 4 0-15,-1 4 0 0,4 3 0 0,0 3-9 16,3 0 9-16,0 5 0 0,-3 5 0 0,0 1 0 15,-3-3 0-15,3-1 0 16,-4 1-53-16,1-5-7 0,-3-1-2 0,0-2 0 16,-3-3-46-16,0 0-10 0,-3-2-2 0,0-3 0 0</inkml:trace>
  <inkml:trace contextRef="#ctx0" brushRef="#br0" timeOffset="70725.1">5821 5286 1710 0,'0'0'37'0,"0"0"8"0,6 3 2 0,-3 5 1 0,3 5-38 0,-3 3-10 0,3 3 0 0,-3 7 0 16,0 8 19-16,0 1 1 0,0 2 1 0,-3 5 0 15,0 1-21-15,0 4 0 0,-3 9 0 0,0-3 0 16,0 0 0-16,3-3 0 0,-3-5 0 0,0 0 8 15,0-6-47-15,3-1-9 0,-3-4-1 16,3 0-1-16,-3 1-107 0,3-6-22 16,0 16-4-16,0-21-1 0</inkml:trace>
  <inkml:trace contextRef="#ctx0" brushRef="#br0" timeOffset="70921.5">5979 5437 2257 0,'-9'-18'49'0,"6"12"11"0,3 1 1 0,0 5 3 0,0 0-51 0,6 0-13 0,0 3 0 0,0 7 0 16,6 6-10-16,0 11-5 0,0 4-1 0,3 9 0 16,-3 2 4-16,-1 6 0 0,4 8 0 0,-3 2-954 15</inkml:trace>
  <inkml:trace contextRef="#ctx0" brushRef="#br0" timeOffset="72889.23">13150 5781 742 0,'-6'-10'20'0,"3"7"7"0,-3 0-27 0,3-2 0 16,0 0 0-16,0 2 0 0,3 3 44 0,0 0 3 15,0 0 1-15,0 0 0 0,0 0 9 0,-6-5 3 16,0 2 0-16,6 3 0 0,0 0-26 0,0 0-5 16,0 0-1-16,0 0 0 0,0 0-9 0,0 0-3 15,0 0 0-15,0 0 0 0,6 3 20 0,3 2 3 0,0-2 1 0,3-1 0 16,0 9-13-16,2 0-3 0,4-4 0 0,0-1 0 15,3-1 6-15,6 0 1 0,-3-2 0 0,8 0 0 16,4-3-15-16,3-6-2 0,5-2-1 0,1 0 0 16,3 3-4-16,-1-3-1 0,7 0 0 0,-1 0 0 15,1 0-8-15,0 3-17 0,-4 0 4 0,1 2 1 16</inkml:trace>
  <inkml:trace contextRef="#ctx0" brushRef="#br0" timeOffset="75434.08">19820 4913 990 0,'3'-21'21'0,"0"16"5"0,0-6 1 0,0 3 1 0,3-2-28 0,0 2 0 0,0-3 0 0,-3 3 0 16,0 0 59-16,3 3 5 0,-3-3 2 0,0 3 0 16,0 2-32-16,-3 3-6 0,0 0-2 0,0 0 0 15,0 0-18-15,0 0-8 0,0 0 0 0,-3 8 8 16,0 3-8-16,-3 2 0 0,0 0 0 0,-3 6 8 15,0 2 3-15,0 0 0 0,0 3 0 0,-3 2 0 16,6 1-3-16,-3-1 0 0,3 1 0 0,3-1 0 16,-3 1-8-16,3-4 0 0,3-1 0 0,3-4-11 15,-3-5 11-15,3 1 0 0,3-7 8 0,-3 1-8 16,3-2 11-16,-3-1-3 0,3-2 0 0,3-3 0 16,0 0-8-16,3-3 0 0,0-2 0 0,0-3 0 15,3-3 0-15,0 1 0 0,-1-1 9 0,1-2-9 0,0-3 8 16,-3-3-8-16,3-2 10 0,-3 3-10 15,0-6 0-15,0 0 0 0,-3 0 0 0,-3-2 0 0,0-1 33 0,-3 4 1 16,0-4 0-16,-6 1 0 0,0 2 3 0,-3 0 1 16,-3-2 0-16,-3 2 0 15,3 3-14-15,-6-1-4 0,0 7 0 0,0-1 0 0,-3 0-20 0,0 5 0 16,1 3 0-16,-4 0-8 0,0 3 8 0,-3 2 0 16,3 1 8-16,3 2-8 15,1 2-41-15,5-2-13 0,0 0-2 0,0 3-1 16,3-6-23-16,3 3-4 0,6 0 0 0</inkml:trace>
  <inkml:trace contextRef="#ctx0" brushRef="#br0" timeOffset="76250.2">21124 4752 579 0,'0'0'12'0,"3"-5"4"0,3-1 0 0,0 1 0 0,3 0-16 0,0-1 0 0,0-1 0 0,2 1 0 16,1-2 26-16,0 0 2 0,-3 0 0 0,3 0 0 15,0-5 20-15,0 0 5 0,-3 2 1 0,3 1 0 16,-3-1-27-16,0 1-6 0,0-4-1 0,-1 4 0 16,1-3 20-16,-6 2 3 0,3 3 1 0,-3-5 0 15,0 5-14-15,-3-3-2 0,-3 3-1 0,3 3 0 16,-6-3-2-16,0 3 0 0,0 0 0 0,-5 2 0 0,2 0-14 0,0 1-3 15,-3 2-8-15,-3 2 12 16,3 1 1-16,-3 2 0 0,3 3 0 0,0 0 0 0,0 5-13 0,0 1 0 16,1 4-9-16,-1 3 9 0,0 0 0 0,3 6 15 15,3 2-2-15,-3 5 0 0,3 1 4 0,0 5 1 16,3-6 0-16,0 6 0 0,-3-3-18 16,3 5 0-16,-3 3 0 0,3 0 0 0,-3 3 0 0,3-3 16 15,-3 0-3-15,3-1-1 0,-3 4 7 0,3-3 1 16,0-3 0-16,0-2 0 0,0-3-20 0,-2-2 0 15,2-4 0-15,0-4 0 0,0-9 0 0,0-2 0 16,0-3 0-16,0-5 0 0,0 0 0 0,-3-5 8 16,0-3-8-16,-3-3 0 15,0 1-25-15,-3-6-12 0,0-3-3 0,0-5-403 0,0 3-81 0</inkml:trace>
  <inkml:trace contextRef="#ctx0" brushRef="#br0" timeOffset="76387.64">20808 5276 1018 0,'-3'-16'22'0,"0"5"5"0,0 1 1 0,3-3 1 0,-3-1-29 0,0 1 0 0,6 0 0 0,-3 0 0 15,3-1 67-15,0 4 7 0,0 2 2 0,6-3 0 16,-3 3-24-16,6 0-4 0,6-2 0 0,3 5-1 16,9-1-16-16,-1 1-3 0,7 0-1 0,0-1 0 15,5 1-27-15,4 2 8 0,0 1-8 0,-1 2-692 16</inkml:trace>
  <inkml:trace contextRef="#ctx0" brushRef="#br0" timeOffset="76568.3">21404 5347 162 0,'3'-5'0'0,"3"-3"0"0,2 5 9 0,1 1-9 0</inkml:trace>
  <inkml:trace contextRef="#ctx0" brushRef="#br0" timeOffset="77361.19">20025 4474 1220 0,'-5'-24'27'0,"2"14"5"0,0 2 2 0,-3-5 0 0,6 2-34 0,-6 0 0 0,3 3 0 0,3 1 0 16,-3 1 51-16,3 6 3 0,0-5 1 0,0 5 0 0,0 0-43 0,0 0-12 15,0 0 0-15,3 5 0 0,3 3 0 0,-3 3 0 16,3 5 0-16,0-1 0 0,-1 4 0 16,1 2 0-16,3 6 0 0,-3-1 0 0,3 6 0 0,-3 5 0 15,0 0 0-15,0 5 0 0,0 1 0 0,-3 2 0 16,0-3 0-16,0 0 8 0,3 1-8 0,-6-4 0 15,0 4 0-15,0-6 8 16,-6 2-29-16,3-7-6 0,-3-3-1 0,0-2 0 16,0-6-39-16,-3 0-8 0,0-8-1 0,0 0-1 0</inkml:trace>
  <inkml:trace contextRef="#ctx0" brushRef="#br0" timeOffset="77678.07">20058 4932 1144 0,'9'-19'25'0,"-3"11"6"0,0-2 1 0,3 2 0 0,3 0-32 0,3 0 0 0,0 3 0 0,3-1 0 15,-1 4 0-15,1-1-12 0,0 0 1 0,-3 3 0 16,3 0-23 0,-6 0-5-16,0 3-1 0,-3-3 0 0,0 3 29 0,-4-1 11 0,1 1-8 0,0 0 8 15,-6-1 0-15,3 4 0 0,-3-4 0 0,-3 4 0 16,3-1 0-16,-6 3 0 0,3-3 0 0,-3 6 8 0,1-3-8 15,-1 2 8-15,0 1-8 0,0 2 8 16,-3 3-8-16,3 0 8 0,0 2-8 0,0 1 8 16,0 5-8-16,-3-3 0 0,3 3 0 0,-3-1 0 15,-3 1 0-15,0 0 0 0,0-5 0 0,-2-4 0 16,2 1 8-16,-6 0 0 0,3-3 0 0,0 1 0 0,0-6 35 0,0-3 7 16,0 3 2-16,0-3 0 0,1-2-31 0,2-3-5 15,0 2-2-15,3-2-564 16</inkml:trace>
  <inkml:trace contextRef="#ctx0" brushRef="#br0" timeOffset="78002.72">20326 4879 1310 0,'21'-11'37'0,"-12"6"8"0,0 0-36 0,3-1-9 0,3 1 0 0,-1 0 0 16,1 2 37-16,0 3 6 0,0-2 1 0,-3 2 0 15,3 2-35-15,-3-2-9 0,0 6 0 0,0-4 0 16,0 3 0-16,-1 1-13 0,-2 2 1 0,0 0 1 16,0-3 11-16,-3 3-12 0,0 0 12 0,0 0-12 15,0-3 4-15,-3 3 0 0,0 0 0 0,0-3 0 16,-3 3-9-16,0 0-2 0,-3 3 0 0,-3-1 0 16,3 3 31-16,-3 1 5 0,0-1 2 0,-3 0 0 15,0 3-19-15,-3 3 0 0,3 7-11 0,1-2 11 16,-1 2 0-16,-3 1 0 0,0-1 0 0,0 1 0 15,0-4 0-15,0 1 16 0,-3-3-4 0,3-2 0 16,0-6-12-16,-2 0-10 0,2-2 2 0,0-3 0 16,3-3-28-16,-6-2-6 0,3-6-1 0,0-2 0 15,0-3-86-15,0-3-18 16</inkml:trace>
  <inkml:trace contextRef="#ctx0" brushRef="#br0" timeOffset="78130.05">20237 4858 1346 0,'0'-6'29'0,"3"-7"7"0,3 0 0 0,0-3 3 0,0 0-31 0,0-2-8 15,3-1 0-15,-1 3 0 0,1 3 50 0,3 0 9 16,-3 5 1-16,0 0 1 0,0 0-61 0,0 5-8 16,0 1-4-16,0-1-1 0,0 3 21 0,-3 3 4 15,0 2 0-15,0 6-470 16,0-3-94-16</inkml:trace>
  <inkml:trace contextRef="#ctx0" brushRef="#br0" timeOffset="78682.28">21457 5048 1414 0,'3'-10'40'0,"-3"10"9"0,0 0-39 0,0-6-10 16,0 6 0-16,0 0 0 0,0 0 0 0,0 0 8 15,-3 3-8-15,0 2 8 0,0 3-8 0,0 3 0 16,-3 2 0-16,3 0-11 0,0 1 11 0,-3 1 0 15,3 1 0-15,0-2 0 0,0 1 0 0,1-1-13 16,2-1 5-16,-3-3 8 0,3 1 0 0,0-3 0 16,0-3 9-16,0 1-1 0,0-4-8 0,0-2 8 15,0 0-8-15,0 0 8 0,0 0 23 0,0 0 5 16,5-5 0-16,-2 0 1 31,3-1-22-31,0-2-5 0,0 3-1 0,0-6 0 0,-3-2-17 0,6 3-4 0,-3-1-1 0,0 1 0 0,3-1-7 0,0 3-2 0,0-3 0 16,0 3 0-16,0 1 4 0,0 1 1 15,0 1 0-15,0 0 0 0,-4 5 17 0,4 0 0 0,-3 0 0 0,0 2 0 16,0 4 0-16,-3-1 0 0,3 3 11 16,-3-3-11-16,-3 3 13 0,3-3-4 0,0 3-1 0,0 0 0 15,0 0 2-15,3 0 0 0,-3 0 0 0,0 3 0 16,0-3 2-16,0-3 0 0,3 3 0 0,-3-3 0 16,0 3-4-16,3-3 0 0,-3 3 0 0,3-2 0 15,0-1-17-15,0 0-4 0,0 0-1 0,0-2-426 16,0 0-86-16</inkml:trace>
  <inkml:trace contextRef="#ctx0" brushRef="#br0" timeOffset="79038.64">21770 5106 850 0,'0'0'24'0,"0"0"6"0,0 0-30 0,3 6 0 0,-3 2 0 0,0 0 0 0,0 0 40 0,0 2 3 15,0 3 0-15,0-2 0 16,-3 2-9-16,3 0-2 0,-3 1 0 0,3-1 0 0,-3 0-23 0,0 0-9 15,3-2 0-15,-3 0 9 0,3-4 0 0,0 1 0 16,-3-2 0-16,3-1 0 0,0-2 20 0,0-3 4 16,0 0 1-16,0 0 0 0,0 0 16 0,0 0 3 15,0 0 1-15,3-6 0 0,0-2-40 0,0-2-14 16,0 2 9-16,3 0-9 0,-3-5 0 0,0-1-14 0,3-1 2 16,-3 1 0-16,3 4 1 0,0-1 1 15,-1 1 0-15,4-4 0 0,0 4 10 0,3-1 0 16,-3 1 0-16,3-1-8 0,0 3-3 0,-3 0 0 0,0 3 0 15,0 0 0-15,0 2 11 0,0 0 0 0,-3 1 10 0,0 4-10 16,-1 1 11-16,1 0-11 0,-3 2 12 0,0 3-12 16,-6-3 13-16,3 6-4 0,0-3-1 0,-3 2 0 15,0 1-8-15,0 2 0 0,-2-5 0 0,2 0 0 16,0 0 0-16,0 2 0 0,0-2 0 0,3 0 0 31,0-2-107-31,0-6-23 0</inkml:trace>
  <inkml:trace contextRef="#ctx0" brushRef="#br0" timeOffset="79283.14">22246 5072 975 0,'6'-5'21'0,"-3"-1"5"0,0 4 1 0,0-3 1 16,-3 5-28-16,0-3 0 0,3-2 0 0,-6-1 0 15,3 6 23-15,-3-2-1 0,-3-1 0 0,0 3 0 0,-3 5-13 0,0 1-9 16,-3-1 12-16,3 3-12 0,-3 0 29 0,0 5-1 15,1 0 0-15,2 3 0 0,0-3 5 0,3 1 1 16,-3-1 0-16,6 3 0 0,0 0 2 0,0 2 1 16,3-2 0-16,6 0 0 0,0 0 0 0,3-3 0 15,3 3 0-15,3-3 0 0,5-2-27 0,1-1-10 16,6 1 0-16,0-3 9 0,3 0-9 0,2-3 0 16,1-2 0-16,0-6 0 0</inkml:trace>
  <inkml:trace contextRef="#ctx0" brushRef="#br0" timeOffset="79445.7">22779 5450 2292 0,'18'-21'65'0,"-12"13"14"0,0 6-63 0,3 4-16 0,-1 4 0 0,-2 2-980 15</inkml:trace>
  <inkml:trace contextRef="#ctx0" brushRef="#br0" timeOffset="83633.48">6574 6707 284 0,'0'0'0'0,"0"0"12"0,0 0-3 0,0 0-1 0,0 0-8 0,0 0 0 0,0 0 0 16,0 0 0-16,0 0 0 0,0 0 8 0,0 0-8 16,0 0 8-16,0 0 41 0,0 0 8 0,0 0 2 0,0 0 0 15,0 0-11-15,0 0-3 16,0 0 0-16,0 0 0 0,0 0-17 0,0 0-4 0,-6 3-1 0,6-3 0 15,0 0 19-15,0 0 4 0,0 0 1 0,0 0 0 16,0 0-14-16,0 0-2 0,0 0-1 0,0 0 0 16,0 0-30-16,0 0-13 0,0 0 1 0,0 0 0 31,0 0-50-31,0 0-10 0</inkml:trace>
  <inkml:trace contextRef="#ctx0" brushRef="#br0" timeOffset="84565.58">6804 6649 981 0,'0'0'28'0,"0"0"6"0,0 0-34 0,0 0 0 0,0 0 0 0,0 0 0 16,0 0 52-16,0 0 3 0,0 0 1 0,0 0 0 15,0 0-30-15,0 0-6 0,0 0 0 0,-3 3-1 16,3-3 11-16,0 0 2 0,0 0 1 0,0 5 0 16,-3-2-33-16,3-3 0 0,0 5 0 0,-3 0 0 15,3 0 0-15,0 1 0 0,3-1 0 0,-3 0 0 16,3 1 0-16,-3 2 15 0,3-1-3 0,0 4-1 15,-3 0-11-15,3-1-9 0,-3 3 9 0,3 1-13 16,0-1 13-16,-3 0 0 0,2 3 0 0,-2 0 10 16,3 2 2-16,-3 1 1 0,0-6 0 0,0-2 0 15,0 2 13-15,0-2 2 0,0-1 1 0,0-2 0 16,0 0-7-16,3-3-2 0,-3 1 0 0,0-6 0 0,3 2-4 16,-3-2 0-16,0 0-1 0,0 0 0 0,3-8-6 0,0-5-1 15,0-3 0-15,0-2 0 0,-3-1-8 0,3 1 8 16,0-4-8-16,0 4 8 0,-3-3-8 0,0 0 0 15,3 2 0-15,0 1 8 0,-3-1 20 0,0 3 3 16,3 0 1-16,0 0 0 0,0 3-13 0,0 3-3 16,0-1 0-16,0 3 0 0,0 5 11 0,-3 3 1 15,0 0 1-15,0 0 0 0,0 0-29 0,3 3-10 16,3 0 0-16,0 7 0 0,3 4 10 0,-3-1 8 16,-3-3-8-16,6 4 11 0,-6 1 8 0,3 1 1 15,0 0 1-15,0 0 0 0,2 3-21 0,-2-3 0 16,0-1 0-16,-3 1 0 0,0 3 0 0,0-3 0 0,3-3 0 15,-3-5 8-15,-3 0-8 0,3 0-10 0,-3-8 10 16,0 2-13-16,3 4 13 0,-3-6 0 0,0 0 0 0,0-8 0 16,0-3 10-16,3 1-10 0,-3-1 8 0,3-2-8 31,-3-6-28-31,3 1-12 0,3-1-1 0,-3 3-1 0,3-2 26 0,-3 2 4 0,0 3 2 0,3-3 0 16,3 3 10-16,-3-1 0 0,3 1 0 0,0 3 0 15,-3 2 0-15,3 0 9 0,2-3-1 0,1 3-8 16,-3 0 21-16,3 0-2 0,0 0-1 0,0 3 0 15,0 2-9-15,0 1-1 0,0 2-8 0,0 0 12 16,-3 2 7-16,2 4 1 0,-2-1 0 0,0 3 0 16,0 2-10-16,-3 1-2 0,3 2 0 0,-3 3 0 0,-3-3 9 15,3 3 2-15,-3-3 0 0,3 1 0 16,-3-1-11-16,0 0-8 0,0 0 12 0,0 1-12 0,-3-4 8 16,3-2-8-16,-3 0 0 0,3-3 0 0,-3 1-8 15,0-6-9-15,0 0-2 0,0 0 0 16,6 2-137-16,-6-2-28 0,6-16-6 0,0 1-1 0</inkml:trace>
  <inkml:trace contextRef="#ctx0" brushRef="#br0" timeOffset="85076.1">7485 6623 1681 0,'0'0'36'0,"3"0"8"0,3 0 2 0,-3-3 2 0,3 0-38 0,0 3-10 16,0 0 0-16,0 0 0 0,0 0 28 0,-3 0 3 15,3 0 1-15,-6 0 0 0,0 0-16 0,0 0-4 0,0 0 0 16,0 0 0-16,0 0-12 0,0 0 0 0,0 0 0 0,0 0 0 15,0 0 15-15,-6-8-3 0,3 3-1 0,-3 0 0 16,0-1-11-16,0-2 0 0,-3 3 0 0,0 0 0 16,3 0 8-16,-3 2 0 0,0-2 0 0,0 2 0 15,1 0-8-15,-1 1 0 0,0 2 9 0,-3 2-9 16,3 6 8-16,0-2-8 0,-3 4 10 0,3 1-10 16,-3-1 0-16,3 1 0 0,0 0 0 0,0 2 0 15,0 0 0-15,3 0 0 0,3-2 0 0,1 2 0 16,-1 0 0-16,3-2 8 0,0 2-8 0,0 0 9 15,0-2-9-15,3-1 0 0,-3 4 0 0,2-4 8 16,1 1 8-16,0-1 2 0,0-2 0 0,3 0 0 16,-3-5-8-16,3 2-2 0,0 1 0 0,0-4 0 15,0 1-8-15,3-1 10 0,-3-4-10 0,3 2 10 16,0-3-10-16,0-2 8 0,0-3-8 0,0-3 8 16,0 1-8-16,0-1 8 0,-1-2-8 0,1 0 8 15,3 0-8-15,-3-1 0 0,0-2 0 0,0 3-11 0,-3 0 11 0,3 0-8 16,-3 0 8-16,0 2-8 0,0 3 8 0,-3 0 0 15,0 0 0-15,0 3 0 0,-3 5 0 0,0 0 0 16,0 0 0-16,0 0 0 0,0 0 0 0,0 0 0 16,0 0 0-16,0 0 0 0,3 2 0 0,-3 4 0 15,0 2 0-15,3 2 8 0,-3-2-8 0,0 3 12 16,3-1-4-16,-3 1 0 0,3 0-8 0,3 2 8 16,0-3-8-16,0-2 8 0,0-2-8 0,2-1 0 15,1 0 0-15,0-2 0 0,0-1-21 0,0 1 1 16,0 0 0-16,0-3 0 15,0-6-106-15,0 4-21 0,-3-3-4 0</inkml:trace>
  <inkml:trace contextRef="#ctx0" brushRef="#br0" timeOffset="85303.15">7771 6541 1724 0,'0'0'38'0,"0"0"8"0,-3-3 2 0,3-5 0 0,0-3-39 16,0 3-9-16,6 0 0 0,-3 3 0 0,3 0 0 0,0 2 0 0,3 1 0 0,-3-1 0 15,3 3 18-15,0 3 2 0,0-3 0 0,2 8 0 16,-2 5-10-16,3 0-2 0,0 3 0 0,0 0 0 16,3 2-8-16,-3 1 0 0,0 2 0 0,0-3 0 15,0 4 9-15,-3-1-9 0,2 3 10 0,-2-6-10 16,0 1 8-16,0-3-8 0,-3-1 0 0,0 1 0 0,3 0 0 0,-6 3-18 16,3 2 2-16,-3 0 1 15,3-5-118-15,-3-3-24 0,3 6-5 16,-6-19-1-16</inkml:trace>
  <inkml:trace contextRef="#ctx0" brushRef="#br0" timeOffset="85498.81">8125 6387 1864 0,'0'0'41'0,"0"0"9"0,0 0 2 0,0 0 0 0,0 0-42 0,0 0-10 16,0 0 0-16,0 0 0 0,-6 5 0 0,0 3 12 15,-3 3-12-15,0 2 12 0,0 6 15 0,-2-1 3 0,-1 11 1 0,-3 0 0 16,-3 3-9-16,0 2-2 0,-3 4 0 0,-3-1 0 16,-2 0-20-16,-4 0-15 0,0 5 3 0,-3 0-595 15,1 1-118-15</inkml:trace>
  <inkml:trace contextRef="#ctx0" brushRef="#br0" timeOffset="86314.89">6997 7239 1328 0,'0'0'29'0,"0"0"7"0,0 0 0 0,0 0 1 0,0 0-29 0,0 0-8 16,0 0 0-16,0 0 0 0,0 0 8 0,0 0 0 15,0 0 0-15,0 0 0 0,0 0-8 0,3-3 0 0,3 3 0 16,-3 0 8-16,3 3-8 0,-3-3 11 0,3 3-11 0,0-1 12 15,3 4-12-15,0-4 12 0,3 1-12 0,-3 0 12 16,2-1-12-16,-2 3 0 16,0-2 0-16,3 2 8 0,-3-2-8 0,3 2 0 0,-3 3 0 0,0-2 0 15,0 4 0-15,0-2 0 0,-3 3 0 0,3-1 8 16,-3-2 0-16,0 5 0 0,-1-2 0 0,-2 0 0 16,3 2 20-16,-3 0 3 0,0 0 1 0,-3 3 0 15,3-3-32-15,0 3 0 0,-3-3 0 0,0 3 0 16,0 6 0-16,-3-7-15 0,0-7 2 0,-3 0 0 15,3-2 13-15,-3-1 16 0,1 8-3 0,-4-5-1 16,3-3 1-16,-3 3 0 0,0-2 0 0,0 1 0 16,-3-4 31-16,0 0 7 0,3-1 1 0,-3 1 0 15,0-3-29-15,0 3-6 0,0-1-1 0,1-4 0 16,-4-1 4-16,3 0 0 0,0 1 0 0,0 2 0 16,-3-6-20-16,0 4 10 0,3-6-10 0,-3 3 8 0,1 2-8 15,2-2 0-15,0-3 0 0,3 2 8 16,-3-1-8-16,6-4 0 0,-3 3 9 0,6-3-9 15,0 1 0-15,0-1-18 0,3 1 3 0,0 2 1 0,6 0 3 0,-3 0 1 16,3-5 0-16,0 2 0 0,0 3 10 0,0 3 0 16,0 0-9-16,3-1 9 0,0 4 0 0,0-1 0 15,2 3-9-15,-2 3 9 0,3-1 0 0,-3 1 0 16,3 2-8-16,0 0 8 0,3 1 0 0,-3-1 0 16,3 3 0-16,0-3 0 0,-3 1 0 0,2-1 0 15,-2 3 0-15,3-3 0 0,0 0 0 0,-3 1 0 16,0-1 0-16,0 0 0 0,0 1 0 0,0 1 0 0,-3 1 0 15,-1 0 0-15,4 0 0 0,-3-2 8 0,0-1-8 16,-3 0 0-16,3 0 19 0,0 3-3 0,-3 3 0 16,3-14 0-16,-3-13-2 0,0 14-1 0,0 20 0 0,0 1 0 15,0-3 1-15,0-6 0 0,0-2 0 0,0 0 0 16,-1-5-14-16,1 2-15 0,-3-5 3 0,3 5 1 16,0 1 11-16,0-1-8 0,0 0 8 0,-3-5-8 31,3-8-135-31,0 0-26 0,6-7-6 0,-6 1-1 0</inkml:trace>
  <inkml:trace contextRef="#ctx0" brushRef="#br0" timeOffset="86732.47">7530 7279 944 0,'0'0'27'0,"0"0"5"0,-3 2-32 0,-3 1 0 15,0 2 0-15,0-2 0 0,3 2 21 0,-3 1-2 16,3-4-1-16,0 6 0 0,0-3 21 0,3-5 4 15,-3 3 1-15,0 2 0 0,0 1 9 0,3-6 3 16,-3 5 0-16,3-5 0 0,-3 3-45 0,3-3-11 16,0 0 0-16,0 0 0 0,0 0 0 0,0 0 0 15,0 0 0-15,0 0 0 0,-6 5 0 0,6-5 0 0,0 0 0 0,0 0 0 16,0 0 12-16,0 0 0 0,0 0 0 0,0 0 0 16,0 0 16-16,0 0 3 0,0 0 1 0,0 0 0 15,0 0-10-15,0 0-2 0,0 0 0 0,0 0 0 16,0 0-20-16,0 0 0 0,0 0 0 0,0 0 0 31,0 0-29-31,0 0-4 0,0 0-1 0,0 0 0 16,0 0-24-16,0 0-5 0,0 0-1 0,0 0 0 0</inkml:trace>
  <inkml:trace contextRef="#ctx0" brushRef="#br0" timeOffset="88779.01">9024 6675 1659 0,'0'0'36'0,"0"0"8"0,0 0 2 0,0 0 1 0,0 0-38 0,0 0-9 0,0 0 0 0,0 0 0 16,0 0 8-16,0 0-8 16,0 0 12-16,0 0-4 0,6 3-8 0,-3-3 0 0,0 3 0 0,0-3 8 15,3 2 2-15,-3-2 0 0,6 6 0 0,-3-4 0 16,3 4 18-16,-3-1 3 0,3-2 1 0,0 2 0 16,-1-3-16-16,1 1-2 0,0 2-1 0,0-2 0 15,0 0-13-15,0-1 0 0,0-2 8 0,0 3-8 16,-3 0 8-16,0-1-8 0,0 1 11 0,0-3-11 15,0 0 0-15,-3 0 0 0,0 0 0 0,-3 0 0 16,3 0-12-16,-3 0 12 0,0 0-13 0,0 0 5 16,0 0-5-16,0 0-1 0,3 3 0 0,-3-3 0 0,0 0-4 15,0 0-1-15,0 0 0 0,0 0 0 16,0 0-15-16,0 0-3 0,-3 2-1 16,0 4-461-16,0-1-92 0</inkml:trace>
  <inkml:trace contextRef="#ctx0" brushRef="#br0" timeOffset="89899.7">8860 6821 1497 0,'0'0'32'0,"0"0"8"0,0 0 0 0,0 0 4 0,-3 3-36 0,3-3-8 15,0 0 0-15,0 0 0 0,0 0 24 0,0 0 4 0,0 0 0 0,0 0 0 16,0 5-4-16,0 0-1 0,3-2 0 0,0-1 0 16,0 1 5-16,0-3 0 0,3 3 1 0,3-3 0 15,0 2-5-15,3 4 0 0,3-4-1 0,0-2 0 16,3 3-10-16,3-3-1 0,-4 3-1 0,4-1 0 16,0 6-11-16,0-2 8 0,0-1-8 0,-3 0 8 15,-1-2-8-15,1-3 0 0,0 2 0 0,0 1 0 16,0-3 26-16,0-3 0 0,0 1 0 0,-4 2 0 15,4 2-14-15,-3-4-2 0,0-4-1 0,0 1 0 32,3 0-28-32,-3 2-5 0,-3 1-2 0,0 2 0 0,-1-3 36 0,-2 3 7 0,-3-3 2 0,0 1 0 15,-3-1-67-15,-3 3-12 0,0 0-4 0,0 0 0 16,-6-5-136-16,0-1-27 0,-12-2-5 16,4 6-2-16</inkml:trace>
  <inkml:trace contextRef="#ctx0" brushRef="#br0" timeOffset="90468.75">9003 6839 1234 0,'-12'0'27'0,"3"0"5"0,3-2 2 0,-2 2 2 0,-1 0-36 0,0 0 0 15,3 0 0-15,0-3 0 0,6 3 39 0,-6-2 1 16,3 2 0-16,3 0 0 0,0 0-29 0,0 0-11 0,0 0 8 16,0 0-8-16,0 0 18 0,0 0-2 15,0 0 0-15,-3 0 0 0,3 0 12 0,0 0 1 0,-3 5 1 0,0 3 0 16,3 5-14-16,0-2-4 0,0-1 0 0,0 1 0 15,0-3 8-15,0 2 2 0,3-2 0 0,-3 3 0 16,3-1 8-16,3-2 2 0,-3 3 0 0,3-1 0 16,0 1-32-16,3 0 0 0,0 2 0 0,0-3 0 15,-1 4 0-15,1-1-15 0,0-2 3 0,0 4 1 16,0-1 19-16,0-1 3 0,-3 0 1 0,3 0 0 16,-3 1-12-16,3 1 0 0,-3-1 0 0,0-1 0 15,0 3 0-15,-3 0 0 0,6-1 0 0,-6 1 0 16,3-5 0-16,-3 0 0 0,0-1 0 0,-1-2 0 15,1 3 0-15,-3-6 0 0,0 3 0 0,0-3 0 16,0 0 9-16,-3-2 10 0,-2 0 1 0,-1 2 1 16,0 3 20-16,-3-3 4 0,-3 6 1 0,-3-3 0 15,0-3-38-15,-3 3-8 0,-3 0 0 0,-2 3 0 0,2-4 0 0,0 1 0 16,0 3 0-16,-3-3 0 0,3 0 0 0,1 0 0 16,2 0 0-16,0 0 0 0,0-3-12 15,0 0-6-15,3 1-1 0,0-4 0 16,3 3 58-16,3-2 11 0,1 0 2 0,2-6 1 0,3-13-13 0,0 11-4 15,3 13 0-15,0 0 0 0,3-3-19 16,0-2-4-16,3-3-1 0,2 2 0 0,1-4-12 0,3-1 0 16,0 3 0-16,0 0 0 0,3 0 8 0,0 3 0 15,3-1-8-15,0-2 12 0,2 0 2 0,1-2 0 16,3 2 0-16,0 0 0 0,0 0-3 0,0 0-1 16,-1 0 0-16,1 2 0 0,-3 1 4 0,3 0 1 0,-6 2 0 15,3-2 0-15,-4 2-15 0,1 0-16 0,0 1 3 16,-3-1 1-1,0 3-40-15,0-3-8 0,0 3-2 0,-3-3 0 16,2-2-128-16,-2 0-26 0,12-1-4 0,-6-7-2 0</inkml:trace>
  <inkml:trace contextRef="#ctx0" brushRef="#br0" timeOffset="91040.96">9679 6697 1969 0,'0'0'43'0,"0"0"9"0,0 0 1 0,0 0 3 0,3-6-44 0,3 1-12 0,3 2 0 0,0 1 0 16,0-1 0-16,3 6 0 0,-3-3-10 0,2 0 10 0,1 2 0 0,0 4-9 15,-3-1 9-15,3 3 0 0,0 0 0 0,-3 2 0 16,0 4 0-16,0-1-8 0,0 5-1 0,-3 1 0 15,0-1 0-15,0 4 0 0,0 4-5 0,-4 1-1 16,1 2 0-16,-3-3 0 0,3 1 15 0,-6-1-11 16,0-2 11-16,1 2-10 0,-4 1 10 0,0-1 0 15,0 6 10-15,-3-3-10 0,0 3 10 0,0-3-10 16,0 0 10-16,-3 0-10 0,0-5 46 0,0 0 3 16,0-3 1-16,-3 0 0 0,1-2-20 0,-1-4-4 15,0 1-1-15,0-5 0 0,-3 0-25 0,3-1 8 16,-3-5-8-16,0 1 0 0,4-4 8 0,-4 1-8 0,0-6 8 15,3 1-8-15,0-1 0 0,0-2 0 0,0-1-9 0,3-4 9 16,0-1 16-16,4 1 11 0,-1-4 1 0,3 1 1 16,-3-3-40-16,6-2-8 0,3 2-1 0,0-3-1 15,6 1 21-15,0 2-9 0,3-2 9 0,0 2 0 16,-1-3 0-16,4 3 0 0,0 3 0 0,3 0 0 16,-3 5 21-16,3 0 2 0,0 0 0 0,3 3 0 15,-3-1-23-15,2 4 0 0,1 2 0 0,0 2 0 16,3 1-13-16,-6 2-4 0,3 6-1 0,-3 0 0 15,-1 2 18-15,1 3-12 0,0 2 12 0,-3 1-10 16,3-3 2-16,-3-1 0 0,3 1 0 0,-3 0 0 16,0 3 8-16,3-3 12 0,-4-1-2 0,1 1-1 15,0-2-9-15,-3-7 0 0,3-12 9 0,-3 13-9 16,0 13 19-16,0 0-1 0,-3-7 0 0,3-1 0 16,-6-3-57-16,3-2-11 15,-3 0-2-15,0-2-894 0</inkml:trace>
  <inkml:trace contextRef="#ctx0" brushRef="#br0" timeOffset="91350.38">10066 7390 2055 0,'0'0'45'0,"3"-5"10"0,0 2 1 0,6 0 2 0,0-2-46 0,0 2-12 16,3-2 0-16,-1 0 0 0,1-1 0 0,0 1-11 0,0 0 3 0,-3 0 0 15,0 5 8-15,-3-3 0 0,0 0 0 0,3 3 0 16,-3 0-12-16,0 0-1 0,-3 3 0 0,3 0 0 16,-3-1 13-16,0 1 10 0,0 2-2 0,0 3 0 15,0 0-8-15,0 0 0 0,-3 3 0 0,3-1 0 16,-3 3 0-16,0-2 0 0,3 2 0 0,-3 0 0 16,3 1 10-16,-3-4 0 0,0 3 0 15,2 1 0-15,-2-4 6 0,0 11 2 0,0 6 0 0,3-9 0 16,-3-15-10-16,0 2-8 0,3-2 12 0,-3 2-12 15,0-5-10-15,0 0-9 0,0 0-1 0,0 0-1 16,0 0-189-16,-6-5-38 0</inkml:trace>
  <inkml:trace contextRef="#ctx0" brushRef="#br0" timeOffset="91488.49">10155 7176 2311 0,'0'0'51'0,"0"0"10"0,0 0 3 0,6 0 0 0,0-3-51 0,0 0-13 0,3 3 0 0,-3 0 0 0,3-2 0 0,0 2 0 16,-3-3 0-16,0 3 0 16,3-3-74-16,-6 1-11 0,3-1-3 0</inkml:trace>
  <inkml:trace contextRef="#ctx0" brushRef="#br0" timeOffset="92044.37">10667 7086 2508 0,'0'0'71'0,"0"0"16"0,0 0-70 0,0 0-17 15,6-3 0-15,3 3 0 16,3 0-30-16,0-3-10 0,0 3-1 0,3 0-1 0,0 0 42 0,-1 0 0 0,4 0 0 15,0 0 0-15,3 3 28 0,0-3 10 16,0-3 2-16,2 3 1 0,-2-2-41 0,3-1-16 16,-3 0 1-16,3 3 0 0,-3-2 15 0,-4 2 0 0,4-3 12 0,0 0-12 15,0 1 0-15,-3-4 0 0,3 4 0 0,-3-1 0 16,-1 1 0-16,-2-1-12 0,0 3 0 0,3-3 0 31,-6 1-145-31,3-1-29 0,-3 3-6 0,0-3 0 0</inkml:trace>
  <inkml:trace contextRef="#ctx0" brushRef="#br0" timeOffset="92362.52">11709 6842 2185 0,'0'0'48'0,"0"0"9"0,9 0 3 0,0 0 2 0,3 0-50 0,0-3-12 15,3 6 0-15,-1-3 0 0,-2 0 0 0,3 0-13 16,3 0 2-16,-3 0 1 0,0 0 10 0,0 0 0 15,0 3 0-15,-4-3 0 0,7 0-13 0,-6 0-1 16,0 2 0-16,0 1 0 16,0 0-105-16,0-3-21 0,-6 0-4 0,3 2-644 0</inkml:trace>
  <inkml:trace contextRef="#ctx0" brushRef="#br0" timeOffset="92779.46">11754 7070 1724 0,'0'0'38'0,"0"0"8"0,0 0 2 0,0 0 0 0,0 0-39 0,0 0-9 0,0 0 0 0,0 0 0 16,3 2-9-16,3 1-4 0,0 0-1 0,-4-1 0 16,7 1 40-16,-3 2 8 0,3 3 2 0,0-3 0 15,0 3-12-15,0 0-3 0,0 0 0 0,0 0 0 16,0 0-50-16,0 0-11 0,-3 0-1 0,-3 0-1 0,3 0 42 0,-6 0 20 15,3 0-1-15,-3 0-1 16,0 0-45-16,-3 5-9 0,-3 0-1 0,0 3-1 0,0-5 20 0,-3 4 4 16,0-4 1-16,0 2 0 0,-3-2 13 0,0-1-12 15,3-2 12-15,0 3-12 0,-3-1 12 0,1-2 0 16,-1 0 12-16,-3 0-12 0,3 0 0 0,0-2 0 16,0-1 0-16,0 0 0 0,3-2 55 0,0-1 4 15,6 1 1-15,3-3 0 0,0 0-4 0,0 0 0 16,0 0 0-16,0 0 0 0,0 0-44 0,0 0-12 15,0 0 0-15,0 0 0 0,6-3 38 0,3-2 6 16,0 2 0-16,6-2 1 0,0 3-11 0,3-1-2 0,0 3-1 16,2-3 0-16,4 1-23 0,0 2-8 0,0 0 0 0,0 0 0 31,-1 0-28-31,-2 0-11 0,-3 0-2 0,3-3-1 16,-6 3-175-16,0-3-35 0,9-5-8 0,-10-5 0 0</inkml:trace>
  <inkml:trace contextRef="#ctx0" brushRef="#br0" timeOffset="93005.88">11894 6390 2444 0,'0'0'54'0,"0"0"11"0,-6 2 3 0,0 4 0 0,3 4-55 15,0 1-13-15,0 5 0 0,0 5 0 16,3 5-36-16,-3 3-9 0,3 3-3 0,-3 0 0 16,0 0-4-16,0-3 0 0,0 0-1 0,0-3 0 15,0 3-149-15,0-5-30 0,-3 19-5 0,6-17-2 0</inkml:trace>
  <inkml:trace contextRef="#ctx0" brushRef="#br0" timeOffset="93249.26">12289 6660 2185 0,'9'-3'48'0,"-3"0"9"0,3 1 3 0,6-4 2 0,0 1-50 0,3 2-12 0,6 1 0 0,-1-4 0 16,1 4-12-16,0-1-6 0,0 3-1 0,0 0 0 15,0 0 19-15,-4 3 0 0,4-1 0 0,-3 1 0 32,0 0-35-32,0 2 0 0,-3-2 0 0,-1-1 0 0,-2 4-142 0,0-6-29 0,6 5-6 15,-12-5 0-15</inkml:trace>
  <inkml:trace contextRef="#ctx0" brushRef="#br0" timeOffset="93701.13">12280 6750 2101 0,'0'0'60'0,"0"0"12"0,0 0-57 0,0 0-15 16,0 0 0-16,6 5 0 0,3 0 0 0,-3 0-18 16,3 1 4-16,3-1 1 0,0 3 37 0,0 0 7 15,0 2 1-15,0 1 1 0,0-8-33 0,0 2 0 16,2 0 0-16,-5 1 0 0,3-1 0 0,0 3-12 15,-3 5 0-15,0 0 0 16,-3 0-16-16,3-2-4 0,-3 0 0 0,0-1 0 0,0 1 10 0,-3 2 2 16,0 0 0-16,3-2 0 0,-3-1 9 0,-3-2 3 15,3 0 0-15,-3 0 0 0,0 0 8 0,0 0 11 16,-3 0-3-16,0-3 0 0,-3 3-8 0,-3-2 0 0,3 2 0 0,-3-1-11 16,-3 4 11-16,0-3 0 15,-3 3 0-15,0-1-8 0,0 3 8 0,-5 1-12 0,-1-1 12 0,-3 0-12 31,3 0-12-31,0 1-4 0,3-4 0 0,1 1 0 0,2 2 55 0,0 0 10 0,3 3 3 0,3-3 0 16,0-5 12-16,0 3 4 0,6-6 0 0,-3 0 0 16,3 1-29-16,3-6-6 0,0 0-1 0,0 0 0 15,3 2 20-15,3 1 3 0,0 0 1 0,3-3 0 16,6-3-11-16,0 3-1 0,0-3-1 0,6 1 0 16,5-1-8-16,-2-2-2 0,3-3 0 0,3 0 0 15,-1 3-21-15,1-1-15 0,-3 1 3 0,3 2 0 16,0-2-77-16,-1 5-15 0,1 0-4 0,0 0-870 15</inkml:trace>
  <inkml:trace contextRef="#ctx0" brushRef="#br0" timeOffset="94581.75">12084 7697 1839 0,'0'0'40'0,"0"0"9"0,0 0 2 0,0 0 1 0,-3-3-42 0,3 3-10 0,0 0 0 0,0 0 0 16,3 0 0-16,3 0 8 0,0-3-8 0,0-7 8 16,3-9 21-16,3 11 4 0,0 14 1 0,0-1 0 15,2-5-14-15,-2 0-4 0,3-3 0 0,0 3 0 16,-3-2-16-16,0-1 0 0,0-2-11 0,-3 2 11 31,0-2-32-31,-3 2 0 0,0 1 0 0,0 2 0 0,-4-3 12 0,-2 3 2 0,3 3 1 0,-3-3 0 16,0 0 17-16,0 0 0 0,0 7 0 0,-3 4 0 0,3-3 10 0,3 3 6 15,-6 2 0-15,3 0 1 16,-2 6 1-16,2-1 0 0,2-2 0 0,-2 0 0 0,3 0 6 16,-3-3 0-16,3 0 1 0,0 0 0 0,0 1-25 15,0-1 0-15,3-3 8 0,-3-2-8 0,3-2-11 0,0-1-4 16,-3 6-1-16,0-4 0 15,-3-1-32-15,3-4-6 0,0 1-2 0,-3-3-776 0</inkml:trace>
  <inkml:trace contextRef="#ctx0" brushRef="#br0" timeOffset="94716.04">12248 7588 1879 0,'0'0'41'0,"0"0"9"0,0 0 2 0,6-2 0 0,0-4-41 0,0 4-11 0,0 2 0 0,2 2 0 15,1-4-10-15,0-1-4 0,0 3-1 0,-3-3-805 16</inkml:trace>
  <inkml:trace contextRef="#ctx0" brushRef="#br0" timeOffset="94944.82">12563 7686 1897 0,'0'19'41'16,"0"-17"9"-16,0-2 2 0,0 0 2 0,3 8-43 0,0 3-11 0,0 2 0 0,0 0 0 15,-3 1-16-15,0-4-6 0,0 3-1 0,0 3 0 16,-3 0 23-16,0-3 12 0,0 3-2 0,0 0 0 0,-3 3 16 0,0-4 3 16,0 1 1-16,0-5 0 0,0 0-30 0,1-1 0 15,-1-5 0-15,0 3 0 16,-3-2-176-16,0 2-39 0,-6 5-7 0,3-16-2 0</inkml:trace>
  <inkml:trace contextRef="#ctx0" brushRef="#br0" timeOffset="95862.25">12507 7480 2354 0,'0'0'52'0,"0"0"10"0,0 0 2 0,0 0 3 0,3 0-54 0,3 2-13 0,0-2 0 0,-3 3 0 15,5 0-11-15,-2-1-5 16,0 1 0-16,3 0-1 16,-3-1-72-16,0-2-15 0,0 3-2 0,-3-3-509 0,3 0-101 0</inkml:trace>
  <inkml:trace contextRef="#ctx0" brushRef="#br0" timeOffset="97393.28">13522 6623 1664 0,'0'0'47'0,"0"0"11"0,6 2-46 0,0 1-12 0,3-1 0 0,-1 1 0 16,4 5 0-16,0 0 0 0,0-3 0 0,0 3 0 15,0-2 12-15,0 1-4 0,0 1 0 0,0 0 0 16,0 0-8-16,-3 0 8 0,2 0-8 0,-2 0 8 15,0 0 10-15,0 3 2 0,-3-1 0 0,3 1 0 16,-6 2-1-16,3 0 0 0,-3 3 0 0,0 5 0 16,0 6-19-16,-3-3 0 0,-3 2 0 0,0-2 0 15,0 2 0-15,-3 1 0 0,3-3 0 0,-3 2 0 16,0-2 0-16,0-3 0 0,0-3 0 0,-3-2 0 16,0 3 27-16,1-3 1 0,-1-3 1 0,-3-2 0 15,3-3 6-15,-3 2 1 0,-3-5 0 0,3 1 0 16,-3-1-50-16,-3-5-10 0,0 3-1 15,1-6-1-15,-1-2 3 0,3-3 1 0,-3-3 0 0,3 1 0 16,3 2 22-16,3-3 0 0,0 0 0 0,0-2 0 0,6 0 0 0,-3-3 0 16,4 6 0-16,2-4 0 0,0 1 0 0,2 0 0 15,4 0 0-15,0-1 0 0,3 1 8 0,0 0 7 16,3 2 1-16,0-2 0 0,3 3 3 0,-3-1 1 16,3 0 0-16,0 3 0 0,0 6-7 0,-4-1-1 15,1 3 0-15,3 0 0 0,-3 3-3 0,0-1-1 16,0 4 0-16,0 2 0 0,-3 2-8 0,3 3 0 0,-3 1 9 0,3-1-9 15,-1 3 8-15,-2-3-8 16,3-2 8-16,0-1-8 0,0 3 8 0,0 3-8 16,0-2 10-16,-3-4-10 0,3-2-10 0,-3-3-8 0,3 3-2 0,-7-5-589 15,4 0-119-15</inkml:trace>
  <inkml:trace contextRef="#ctx0" brushRef="#br0" timeOffset="97735.1">13935 7022 1904 0,'0'0'42'0,"0"0"9"0,3 0 1 0,3 0 1 0,0 0-42 0,-3 3-11 0,3 2 0 0,0-2 0 16,3-9 0-16,-3 4 0 0,0-1 0 0,0 0-11 16,3 3 23-16,-3 0 4 0,-3 0 0 0,3 0 1 0,0 0 3 0,0 3 1 15,-3-3 0-15,3 0 0 16,-3 3-10-16,3-3-3 0,-3 0 0 0,-3 0 0 15,3 2-8-15,0 1 0 0,-1 0 0 0,-2-3 0 0,0 2 0 0,0 6-14 16,3-2 5-16,-3 1 1 0,3 4-3 0,-3-3 0 16,0 0 0-16,3 2 0 0,-3 1 11 0,3 0 9 15,0-3-1-15,0 0-8 0,0-1 11 0,3 1-11 16,-3 0 10-16,-3-2-10 0,3-4 0 0,-3-2 0 16,6-2 0-16,-6 2 0 15,3 5-48-15,0 0-2 0,0-2-1 0,3-3 0 16,0 0-10-16,-3 0-3 0,3 0 0 0,0-3 0 15,-3 1-52-15,3-4-10 0,0 1-2 0,-3 0-1 16,3-3 45-16,-3 2 8 0,3 1 3 0,-3 3 0 16,0-4 14-16,0 1 3 0,-3 0 1 0,0-3-170 15,-3 2-35-15</inkml:trace>
  <inkml:trace contextRef="#ctx0" brushRef="#br0" timeOffset="97930.66">14057 6861 2049 0,'0'0'58'0,"0"0"13"0,0 0-57 0,0 0-14 0,0 0 0 0,0 0 0 16,0 0 30-16,0 0 3 0,0 0 1 0,0 0 0 15,0 0-54-15,0 0-12 0,3-3-1 0,-3 3-568 16,3-3-114-16</inkml:trace>
  <inkml:trace contextRef="#ctx0" brushRef="#br0" timeOffset="98560.21">14436 6654 1018 0,'0'0'22'0,"0"0"5"0,0 0 1 0,0 0 1 0,0 0-29 0,0 0 0 0,2-5 0 0,-2-3 0 15,0 3 0-15,0-1 0 0,0-1-13 0,0 7 4 16,3-6 41-16,0-2 9 0,0-2 2 0,0 2 0 15,3 0 13-15,-3 3 4 0,3-1 0 0,0 1 0 16,0-3-32-16,-3 5-5 0,3-2-2 0,0 2 0 16,3 3-12-16,0 0-9 0,-3 0 12 0,3 3-12 15,3 2 36-15,-3 3 1 0,3 0 0 0,-1 3 0 16,1 5-9-16,3 2-3 0,-3 1 0 0,0 2 0 16,0 3 6-16,0 0 1 0,-3-1 0 0,0 1 0 15,0 3-19-15,0 2-3 0,-3 2-1 0,-1 1 0 16,-2-3 0-16,0 0 0 0,0-2 0 0,0-1 0 15,-3 1 5-15,-3-3 1 0,0-1 0 0,-3-7 0 16,-2-13-7-16,2 10 0 0,-3 11-8 0,0 0 12 0,0-6 10 16,0-4 2-16,-3-6 0 0,0 2 0 0,3-2-16 0,-6-3-8 15,0 1 8-15,-2-4-8 0,2-2 0 0,-3 0 0 16,3 0 0-16,0 0-8 0,-3-2-8 0,6-1-2 16,-3-2 0-16,3-3 0 0,4 0 10 0,-1-5 8 15,0-1-12-15,3-2 12 16,0 1-28-16,3-1 0 0,0-5 1 0,3 2 0 0,0-2 11 0,3 5 3 15,-3 5 0-15,3 1 0 0,3-1 13 0,0 1 8 16,0 2 0-16,3 0-8 0,-1 2 21 0,4 1-2 0,-3 3-1 16,0 2 0-16,3 5-2 0,-3-3-1 15,6-4 0-15,-3-1 0 0,0 6-15 0,0-1 0 0,0 1 0 0,-3 5 0 16,-1 0 0-16,1-3 0 0,0 3-12 0,-3 0 12 16,3 0-14-16,0 0 4 0,-3-3 1 0,0 3 0 31,-3-2-91-31,3-4-19 0,0 4-3 0,-3-4-1 0</inkml:trace>
  <inkml:trace contextRef="#ctx0" brushRef="#br0" timeOffset="98918.24">14817 6969 1933 0,'0'0'42'0,"2"-3"9"16,4-2 1-16,3 3 4 0,0-4-45 0,0 4-11 0,0-1 0 0,0 0 0 0,0-2 0 16,-3 2 0-16,0 1-12 0,3-1 12 15,0 3 68-15,-3-3 22 0,0 3 4 0,3 0 1 16,-6 0-127-16,3 3-26 0,-1 2-5 0,1 3-1 0,-3 6 52 0,0-1 12 16,0 0 0-16,0 3 0 0,0 5 0 0,-3 0 0 15,0 0 0-15,0 1 0 0,-3-1-12 0,0 0-4 16,0 0 0-16,0 0 0 0,0 0 26 0,-3 1 5 15,4-1 1-15,-4 0 0 0,-3-3 4 0,3 1 2 16,-3-6 0-16,3 3 0 0,0-3-10 0,-3 0-1 16,0-2-1-16,3 0 0 0,-3-3 11 0,-3 0 3 15,3-1 0-15,-3-1 0 0,3-1-8 0,-2-2-2 0,-1-1 0 0,0 1 0 32,-3-3-38-32,3-3-8 0,-3 1-2 0,0-6 0 15,-3 0-84-15,3-5-17 0,-2-1-3 0,-4-4-682 0</inkml:trace>
  <inkml:trace contextRef="#ctx0" brushRef="#br0" timeOffset="99099.92">14891 6665 2300 0,'18'3'51'15,"-12"-1"10"-15,3-2 3 0,0 0 0 0,0 3-52 0,-1-3-12 0,4 2 0 0,-3-2 0 16,0 3-202-16,-3 0-43 0,0-3-9 0,-3 2-2 16</inkml:trace>
  <inkml:trace contextRef="#ctx0" brushRef="#br0" timeOffset="101055.45">15495 6538 1605 0,'0'0'35'0,"0"0"7"0,0 0 2 0,0 0 2 0,0 0-37 0,0 0-9 0,0 0 0 0,0 0 0 15,0 0 0-15,0 0-16 0,0 0 4 0,0 0 1 16,0 5 11-16,0 0 11 0,0 1-3 0,3-1 0 15,0 3 12-15,-3 0 3 0,3 5 0 0,0-2 0 16,0 2 17-16,0 3 4 0,3 0 1 0,-3 2 0 0,3 3-11 0,-3 1-2 16,3 4-1-16,0-5 0 15,0 0-19-15,3-2-3 0,-3 2-1 0,3 0 0 16,-3 0 4-16,2 1 0 0,-2-9 0 0,0 0 0 16,0-2-54-1,-3-1-10-15,3-5-3 0,-3 3 0 0,3-5-109 0,-6-3-23 0,6 0-4 0,-3-8-1 16</inkml:trace>
  <inkml:trace contextRef="#ctx0" brushRef="#br0" timeOffset="101459.23">15787 6445 1098 0,'0'0'24'0,"0"0"4"0,0 0 2 0,0 0 2 0,0 0-32 0,0 0 0 0,0 0 0 0,0 0 0 31,-3 3-28-31,3-3-11 0,0 0-2 0,0 0-1 0,-6 3 26 0,6-3 4 0,0 0 2 0,0 0 0 16,-3 2 10-16,3-2 0 0,0 0 0 0,0 0 0 16,-6 3 20-16,6-3 0 0,0 0 0 0,0 0 0 15,-3 5 39-15,0-2 7 0,3-3 2 0,-3 5 0 16,0 0-12-16,3 1-1 0,-3-1-1 0,3 3 0 15,-3 5-13-15,3-2-2 0,-3 2-1 0,3 0 0 16,-3 3-9-16,3 0-1 0,-3 2-1 0,0 4 0 16,0-4 7-16,0 3 2 0,-3 0 0 0,3 3 0 15,-6 3 0-15,3 2 1 0,-2 5 0 0,-4 3 0 16,0 8-7-16,0 0-2 0,0 5 0 0,0-2 0 16,-3 2-16-16,0 1-3 0,0 4-1 0,-2-5 0 0,-1 1 2 15,0-6 0-15,0-3 0 0,0-2 0 0,0-6-10 16,0-10 0-16,0-13-12 0,4 7 12 15,-1 9-34-15,0-1 1 0,3-10 0 0,0-6-561 16,3-7-112-16</inkml:trace>
  <inkml:trace contextRef="#ctx0" brushRef="#br0" timeOffset="101787.62">15712 7125 1839 0,'3'-2'40'0,"3"-4"9"0,3 1 2 0,3 0 1 0,3 2-42 0,-3-5-10 0,3 3 0 0,0-3 0 15,0 3 12-15,-3-3 0 0,-1 0 0 0,1 2 0 16,0-1-12-16,0 1 12 0,-3 1-12 0,0-3 12 16,0 3-12-16,-3-1 0 0,3-2 0 0,-6 3 0 15,-3 5 0-15,0 0 0 0,6-2-12 0,-6 2 12 16,0 0-8-16,0 0 8 0,0 0 0 0,0 0 0 15,-3 7 10-15,-3 1 6 0,3 3 2 0,0 2 0 16,-3 6 3-16,3-3 1 0,0 2 0 0,0 1 0 16,0-3 26-16,0 2 4 0,3-5 2 0,0 1 0 15,3 4-28-15,-3-5-6 0,0 0 0 0,0 1-1 16,3-1-50-16,-3-2-9 0,3-4-3 16,-3-1 0-16,3-4-29 0,-3-2-5 0,3-2-2 0,-3-6-505 15,0 0-100-15</inkml:trace>
  <inkml:trace contextRef="#ctx0" brushRef="#br0" timeOffset="101970.61">15903 6742 2329 0,'0'0'66'0,"3"2"14"0,3 4-64 0,0-1-16 16,3 0 0-16,-3 0 0 15,3 3-80-15,0-2-20 0,-3-1-4 0,2 0-1 16,-2 3-124-16,0-5-25 0,9 5-5 0,-6-6-1 0</inkml:trace>
  <inkml:trace contextRef="#ctx0" brushRef="#br0" timeOffset="102434.4">16221 6591 1566 0,'0'5'34'0,"0"-5"7"0,0 0 2 0,0 0 1 0,6 0-35 0,0 3-9 15,-3 2 0-15,3 3 0 0,0-3 34 0,0 3 5 16,0 0 1-16,3 0 0 0,-3 0 2 0,3 3 1 15,-3-3 0-15,3-1 0 0,0 1-25 0,0 3-5 0,0 0-1 16,3-1 0-16,-4 3 17 0,1 1 3 0,3-1 1 16,0 3 0-16,0 2-20 0,0-2-4 0,0 3-1 0,0-1 0 15,0 6-8-15,-3-3 8 0,3-2-8 0,-1-3 8 32,-2-1-31-32,0-1-6 0,0-1-2 0,0 0 0 0,0-5 21 0,0-3 10 0,-3-2-10 0,3-6 10 31,0-7-131-31,0 4-20 0,-3 1-4 0,3-3-1 0</inkml:trace>
  <inkml:trace contextRef="#ctx0" brushRef="#br0" timeOffset="102705.13">16677 6543 1818 0,'0'0'40'0,"0"3"8"0,0 5 1 0,0 2 3 0,-3 6-42 0,3-3-10 0,-6-5 0 0,3 3 0 0,0 2 10 0,-3 3 0 16,0 0 0-16,3 0 0 0,-3 2 16 0,-3-2 3 16,3 5 1-16,0 1 0 0,-3 1-10 0,0 6-3 15,1 3 0-15,-4 0 0 0,0 2-6 0,-6 3-2 16,3-2 0-16,-3 2 0 0,-3 5 1 0,-3-2 0 16,-2 5 0-16,-1 0 0 0,-3 2-10 0,0 1 0 15,1-3 0-15,-1-3 8 0,-3 1-8 0,6-4-11 16,0-2 3-16,1 0 0 15,-1-2-29-15,3-6-6 0,3-3-1 0,0-4-543 0,1-1-109 16</inkml:trace>
  <inkml:trace contextRef="#ctx0" brushRef="#br0" timeOffset="103183.93">16495 7284 981 0,'12'-13'28'0,"-6"7"6"0,0 1-34 0,0-3 0 0,3 3 0 0,0 0 0 16,-3-3 16-16,3 2-3 0,0 1-1 0,0 0 0 15,0 2 26-15,0-2 5 0,-1 5 1 0,1-3 0 0,-3 1-20 0,3 2-3 16,0 0-1-16,-3 0 0 0,0 0 20 0,0 0 3 15,0 0 1-15,0 2 0 0,-3 4-20 0,0 1-3 16,0 1-1-16,0 0 0 0,-3 3 10 0,0 2 2 16,0 0 0-16,0 1 0 0,0-4 10 0,0 1 2 15,-3-3 1-15,0 2 0 16,0 4-14-16,3-4-3 0,-3 1-1 0,0-1 0 0,0 1 1 0,3 2 0 16,-3 0 0-16,0 3 0 0,0 0 0 0,0-3 0 15,0 3 0-15,3 0 0 0,0 3-12 0,0-4-1 16,0 1-1-16,0 0 0 0,3-3 6 0,-3 1 2 15,0-1 0-15,0 5 0 0,3-2 9 0,-3 0 1 0,0-5 1 16,3-1 0-16,-3 1-6 0,0 0-2 0,0-1 0 16,0-5 0-16,0 1 7 0,0-1 2 0,0-5 0 0,-3 3 0 15,0 2-34-15,-3-2 0 0,-3-1 0 0,0-4 0 16,-3-1-10-16,0-2-2 0,-5-3-1 0,2 0 0 31,0-3-39-31,0-5-8 0,0-2-2 0,0-9 0 16,3 1-121-16,0-9-24 0,0 1-5 0,1 0 0 0</inkml:trace>
  <inkml:trace contextRef="#ctx0" brushRef="#br0" timeOffset="103397.18">16852 6988 2613 0,'6'5'57'0,"0"-2"12"0,0 2 3 0,3-2 2 0,3-1-59 0,-3-2-15 16,0 3 0-16,0-3 0 15,0-3-66-15,0 1-16 0,-3-1-3 0,0 0-1 16,0-2-154-16,-3-3-30 0,3-5-6 0,-6 0-2 0</inkml:trace>
  <inkml:trace contextRef="#ctx0" brushRef="#br0" timeOffset="103950.22">17284 6683 1799 0,'0'0'51'0,"0"0"11"0,0 0-50 0,6 0-12 15,0 0 0-15,0 0 0 0,3-2 20 0,3 2 2 16,-3 0 0-16,3-3 0 0,0 3-7 0,5-3-2 16,-5 3 0-16,6 0 0 0,-3 0 3 0,3 0 1 15,0 3 0-15,-3 0 0 0,2-1 10 0,1 6 1 16,0-2 1-16,0-1 0 0,-3 0-17 0,0 3-3 15,0 0-1-15,0 3 0 0,-1 2 12 0,-2 0 3 16,3 0 0-16,-3 3 0 0,0 0-8 0,0 5-2 16,0 0 0-16,-3-2 0 0,3-1-5 0,-3-2-8 0,3 0 11 15,-4-3-11-15,-2 3 0 0,3-2-9 0,0-1-1 0,-3-3 0 16,3 1-10-16,-3-3-3 0,0 2 0 0,0 4 0 31,0-4-5-31,0 1 0 0,-3-3-1 0,3 2 0 16,-6-2-22-16,3-2-4 0,-3 2-1 0,3-3 0 15,-3 0-105-15,0-2-22 0,0-3-4 0,0 0-417 0</inkml:trace>
  <inkml:trace contextRef="#ctx0" brushRef="#br0" timeOffset="104236.99">17888 6662 1954 0,'0'0'43'0,"0"0"9"0,0 0 1 0,-3 6 3 0,0-4-45 0,-3 1-11 16,3 2 0-16,-3 0 0 0,1 3-17 0,-1-2-6 16,-3 2-1-16,-3-1 0 0,3 4 24 0,-3 0 8 15,-3 2 0-15,0 0 0 0,0 3-8 0,0 3 0 16,-2 2 0-16,-4 2-11 0,0 9-4 0,-3 0-1 15,3-3 0-15,0 3 0 16,1-3-25-16,2-3-6 0,0 1-1 0,3-3 0 0,0-3 35 0,0 0 13 16,3-5-11-16,3 0-477 0,0-3-95 0</inkml:trace>
  <inkml:trace contextRef="#ctx0" brushRef="#br0" timeOffset="104834.39">17900 7101 1926 0,'0'0'42'0,"0"0"9"0,0 0 1 0,3 3 3 0,0 0-44 0,3-3-11 16,3 0 0-16,-3-3 0 0,3 3 0 0,0-3-17 0,3 1 4 0,-3-1 1 16,0 0 12-16,3-2 10 0,-1 0-2 0,1-3 0 15,-3 3-8-15,0 2 8 0,3-2-8 0,-3-1 8 16,-3-1-8-16,3 1 0 0,-3 4 0 0,0 2 0 15,0 0 0-15,0 0 0 0,0 2 0 0,-3-2 8 16,0 3 18-16,0 0 3 0,0 2 1 0,-3 3 0 16,3 0-9-16,-3 5-1 0,0 0-1 0,0 0 0 15,0 3-19-15,0 0 0 0,0 0 8 0,0 0-8 16,0 0 0-16,0 0-17 0,0-1 3 0,3 1 1 31,-3 0-27-31,0 0-4 0,0-5-2 0,3-3 0 16,-3 0 10-16,0-3 1 0,3 3 1 0,-3-8 0 15,0 0-14-15,0 0-4 0,0 0 0 0,0 0 0 0,0-8-144 0,-3 0-28 16,0-19-7-16,0 6-1 0</inkml:trace>
  <inkml:trace contextRef="#ctx0" brushRef="#br0" timeOffset="104988.98">18103 6929 1825 0,'0'0'40'0,"0"0"8"0,0 0 1 0,3-2 3 0,3-1-41 0,-3 3-11 15,-3 0 0-15,3-2 0 0,2 2 29 0,-2 0 4 16,-3 0 1-16,6-3 0 16,-3 0-201-16,-3 3-40 0,0 0-8 0,6-8-1 0</inkml:trace>
  <inkml:trace contextRef="#ctx0" brushRef="#br0" timeOffset="105258.57">17960 6234 2127 0,'6'0'47'16,"3"2"9"-16,6-2 3 0,2 3 1 0,7-3-48 0,0-3-12 0,0 3 0 0,3-2 0 16,-4 4-41-16,1-2-11 0,0 0-1 15,-3 3-1-15,3-3-64 0,-6 3-13 0,-1-1-2 0,1-2-592 16</inkml:trace>
  <inkml:trace contextRef="#ctx0" brushRef="#br0" timeOffset="105485.46">18153 6318 2460 0,'-3'16'70'0,"0"-8"14"0,3 8-67 0,-3 2-17 0,3 4 0 0,0 9 0 31,0 6-52-31,0 3-15 0,-3-3-2 0,3-2-1 0,0-4 42 0,0-4 8 0,0-3 1 0,0-3 1 32,0 0-146-32,3-3-28 0,0-4-7 0,3-4-1 0</inkml:trace>
  <inkml:trace contextRef="#ctx0" brushRef="#br0" timeOffset="105977.03">18504 6649 2034 0,'-3'11'57'0,"3"-11"14"0,0 0-57 0,0 0-14 16,0 0 0-16,0 0 0 0,0 0 25 0,0 0 3 15,0 0 0-15,0 0 0 16,0 0-45-16,0 0-9 0,0 0-2 0,0 0 0 16,0 0-8-16,0 0-1 0,0 0-1 0,0 0 0 0,0 0 14 0,0 0 2 15,0 0 1-15,0 0 0 0,0 0 37 0,0 0 8 0,0 0 2 0,0 0 0 16,0 0-5-16,0 0-1 16,0 0 0-16,3-6 0 0,0 4-20 0,0-4 9 0,0 4-9 0,0-1 0 15,3 0 27-15,0 1-2 16,0 2 0-16,3-3 0 0,-3-2-25 0,3 0-16 0,0-3 3 0,0 2 0 15,0 6 21-15,0-2 5 0,0-1 1 0,3 0 0 32,-3 3-32-32,2-2-6 0,-2 2-2 0,3 0 0 0,-3 5 18 0,0 0 8 0,3 1-8 0,0-1 8 15,0 5 27-15,0 4 10 0,0 2 3 0,0 2 0 16,-1 6-20-16,1-3-4 0,3 0-1 0,-3 0 0 16,3 3-3-16,-3 0 0 0,3 5 0 0,0-2 0 15,-3-6-12-15,0-3-8 0,-1 1 8 0,1-3-13 16,-3 0-3-16,3-3 0 0,-3 0 0 0,-3-5 0 15,3 3-28 1,-3-4-5-16,0 1-2 0,0-2 0 0,0-4-30 0,0 4-7 16,-3-4 0-16,3-2-662 0</inkml:trace>
  <inkml:trace contextRef="#ctx0" brushRef="#br0" timeOffset="106266.34">19112 6570 2365 0,'-3'2'52'0,"-3"4"10"0,-3 1 2 0,0 4 4 0,0 0-55 0,-6-1-13 0,0 3 0 16,-3 3 0-1,-5 0-39-15,-1 5-10 0,-3 3-3 0,0 3 0 0,3 2 40 0,3 3 12 0,1-1 0 0,2 1 0 16,0-3 19-16,3 0 10 0,3 0 3 0,-3-2 0 31,3-1-84-31,0-2-16 0,4-3-3 0,2-2-1 16,-3-3-38-16,3-3-8 0,3-3-2 0,0-2-660 0</inkml:trace>
  <inkml:trace contextRef="#ctx0" brushRef="#br0" timeOffset="106688.49">19201 7022 1627 0,'6'3'36'0,"0"-3"7"0,-3 2 1 0,3-2 2 0,-3 6-37 0,3-4-9 0,0-2 0 0,0 3 0 0,3 0 40 0,-6-3 5 16,3 0 2-16,-4 0 0 15,4 0-71-15,-3 0-13 0,-3 0-3 0,0 0-1 0,0 0 21 0,3 0 4 16,-3 0 0-16,6 2 1 0,-3 1 15 0,0 0 0 16,0 2 0-16,-3 3 10 0,3 0-10 0,-3 0 10 15,0-3-10-15,0 3 10 0,0-6-10 0,-3 9 0 16,3 0 0-16,-6 5 0 0,3-1 0 0,-3-1 12 16,0 2 0-16,0-1 0 0,4 1 39 0,-4 3 8 15,3 2 1-15,-3 0 1 0,0 0-6 0,0-2-2 0,0-1 0 16,0-2 0-16,0 3-2 0,3-6-1 0,-3 3 0 0,0-3 0 15,0 0-33-15,0-2-6 0,0-1-2 0,-3-2 0 16,3 0-9-16,0 0 12 0,0-2-12 0,0-1 12 16,-3 0-12-16,3 0 12 0,1-2-12 0,-1 0 12 15,-3-1-12-15,3-2 0 0,3 3 0 0,-6-3 0 16,3 0 0-16,-3-3-11 0,3-2 11 0,-3 2-12 31,0-2-19-31,0-3-4 0,0-5-1 0,0 0 0 16,0-6-32-16,0 1-6 0,4-6-2 0,-4-5-521 0,0-3-105 0</inkml:trace>
  <inkml:trace contextRef="#ctx0" brushRef="#br0" timeOffset="106867.54">19365 6855 2698 0,'9'8'76'0,"-3"-2"18"0,-3 4-75 0,0-2-19 0,0 0 0 0,-3-3 0 16,2-2-182-16,-2 2-40 0,0 1-8 0,-2-4-402 15,-7 1-80-15</inkml:trace>
  <inkml:trace contextRef="#ctx0" brushRef="#br0" timeOffset="109022.63">7578 8520 1627 0,'-3'-6'36'0,"0"-2"7"0,0-2 1 0,0 2 2 16,-3 0-37-16,3 0-9 0,0 0 0 0,0 0 0 0,0 3 21 0,3-6 3 16,-6 3 0-16,3-2 0 0,0 2-24 0,-3 0-12 15,0 0 2-15,0 0 0 0,-3 5 10 0,0-2 0 16,-3-3 0-16,3 8 0 0,-3 5 24 0,0-2 8 16,1-6 0-16,-4 3 1 0,3 3-33 0,0 5 0 15,-3-3 0-15,3 3 0 0,-3 0 0 0,3 5 0 16,-3-2 0-16,3 0 0 0,1-1 0 0,-1 1 0 15,3 2 0-15,-3-3 0 0,3 1 0 0,0-3-12 16,3 0 3-16,3 0 1 0,0 0 8 0,0 0 11 16,6 2-3-16,3-4 0 0,3 2-8 0,3-3-16 15,3 3 4-15,0 0 1 0,2 2 11 0,7-2 0 0,-3 0-9 0,6 0 9 32,0 0-35-32,0 0-2 0,2 0-1 0,-5 0 0 15,0 0-2-15,-3-3 0 0,-3 0 0 0,-4 1 0 0,1-1 27 0,-3-2 5 0,0-1 8 0,-6 1-13 16,3 0 47-16,-6-3 10 0,-3 0 1 0,0 0 1 15,0 0 14-15,0 0 2 0,0 0 1 0,0 0 0 16,0 0-13-16,0 0-2 0,-6 0-1 0,0 2 0 16,-3-2-24-16,0 0-5 0,-3 3-1 0,3-3 0 15,-2-3-17-15,-1 3 0 0,-3 3 0 0,3 0 0 16,-3-3-91 0,0 0-21-16,0 2-5 0,-3 1-1 0</inkml:trace>
  <inkml:trace contextRef="#ctx0" brushRef="#br0" timeOffset="109215.12">7753 8575 2055 0,'6'-5'45'0,"0"0"10"0,3-6 1 0,0 3 2 0,3 3-46 0,0-1-12 15,0 1 0-15,0 3 0 0,-1-4 0 0,-2 4 0 16,0-1 0-16,-3 3-11 15,0 0-89-15,0 0-17 0,-3 3-4 0,-3-3-1 16,0 0-77-16,0 0-15 0</inkml:trace>
  <inkml:trace contextRef="#ctx0" brushRef="#br0" timeOffset="109445.2">7798 8414 1861 0,'0'0'40'0,"0"0"9"0,0 0 2 0,0 0 2 0,0 0-42 16,0 0-11-16,0 0 0 0,0 0 0 0,0 0 0 0,0 0 0 0,0 0 0 0,0 0 0 16,0 0 0-16,3 0 0 0,6 0 0 0,-3 0 8 15,0-3-8-15,3 0-14 0,-4 1 3 0,4-1 1 16,0 3-32-16,0 0-6 0,0 0-2 0,0-2 0 16,0-1-13-16,0-2-2 0,0-1-1 15,0 1 0-15,0 5 26 0,0-3 4 0,-3 1 2 0,3-1 0 16,-3 3-14-16,2-3-4 0,-2-2 0 0,0 0 0 0</inkml:trace>
  <inkml:trace contextRef="#ctx0" brushRef="#br0" timeOffset="109667.87">7994 8189 2023 0,'0'0'44'0,"0"0"10"0,0 0 2 0,0 0 0 0,0 5-44 0,0 3-12 15,3 3 0-15,-3 5 0 0,0-1 0 0,0 4 0 16,0 5 0-16,0 2 0 0,3 6 0 0,-3-8 0 16,0-6 0-16,3 9 0 0,0 7 12 0,0-2-4 0,-3-6 0 15,3 1 0-15,0-6 4 0,0 0 0 0,-3 0 0 0,3-5 0 16,0 0-12-16,0-3-17 16,-3 1 4-16,3-7 1 15,-3 1-154-15,3 0-30 0,-3-8-7 0,0 0-1 0</inkml:trace>
  <inkml:trace contextRef="#ctx0" brushRef="#br0" timeOffset="109836.42">8259 8538 2579 0,'0'0'73'0,"0"0"16"0,0 0-71 0,6 3-18 0,0-1 0 0,0 4 0 16,3-1 9-16,0 3-1 0,-3 0-8 0,0 2 12 15,3 1-22-15,-3 0-5 0,0-1-1 0,-3 1-719 16,0 2-144-16</inkml:trace>
  <inkml:trace contextRef="#ctx0" brushRef="#br0" timeOffset="111019.16">10843 8144 1875 0,'-9'16'41'0,"3"-14"9"0,3-2 2 0,-3 0 0 0,3 3-41 0,-3 0-11 16,3-3 0-16,0 2 0 0,0 1 0 0,0 2 0 0,-3-2 0 16,3 2 8-16,0 3-8 0,-3 5 0 15,3 3 0-15,0 0 0 0,-3-3 10 0,0 3 0 0,3 0 0 0,0 5 0 16,0 6 22-16,1-1 4 0,2-2 0 0,-3-3 1 15,0 0-17-15,3 1-3 0,3-4-1 0,-3 1 0 16,3-4 20-16,-1-1 3 0,1-6 1 0,0 0 0 16,3-3-32-16,0 0-8 0,0-2 0 0,0-1 0 15,3-2 0-15,0-5 0 0,-3-3 0 0,3-5 0 16,0-14-13-16,-3 9-7 0,0 5-2 0,3 0 0 16,0-9 0-16,0-1 0 0,0 1 0 0,-3 1 0 15,-1 3 11-15,1-1 3 0,-3 1 0 0,0 2 0 16,-3 0 20-16,-3 0 4 0,0 0 0 0,-3 6 1 15,1 4 15-15,-1 1 2 0,-6 2 1 0,0 1 0 16,-3-1-21-16,0 0-4 0,3 1-1 0,-3 2 0 16,3 0-9-16,-3 0 8 0,3-3-8 0,1 3 8 15,-1 0-40-15,-3 3-9 16,3-1-2-16,0 1 0 0,0-3-127 0,3 3-26 16,-12 5-4-16,9-8-2 0</inkml:trace>
  <inkml:trace contextRef="#ctx0" brushRef="#br0" timeOffset="111426.18">11480 8324 2019 0,'0'0'44'0,"0"0"10"0,0 0 2 0,0 0 0 0,-6 2-44 0,-3-2-12 0,0 3 0 0,-3 0 0 31,0-1-32-31,-3-2-8 0,0 3-1 0,-2 0-1 0,-1 7 42 0,-3-4 11 0,-3-1 1 0,0 3 0 16,3 0 22-16,1 0 5 0,-4 0 1 0,6 0 0 15,-3 2-29-15,6-5-11 0,-3 1 8 0,6-4-8 16,0 4 0-16,4-4 0 0,2 4 0 0,-3 2 0 15,3 2 0-15,3-2 0 0,3-8 0 0,0 0 0 16,0 0 0-16,0 5 0 0,3-2 0 0,0 2 0 16,6 1 0-16,0-1 0 0,5 0 0 0,1 3 0 15,3 3 0-15,3-3 0 0,0 2 0 0,0-2 0 0,2 3-8 0,-2-3 8 16,0 0 0-16,0 0 0 0,0-3-10 0,0 3 10 16,-3-3-13-16,-1 0 5 15,1 1-96-15,-3-1-20 0,0 0-3 0,-3 0-645 16</inkml:trace>
  <inkml:trace contextRef="#ctx0" brushRef="#br0" timeOffset="111621.52">11155 8636 2026 0,'-9'5'44'0,"3"-2"10"0,0 0 2 0,1-1 1 0,5-2-45 0,-3 3-12 0,0 2 0 0,3-2 0 15,0-1 0-15,6 4 0 16,-1-1 0-16,4 3-11 0,0 0 19 0,6 0 3 0,0 2 1 0,3 4 0 16,0-1-12-16,3 3 10 0,0 0-10 0,-1 0-607 15,1 2-127-15</inkml:trace>
  <inkml:trace contextRef="#ctx0" brushRef="#br0" timeOffset="112987.37">12069 8300 1911 0,'0'0'42'0,"0"0"9"0,0 0 1 0,6-3 2 0,0 3-43 0,0-2-11 16,0-1 0-16,0 0 0 0,0 1 0 0,3-1 0 15,0 0 0-15,0 1 0 0,-3 2 0 0,3 0 12 16,-1 0-2-16,1 2 0 0,0 1-10 0,0 5 10 16,0-3-10-16,3 3 10 0,-3-5-10 0,0 2 0 15,3 3 0-15,-3 0 0 0,0 5 0 0,0 1-19 16,0-1 3-16,2 0 1 0,-2 0 23 0,0 3 4 16,3 3 0-16,-3-1 1 0,0 1-13 0,3 2-16 15,-6 0 3-15,3 0 1 0,-3 3 22 0,0-3 5 0,0 3 1 0,-3 0 0 16,0 0 6-16,-3-3 2 15,0 0 0-15,-3 3 0 0,-3 0-7 0,0-1-1 0,0-1 0 16,-3-4 0-16,0 1-4 0,-3-4-2 0,0 1 0 16,-3-5 0-16,3-1 6 0,-2-2 0 0,-1 0 1 15,0-5 0-15,0 2-8 0,-3-5-1 0,0 0-8 16,3-2 12-16,-3-4-4 0,1-4-8 0,5 2 11 16,-3-5-11-16,0-1 0 0,3-1 0 0,0-4 0 0,0 0 0 15,3 1-12-15,0-3-10 0,3 5-2 0,3-3 0 16,-3 4 24-16,6 1-9 0,0 4 9 0,0-4 0 15,6 4 15-15,0-1 9 0,3 1 3 0,0-1 0 16,3 3-27-16,0 0 0 0,3 0-9 0,-3 3 9 16,3 0-11-16,0 2 11 0,2-5-10 0,1 3 10 15,-3 2 0-15,3 3-9 0,0 3 9 0,3 0 0 16,-3 2 0-16,2 0 0 0,1 6 0 0,-3-1 0 16,0 3 0-16,-3 3 12 0,3 3 0 0,-3-1-1 0,-1 1 1 0,1-1 1 15,0 6 0-15,0-3 0 0,-3 1 4 0,0-4 1 16,0 1 0-16,0-3 0 0,0-1-4 0,0-4-1 15,2 2 0-15,-2-2 0 0,-3-1-13 0,3-2-12 16,0-2 3-16,-3-1 0 16,0-2-102-16,0-3-20 0,0 0-4 0,0-3-785 15</inkml:trace>
  <inkml:trace contextRef="#ctx0" brushRef="#br0" timeOffset="113362.78">12834 8567 2142 0,'0'0'47'0,"0"0"9"0,0 0 3 0,0 0 1 0,0 0-48 0,0 0-12 0,0 0 0 0,0 0 0 15,0 0-20 1,6 0-6-16,-3 3-2 0,0-3 0 0,0 5 37 0,3-2 7 0,-3-1 2 0,3 4 0 16,-3-4-18-16,0 4 0 0,-3-6 0 0,6 2 0 15,-3 4-12-15,0-1 0 0,-3 0 0 0,3 0 0 0,0 1-7 0,-3 2-1 16,3 0 0-16,-3 0 0 16,3 0 36-16,0 2 6 0,0 3 2 0,0 1 0 0,0 1 22 15,3 1 5-15,-1 3 1 0,1-1 0 0,0 1-32 16,3-3-5-16,-3 2-2 0,3-2 0 0,-3 0-13 15,3-3 11-15,-3 0-11 0,0-2 10 0,0 0-10 16,0-1-14-16,0-2 3 0,0-3 1 16,-3 1-36-16,0-1-7 0,3-2-2 0,-6-3-589 15,0 0-119-15</inkml:trace>
  <inkml:trace contextRef="#ctx0" brushRef="#br0" timeOffset="113548.49">13031 8274 2286 0,'0'0'50'0,"0"0"10"0,0 0 3 0,0 0 1 0,0 0-51 0,0 0-13 0,3 0 0 0,0 2 0 16,2-2 0-16,-5 0-12 0,3-2 3 0,0 2 0 31,3 2-136-31,-3 1-27 0,3-1-6 0,-3-2-1 0</inkml:trace>
  <inkml:trace contextRef="#ctx0" brushRef="#br0" timeOffset="113967.15">13891 8202 2062 0,'0'0'45'0,"0"0"10"0,-3 3 1 0,-3-1 3 0,0 4-47 0,0-1-12 15,-3 0 0-15,-3 3 0 16,-6-3-28-16,3 6-8 0,-2 2-2 0,-4-2 0 0,0-1 38 0,0-2 0 16,-3 3 0-16,0 0 0 15,-2 2-30-15,-1-3 2 0,0 4 0 0,0-1 0 0,3-3 28 0,4 1 0 16,-1 0 0-16,6-3 0 0,0-1 52 0,3 1 8 15,3 0 0-15,0-2 1 0,3-1-61 0,3-2 0 0,3-3 0 16,0 0-13-16,0 0 13 0,0 0 0 0,9 0 0 0,0 2 0 16,0 1 13-16,3 0 6 0,3-1 1 0,0 1 0 15,3-1-7-15,-1 1-1 0,4 0 0 16,0-1 0-16,0 1-4 0,0 0 0 0,3 2-8 0,-1-2 12 16,-2-1-12-16,3 1 11 0,-3 0-11 0,3 2 10 15,-3-3-20-15,-4 1-4 0,-2-3-1 0,0 3 0 31,-3-3-45-31,0 2-10 0,0-2-2 0,-3 3 0 16,-3-3-112-16,0-3-24 0,0 3-4 0,-6 0 0 0</inkml:trace>
  <inkml:trace contextRef="#ctx0" brushRef="#br0" timeOffset="114158.62">13537 8575 2185 0,'0'0'48'0,"0"0"9"0,0 0 3 0,0 0 2 16,0 0-50-16,0 0-12 0,0 0 0 0,6 3 0 0,2-1 0 0,1 1-16 16,3 2 3-16,3-2 1 0,0 2 44 0,3-2 10 15,3 0 2-15,0-1 0 0,-1 4-44 0,4-4 0 16,0 3 0-16,0 1 0 16,0-1-200-16,-1 3-35 0,25 3-7 0,-12-9-2 0</inkml:trace>
  <inkml:trace contextRef="#ctx0" brushRef="#br0" timeOffset="114654.33">14819 8117 1937 0,'0'14'55'0,"-2"-12"12"0,2-2-54 0,-6 0-13 0,0-2 0 0,0 2 0 16,-3-3-64-16,0 3-16 0,0 0-4 0,0-3 0 15,-3 1 42-15,0 2 8 0,-3 2 2 0,3-2 0 0,-6-2 51 0,4-1 10 16,-4 3 3-16,0 3 0 0,-3 5-8 15,-3-3 0-15,0 0-1 0,-2 3 0 0,2 0-11 0,-3 3-3 16,0 5 0-16,3-1 0 0,1 1 25 0,-1 3 5 16,6-3 1-16,-3 0 0 0,6 2-3 0,0 1 0 15,3-1 0-15,3 1 0 0,1 4 11 16,2-1 3-16,3 1 0 0,0-7 0 0,3-5-25 0,3 2-5 16,-3 11-1-16,3-3 0 0,0-2-7 0,3-1-1 15,2-2-1-15,1 3 0 0,0-4 1 0,3 4 1 16,3-3 0-16,0 0 0 0,3 2-5 0,0-5-8 15,3 3 11-15,-1-2-11 0,4-4 11 0,0-2-11 16,3 0 10-16,0-3-10 0,-1 1 0 0,4-9 8 16,0 0-8-16,-3-5 0 0,-1-2 0 0,1-1-16 0,0-2 3 0,0 0 1 31,-6 0-27-31,3-1-5 0,-4 1 0 0,-2 0-1 16,3 0-40-16,-3-1-8 0,-3 1-2 0,0 0-761 0</inkml:trace>
  <inkml:trace contextRef="#ctx0" brushRef="#br0" timeOffset="114834.61">15007 8520 2768 0,'3'2'61'0,"0"4"13"0,3-1 2 0,-3-3 1 15,3 1-61-15,-3 2-16 0,3 1 0 0,0-1 0 16,0 0-53-16,0-2-14 0,-3 2-2 0,0-2-1 15,0 5-106-15,0-6-20 0,-3-2-5 0,0 0-1 0</inkml:trace>
  <inkml:trace contextRef="#ctx0" brushRef="#br0" timeOffset="115871.84">10628 9390 2102 0,'0'0'46'0,"0"0"10"0,0 0 1 0,0 0 3 0,0 0-48 0,0 0-12 16,0 0 0-16,0 0 0 0,0 0 12 0,3-5 1 15,0-1 0-15,0 1 0 0,3 3-13 0,0-4 0 16,3 1 0-16,3 0 0 0,-3-1 0 0,6 1 8 16,3 0-8-16,0-3 12 15,0 3 11 1,2-1 1-16,4 1 1 0,3 0 0 0,0-1-25 0,0 1 0 0,-1-3 0 0,-2 6 0 0,0-4 0 0,-3 4-12 0,3-1 0 0,-4 0 1 15,-2 3 2-15,3-2 0 0,-3-1 0 0,-3 3 0 16,3-3-6-16,-3 3-1 0,-3-2 0 0,-1 2 0 31,-2 0-107-31,0 0-21 0,0 0-5 0,-3 0-647 0</inkml:trace>
  <inkml:trace contextRef="#ctx0" brushRef="#br0" timeOffset="116426.29">10679 9372 1926 0,'0'0'42'0,"0"0"9"0,0 0 1 0,0 0 3 0,0 0-44 0,0 0-11 15,3 2 0-15,3 1 0 0,0-1-8 0,0 1-4 16,3 2-1-16,3 1 0 0,3-1 13 0,0 3 16 16,2 3-3-16,1-1-1 0,3-2 14 0,0 3 2 15,0-1 1-15,3 3 0 0,-7-5-29 0,4 3 0 16,-3 0 0-16,-3-1 0 0,3 1-9 0,-6-3-8 16,0-3-2-16,0 3 0 0,-3 0 19 0,-1-3 0 0,-2 0 0 0,0 1 0 15,0-1 0-15,-3 0 0 0,3 1 0 0,-6 2 0 16,0-3 0-16,0 3-10 0,-3-3 10 15,0 3-8-15,-3 5 8 0,0-2 0 0,-3-1 0 0,1 4 0 16,-4 1-9-16,0-1 9 0,0 2-10 16,-6-1 10-16,3 1 0 0,-6 0 0 0,0 0-8 15,1 3 8-15,-4-4-8 0,0 4 8 0,-6 0-13 0,3 2 5 16,4 0 8-16,-4-3 0 0,0 4 0 0,0-4 8 16,3 1 5-16,-2-1 2 0,2-2 0 0,3 0 0 15,3 0 20-15,3-3 4 0,0-2 1 0,6-4 0 16,3 1-13-16,0-2-3 0,3-1 0 0,1-2 0 15,4-1 16-15,1 4 4 0,6-4 0 0,0-2 0 16,6 3-32-16,3-3-12 0,0 0 11 0,3-3-11 16,3 1 12-16,-1-1-4 0,7 0-8 0,0 1 12 0,3-4-12 15,-1 1 8-15,4 0-8 0,0-1 0 0,0 1 0 0,-4 0 0 16,-2 2 0-16,0-2 0 16,-6 0-16-16,-1-1-10 0,1 4-2 0,-3-1 0 15,0 0-182-15,0 1-37 0,17 2-7 0,-8-3-2 0</inkml:trace>
  <inkml:trace contextRef="#ctx0" brushRef="#br0" timeOffset="117026.5">11971 9231 1634 0,'12'-8'36'0,"-9"8"7"0,3 0 1 0,3 0 3 0,0 0-38 0,3 3-9 0,2 0 0 0,1 2 0 15,0 0 0-15,0 3-11 0,0 3 3 0,-3-1 0 16,3 4 16-16,-3-1 4 0,0 3 1 0,-1 0 0 15,1 2 31-15,-3-2 7 0,0 5 1 0,0-5 0 16,-6 3-26-16,3-1-5 0,0-2-1 0,-6 2 0 16,0 1 10-16,0 2 2 0,-3-2 0 0,-3-1 0 0,0 1-32 0,0-1 0 15,0 1 0-15,-3-1 0 0,0 1 0 0,0-3 0 16,-2 0 0-16,2-1 0 0,0-1 0 16,-6-1 0-16,3-3 0 0,-6 6 0 0,3 0 0 15,-3-5-13-15,0-9 1 0,1-2 0 0,-4 3 12 0,3-3 15 16,3 0-3-16,0-3-1 0,0-2-2 0,0 0 0 15,0-3 0-15,4 0 0 0,-1 0-9 0,3 0 0 16,0 0 0-16,3 0 0 0,0-2-11 0,0-1-1 16,3 3 0-16,3 3 0 0,0-3 20 0,3 3 4 15,0-1 1-15,0 1 0 0,6 0 11 0,-3-3 1 16,6 2 1-16,-3 1 0 0,2-3-13 0,4 3-2 0,0 0-1 0,0-1 0 16,0 1-10-16,0 2 0 15,0 1 0-15,0-1-11 0,0 3 11 0,-4 0 0 16,1 5 0-16,3-2-8 0,-3 2 8 0,3 3 0 0,-3 3 0 0,0-1 0 15,3 4 0-15,-3-1 8 0,3 3-8 0,-1-3 8 16,-2 3 10-16,0 0 2 0,3-3 1 16,-3 0 0-16,0 3-21 0,3 0 0 0,-3-3 0 0,-3 0 0 31,3 1-28-31,-4-1-8 0,1-2 0 0,-3-4-1 0,3 1-103 0,-3 0-21 16,3 3-4-16,-3-6-611 0</inkml:trace>
  <inkml:trace contextRef="#ctx0" brushRef="#br0" timeOffset="117326.67">12450 9729 1825 0,'0'0'40'0,"0"0"8"0,0 0 1 0,0 0 3 0,6 0-41 0,-3-3-11 0,3 0 0 0,0 3 0 15,0-2 0-15,0-1 0 0,0 3 0 0,0 0 0 16,3 0 16-16,-3 0 2 0,0 0 0 0,0 0 0 0,0 0-6 0,-1 0-2 15,1 0 0-15,0 0 0 0,0 0-10 0,-3 0 0 16,3 0-12-16,-6 0 12 0,3-2-17 0,-3 2 4 16,0 0 1-16,3 0 0 0,-3 0 12 0,3 2 0 15,0 3 0-15,-3 3 0 0,3 0 23 0,-3 6 1 16,0-1 0-16,3 3 0 0,-3 2 23 0,3 1 5 16,0 2 0-16,-3-3 1 0,3 1-18 0,0-3-4 0,0 0-1 15,0-3 0 1,0 0-52-16,-3-2-10 0,3-3-3 0,-3 2 0 15,3-2-36-15,-3-3-7 0,0 1-2 0,0-6-502 0,0 0-101 0</inkml:trace>
  <inkml:trace contextRef="#ctx0" brushRef="#br0" timeOffset="117478.71">12545 9557 1908 0,'0'0'42'0,"0"0"9"0,3-3 1 0,0 0 1 0,3 1-42 0,0-1-11 0,0 1 0 0,0 2 0 15,3 2 17-15,-3-2 2 0,0 0 0 0,0 0 0 16,0 3-103-16,0-1-20 0,0 1-4 0,-3 0 0 16</inkml:trace>
  <inkml:trace contextRef="#ctx0" brushRef="#br0" timeOffset="117870.2">12956 9440 1648 0,'0'0'36'0,"0"0"8"0,0 0 2 0,0 0 0 0,0 0-37 0,0 0-9 0,-3 0 0 0,3 0 0 16,0 0 44-16,-3 6 8 0,0 2 0 0,6 0 1 16,0-6-42-16,0 3-11 0,0 3 0 0,3 6 0 15,3-1 12-15,-3 3 0 0,3 0 0 0,3 2 0 16,0 1 19-16,3 2 4 0,-1 0 1 0,-2 0 0 15,3-2-26-15,-3 2-10 0,3-5 8 0,-3 2-8 16,0-2-18-16,0 0-9 16,0-3-1-16,-3-2-1 0,3-3-37 0,-4 0-7 0,4-6-2 0,-3-2 0 15</inkml:trace>
  <inkml:trace contextRef="#ctx0" brushRef="#br0" timeOffset="118136.83">13522 9340 1825 0,'0'0'40'0,"6"-5"8"0,-3 2 1 0,3 0 3 0,-6 3-41 0,3-2-11 16,3-1 0-16,-6 3 0 0,0 0 12 0,0 0 0 15,0 0 0-15,0 0 0 0,0 5 25 0,-3 6 6 16,0-3 1-16,-3 5 0 0,0 0-11 0,-6 6-1 16,0-1-1-16,-3 6 0 0,0 0 3 0,0 2 1 15,-6 3 0-15,1 1 0 0,-1 1-1 0,0 4 0 16,-3 2 0-16,0 0 0 0,3 2-5 0,1 4-1 0,-1 2 0 0,0 0 0 15,0-8-6-15,0 0-2 16,3 0 0-16,-2-3 0 0,2-2-6 0,0-3-2 0,3 3 0 0,-3-6 0 16,3-2-27-16,0 0-5 0,0-6-2 0,1-2 0 31,-1-2-118-31,3-4-24 0,0-5-5 0,0 1-783 0</inkml:trace>
  <inkml:trace contextRef="#ctx0" brushRef="#br0" timeOffset="118483.64">13412 9909 1796 0,'6'0'40'16,"2"-6"8"-16,4 4 1 0,3-4 1 0,0 1-40 0,3-3-10 0,-3 3 0 0,3 0 0 15,-3-1 8-15,-1 4 0 0,1-1 0 0,-3-2 0 16,0 2 4-16,0 0 0 0,-3 1 0 0,0 2 0 0,-3-3-12 0,0 3-12 15,0 0 2-15,-6 0 1 0,3 3 9 0,0-1-12 16,-3 4 12-16,0-6-12 0,0 2 12 0,-6 6-10 16,3 3 10-16,-3 2-10 0,0 0 21 0,0 3 4 15,0 0 1-15,0 3 0 0,0-1 48 0,3-2 9 16,-3 5 3-16,3-5 0 0,-3 3-26 0,3-1-5 16,3-2-1-16,0 3 0 0,0-4-32 0,0 4-12 15,0-3 9-15,3 0-9 0,0 0 0 0,3-6-14 16,-3-2 2-16,0 0 0 15,3 0-36-15,-3-3-6 0,0 1-2 0,3-4 0 16,-3 1-12-16,3-6-4 0,-3-2 0 0,0-3 0 16,3 0-71-16,-3-5-14 0,0 0-3 0,0-3-1 0</inkml:trace>
  <inkml:trace contextRef="#ctx0" brushRef="#br0" timeOffset="118648.47">13742 9599 2746 0,'0'0'60'0,"3"3"13"0,3-1 3 0,3 1 1 0,-3-3-61 0,3 3-16 0,-3-1 0 0,3 1 0 15,-3 0-55-15,2-3-13 0,-2 2-4 0,-3 1 0 16,6 0-131-16,-9-3-26 0,3 2-6 0,-3-2-634 16</inkml:trace>
  <inkml:trace contextRef="#ctx0" brushRef="#br0" timeOffset="118871.95">13894 9681 1638 0,'0'0'36'0,"0"0"7"0,6 3 1 0,-3-3 3 0,3-3-38 0,0 3-9 16,0 3 0-16,2-1 0 0,1-2 37 0,0 0 6 16,0 3 1-16,3-3 0 0,0 0-3 0,0 0 0 15,3 0 0-15,0-3 0 0,3 1 2 0,-1-1 0 0,7 0 0 16,-3 1 0-16,3 2-30 0,3-3-5 15,0 3-8-15,-4 0 11 0,4 0-23 0,-3 0-5 16,0 0-1-16,-3-2 0 16,-1 2-43-16,-2 0-9 0,-3 0-2 0,0 0 0 15,-3 0-19-15,-3 0-4 0,0 0-1 0,-3 0 0 0</inkml:trace>
  <inkml:trace contextRef="#ctx0" brushRef="#br0" timeOffset="119086.69">14040 9909 2365 0,'0'0'52'0,"6"0"10"0,3 2 2 0,2 1 4 0,1 2-55 0,3-5-13 0,3 3 0 0,3-3 0 0,3 0 0 0,0-3 0 16,-4 1 0-16,4-4 0 0,0-2-17 0,0 0-3 15,3 0-1-15,-7-5-667 16,4 0-132-16</inkml:trace>
  <inkml:trace contextRef="#ctx0" brushRef="#br0" timeOffset="119436.25">14754 9562 1450 0,'15'-8'32'0,"-9"3"6"0,0 2 2 0,3 1 1 0,0-4-33 0,0 4-8 16,-3-4 0-16,-1 4 0 0,-2 2 28 0,-3 0 3 15,0 0 1-15,0 0 0 16,6 0-68-16,-6 0-12 0,3 8-4 0,-3 0 0 0,0 5 39 0,-3 0 13 0,0 3-9 16,0 0 9-16,0 2 45 0,1 1 15 0,-4-1 2 0,3 3 1 15,0-2 5-15,0 0 0 0,0-1 1 0,3 1 0 16,3-1-40-16,-3-2-8 0,3 0-1 0,-3 0-1 16,3-6 11-16,0 4 2 0,0-7 1 0,2 1 0 15,-2-2-3-15,6-1-1 0,-3-2 0 0,3 2 0 16,0-5 5-16,0 0 1 0,3-5 0 0,0-1 0 15,3-2-19-15,3-2-3 0,-3-3-1 0,2-3 0 16,4-3 17-16,-3 1 3 0,0-1 1 0,0-2 0 16,-3 0-5-16,0 0-2 0,-1 2 0 0,-2 1 0 15,0 2-1-15,-3 0 0 0,-3-3 0 0,0 3 0 16,0 1-11-16,-6-1-2 0,-3 0-1 0,0 0 0 16,-6 3-43-1,-3-3-9-15,-3 3-2 0,-2-1 0 0,-4 4-170 0,-3-1-35 0,-3 6-6 16,0 0-2-16</inkml:trace>
  <inkml:trace contextRef="#ctx0" brushRef="#br0" timeOffset="123992.58">11676 10380 644 0,'0'0'14'0,"0"0"3"0,-6-3 1 0,0 3 0 15,0 0-18-15,0 0 0 0,6 0 0 0,0 0 0 0,0 0 29 0,-6 3 3 16,1-3 0-16,5 0 0 0,0 0-4 0,0 0 0 16,0 0 0-16,0 0 0 0,0 0-12 0,0 0-4 15,0 0 0-15,0 0 0 0,0 0-12 0,0 0 0 16,0 0 0-16,2-6 0 0,4 1 41 0,-3 0 6 16,6-1 1-16,-3-1 0 0,3 1 20 0,0-2 4 15,0-2 0-15,0 2 1 0,3 0-16 0,0 0-3 16,0 0-1-16,0-3 0 0,0 1-17 0,2-1-4 15,4-5-1-15,-3 6 0 0,6 2-7 0,0 3 0 0,0-1-1 0,2-2 0 16,1-2-6-16,3 2-1 0,0 0 0 0,-3 0 0 16,2 0-4-16,1 0-2 0,0 3 0 0,-3-3 0 15,3 2-10-15,-4-1 0 0,4 1 0 0,-3-2 8 16,3 3-8-16,-3-3 0 0,2 3 0 0,-2 0 0 16,0-1 0-16,3 1 8 0,-3 0-8 0,0-1 0 15,-4 4 0-15,1-4 8 0,0 1-8 0,0 0 0 16,-3 2 0-16,-3 1 0 0,2-4 8 0,1 4-8 15,-6-4 0-15,3 4 0 0,-3 2 0 0,-3-3 0 16,0 0 0-16,-3 3 0 0,0-2-12 0,0-1 12 31,0 6-56-31,-3-1-3 0,0 1-1 0,-3-3-444 0,0 3-90 0</inkml:trace>
  <inkml:trace contextRef="#ctx0" brushRef="#br0" timeOffset="124456.34">12030 10340 1216 0,'0'0'27'0,"0"0"5"0,0 0 2 0,0 0 0 0,3-3-34 0,3 1 0 0,0-1 0 0,0-2 0 15,0 2 8-15,0 3-8 0,0-3 0 0,0 1 0 16,0-1 10-16,-3 0-2 15,3 1 0-15,0-1 0 0,0 3 17 0,0-2 3 0,0-4 1 0,0 1 0 16,0 2-7-16,3-2-2 0,-3 0 0 0,3-1 0 16,-4 1 15-16,4 0 2 0,0 0 1 0,0-1 0 15,0 1-21-15,0 0-4 0,0-1-1 0,3-2 0 16,0 3 2-16,0 0 0 0,0-3 0 0,0 0 0 0,5 3-14 16,-2-3 0-16,3 2 0 0,0 1 0 15,3 0 0-15,-3 0 0 0,0-1 0 0,-1 4 0 0,1-1 0 0,3 0-13 16,-3 3 1-16,3 0 0 15,-3 0-111 1,3 3-21-16,23-3-5 0,-11-5-1 0</inkml:trace>
  <inkml:trace contextRef="#ctx0" brushRef="#br0" timeOffset="126101.75">10727 10644 752 0,'0'0'16'0,"0"0"4"0,-6-2 1 0,3-4 0 0,-3-2-21 0,0 6 0 0,6 2 0 0,0 0 0 16,-3-6 65-16,3 6 9 0,0 0 2 0,0 0 0 15,0 0-34-15,0 0-6 0,0 0-2 0,0 0 0 16,0 0-21-16,0 0-4 0,3-5-1 0,0 2 0 15,3-2-8-15,0 3 0 0,3-1 9 0,0 0-9 16,3-2 20-16,2 0-1 0,-2-1 0 0,9 1 0 16,-3 0 9-16,3-3 1 0,3 3 1 0,-1-6 0 15,4 3-12-15,0-5-2 0,0 2-1 0,3 1 0 16,2-4-5-16,1 1-1 0,3 3 0 0,2-1 0 16,1-2 19-16,3 2 3 0,-3 3 1 0,2 0 0 15,1 0-21-15,0 0-11 0,-1-2 12 0,7 2-12 16,-3 0 17-16,5-3-3 0,-2 3-1 0,2-2 0 15,-2-1 3-15,6-2 0 0,-1 0 0 0,4 2 0 0,-4-2 1 0,4 2 1 16,-4 1 0-16,1-1 0 0,3-2-1 16,-1 2 0-16,1 4 0 0,-1-1 0 0,1 0-3 0,2 0-1 15,1 2 0-15,2 1 0 0,1 0-5 0,-4 2 0 16,4 1-8-16,-4 2 12 0,4 0-4 0,-4-3-8 16,1 3 11-16,-1 0-11 0,-2-3 14 0,0 3-4 15,-1-2-1-15,-2 2 0 0,2 0 18 0,-2 0 3 16,2 0 1-16,1 2 0 0,-3 1-31 0,2-3 0 15,1 3 0-15,-1 2 0 0,1 0 0 0,-1 0 11 16,-2 1-11-16,-1 2 10 0,1 0-10 0,0 2 0 16,2 1 0-16,1-1 0 0,-1 4 0 0,-2-4 0 0,2-2 0 15,-2 0 0-15,3-3 11 0,-1 1-3 0,-2-1-8 0,-4-2 12 16,1-1-12-16,0-4 0 0,-1-1 0 0,1-2 0 16,2 2 9-16,-5-5-1 0,3-3 0 0,-7 6 0 15,1 2-8-15,-4 1 8 0,1-3-8 0,0 2 8 16,0 0-8-16,-1 1 8 0,-2-1-8 0,-3 3 8 15,-1-3-8-15,-2 1 0 0,0 2 0 0,0 0 0 16,-4-3 0-16,1 3 0 0,0-3 0 0,0 3 0 16,-4-2 0-16,-2-1 12 0,0 0-12 0,0 1 12 15,-3-3-12-15,-1 2 0 0,1 0 0 0,0 1 8 16,-3-1-8-16,0 0 0 0,-3 1 0 0,-3 2 0 16,3 0 0-16,-7-3 0 0,4 0 0 0,-3 3 0 15,0 0 0-15,0 0 0 0,-3 3 0 0,0-3 0 16,0 3 0-16,0-3 0 0,0 2 0 15,-3-2 0-15,0 0 0 0,0 0 0 0,0 0 0 0,0 0 0 0,-3 0 0 0,0 0 0 16,0 0 0-16,0 0 0 0,0 0 0 0,0 0 0 16,0 0 0-16,0 0 0 0,0 0-11 0,0 0-4 15,0 0-1-15,0 0 0 0,-6 0 7 0,0-2 1 16,6 2 0-16,-9-3 0 0,3 0 8 16,6 3 0-16,0 0 0 0,-6 3 0 0,6-3 0 0,-6-3 0 15,6 3 0-15,0 0 0 0,0 0 0 0,-6 0 0 16,6 0 0-16,0 0 0 0,0 0-11 0,-6 0 11 15,6 0-13-15,0 0 5 16,-6 3-28-16,6-3-6 0,-9-3-1 0,3 9-545 0,3 2-108 0</inkml:trace>
  <inkml:trace contextRef="#ctx0" brushRef="#br0" timeOffset="126718.2">10316 10549 1354 0,'0'0'38'0,"0"-5"10"0,0 5-39 0,3-8-9 0,3 0 0 0,3 2 0 16,0-1 0-16,3-1 0 0,0 2-12 0,2-2 12 15,1 0 0-15,3 3 15 0,-3-3-1 0,6 0 0 16,0 3-14-16,0-3 0 0,5 0 0 0,-2 0-10 16,3 3 21-16,3-3 4 0,-1-3 1 0,1 3 0 15,6 0-6-15,3-2-1 0,5-1 0 0,1-2 0 16,6 0 3-16,-1-3 1 0,4 0 0 0,2-2 0 16,4 2 14-16,2 0 2 0,4 3 1 0,-1-3 0 15,7 3-14-15,-1 2-4 0,4 0 0 0,5 9 0 16,-3 2 3-16,4 2 0 0,5 4 0 0,0 2 0 15,1 2-15-15,2 1 0 0,3 2 0 0,3 0-496 16,1 3-93-16</inkml:trace>
  <inkml:trace contextRef="#ctx0" brushRef="#br0" timeOffset="135638.97">20055 6935 2055 0,'0'0'45'0,"0"0"10"0,0-6 1 0,0 6 2 0,0 0-46 0,0 0-12 0,3-7 0 0,3-4 0 16,0-2-11-16,0 2-4 0,3 6-1 0,0 0 0 15,-3 2-3-15,3 0-1 0,0 1 0 0,0 4 0 0,3 4 7 16,-6 1 1-16,2-4 0 0,1 2 0 16,-3 1 0-16,3-4 0 0,-3 4 0 0,0-4 0 0,0 6 12 0,3-5-9 15,-3 2 9-15,-3-2-8 0,6 2 8 0,-6 3 0 16,3-3 0-16,-3 1 0 0,0-1 0 0,0 3-8 15,-3 0 8-15,-3 2-8 0,-3 1 8 16,0 5 14-16,-6 0-3 0,0 5-1 0,-3 0 2 16,-3 5 1-16,1 6 0 0,-4 3 0 15,-3 4-13-15,3 4 0 0,-3 2 0 0,0 0 0 0,4-3 0 0,2 0-10 16,3-5 10-16,0 0-12 0,3-2-6 0,3-6-2 16,0-3 0-16,6 1 0 15,-3-9-9-15,3 3-3 0,3-5 0 0,0-2 0 0,0-6 16 0,0-3 2 16,3-3 1-16,0 4 0 0,0-4 13 0,-3-2 0 0,0 0 0 15,3 3 0-15,-3-3 0 0,6 0 0 0,0 0 0 16,0 0 0-16,-6 0 17 0,3-3-3 16,3 3-1-16,-3 0 0 0,0 3-5 0,3 2-8 0,-3-2 11 0,3 2-11 15,0 1 9-15,0 4-9 0,0 3 0 0,-3 1 9 16,3 1 0-16,-3 7 0 0,3 4 0 0,-1 3 0 16,-2 6 0-16,3-1 0 0,-3 3 0 0,0 0 0 15,0 3-9-15,0-1-16 0,0 1 4 0,0 2 1 16,0 3 11-16,0 0 0 0,0 0 0 0,0 3 0 15,-3 5 0-15,0 0 14 0,0 2-2 0,0 4 0 16,0-1-12-16,0 5 0 0,-3-2 0 0,0 0 0 16,3 0 0-16,-3 0 0 0,0-3 0 0,0 0 0 15,0 3 26-15,0-5-1 0,-3-1 0 0,3 1 0 16,0-1 15-16,-3-2 2 0,3 3 1 0,-2-6 0 16,-1 0-15-16,0 1-4 0,-3-1 0 0,3-3 0 15,-3 1-2-15,0-3-1 0,0-3 0 0,0-5 0 16,-3 0 9-16,0-2 2 0,0-6 0 0,-3 0 0 15,-2-2 19-15,-1-6 4 0,0-3 1 0,-3-2 0 0,-6 0-24 0,3-5-4 16,-2-1 0-16,-4-5-1 0,0 1 1 0,0-4 1 16,-5-4 0-16,-1-4 0 15,-3-1-44-15,0-7-9 0,-8-4-1 0,2-6-1 16,-2-3-112-16,-1-7-22 0,3-6-5 0</inkml:trace>
  <inkml:trace contextRef="#ctx0" brushRef="#br0" timeOffset="146903.09">13861 8943 576 0,'0'0'12'0,"0"0"4"0,-3 0 0 0,-3-3 0 15,0 1-16-15,0 2 0 0,6 0 0 0,-3-3 0 0,-3 0 34 0,-3 1 4 16,6-1 1-16,-3 0 0 0,6 3 4 0,-6-5 1 16,0 2 0-16,1 1 0 0,-1-1-44 0,3 1 0 15,-3-1 0-15,6 3 0 0,0 0 0 0,-6 0 0 16,3 0 14-16,-3 0-4 0,0 3-10 0,3-1 12 16,3-2-12-16,-6 3 12 0,0 2 1 0,3 3 1 15,0 0 0-15,3-3 0 0,-3 3 2 0,0 0 0 16,3 0 0-16,0 0 0 0,3 0 0 0,0 0 0 0,0-3 0 0,0 3 0 15,0 0 3-15,3-3 1 0,-3 1 0 0,3-1 0 16,-3-2-10-16,3-1-2 0,0 4 0 0,0-4 0 16,3-2 5-16,-1 3 1 0,1-1 0 15,0-2 0-15,0 3-14 0,-3-3 0 0,3 3 8 0,0-6-8 16,-3 0 9-16,3 3-1 0,-3-2 0 0,3-1 0 16,0-2 0-16,0 0 0 0,0-1 0 0,0-2 0 15,2-2 4-15,-2-3 0 0,3 2 0 0,-3-5 0 16,3 0-12-16,-3 3 0 0,3 0 0 0,0 0-11 15,-3 2 11-15,0 0 0 0,0 3 0 0,0 0 0 16,0 6 21-16,-3-1 7 0,2 3 0 0,-2 0 1 16,3 0 13-16,-3 3 2 0,0-1 1 0,3 4 0 15,-3 2-15-15,6-3-3 0,-3 6-1 0,0-3 0 0,0 2 4 16,-3 1 1-16,3-1 0 0,0 1 0 16,3 2-31-16,-4-2 8 0,1-3-8 0,3 0 0 15,0-1 0-15,0-1-13 0,0 2 2 0,3-6 1 16,0-2-6-16,3-2 0 0,-3-1-1 0,2-2 0 0,1-3 0 0,0 0 0 15,3 0 0-15,-3-5 0 0,0 2 5 0,0-2 2 16,-1 2 0-16,1-2 0 0,0 3 10 0,-3-1 0 16,0 3 0-16,-6 0 0 0,6 0 0 0,-6 3 14 15,0 2-3-15,-1 1-1 0,4 2-10 0,-6 0 8 16,3 2-8-16,0 3 8 0,0-2 0 0,0 5 0 16,0 0 0-16,0 0 0 0,-3 3 15 0,3-1 2 15,0 1 1-15,-3-1 0 0,3 4-11 0,-3-1-3 0,2 0 0 16,1 0 0-16,-3-2-12 0,3 2 0 15,0-2 0-15,0-3 0 0,0 2 0 0,0-2 0 0,3-3 0 16,-3 1 0-16,0-1 0 0,0-2-10 16,-3-3 10-16,3 0-12 0,0-3 12 0,-1-2 0 0,1-1 0 0,-3-2 0 15,3-2 0-15,-3 2-13 0,0-8 5 0,3 3 8 16,0 0 0-16,0-3 0 0,-3 0 12 0,0 3-4 16,0 2-8-16,0 0 0 0,-3 3 0 0,0 3 0 15,0 3 16-15,-3 2 4 0,0 0 0 0,3-3 1 16,-3 3-21-16,3 0 9 0,3 3-9 0,-3 2 0 15,3-3 0-15,2 6 0 0,-2 0 0 0,3 0 0 16,0 0 0-16,3 0 0 0,-3 3 0 0,3-3 0 16,0 2 0-16,-3-2 0 0,3 0 0 0,-3-3 0 15,3 1-12-15,-3-1 3 0,-1-5 1 0,1 3 0 16,-3-3 8-16,0 0 0 0,0 0 0 0,0-3 0 16,-3 0 12-16,0-2-1 0,3-3-1 0,-3 5 0 0,0 1 6 0,3 2 0 15,-3-3 1-15,0-2 0 0,3 2 6 0,-3-2 1 16,3 0 0-16,-3-1 0 0,3 1-34 0,0 0-6 15,0 0-2-15,-3-1 0 0,0 1 18 0,3 0 0 16,0-1 0-16,-3 4 0 0,2-4 0 0,-2 1 19 16,0 0-3-16,0 0 0 0,0 2-24 0,0 0-6 15,0-2-1-15,0 0 0 0,0-1 15 0,0 1 0 16,-3 5 0-16,0 0 0 0,0 0 16 0,3-5 0 16,0 2 0-16,-3 3 0 0,6-5-28 0,-3 2-5 15,-3 3-2-15,3-5 0 0,3 2 30 0,-6 3 5 16,3-2 2-16,-3 2 0 0,0 0-18 0,6-3 0 0,-3 3 0 15,3-3 0-15,-6 3-10 0,0 0-9 0,0 0-1 0,0 0-1 16,0 0 21-16,0 0 0 16,0 0 0-16,3 3 0 0,0 0-9 0,0-1 9 0,0 1 0 15,0 0-11-15,0-1 11 0,-3 1-10 0,3 2 10 32,0-2-35-32,-3 2-1 0,3-2 0 0,0-1-512 0,-3-2-102 0</inkml:trace>
  <inkml:trace contextRef="#ctx0" brushRef="#br0" timeOffset="147752.25">13566 9263 1479 0,'0'0'32'0,"3"-5"8"0,0-1 0 0,0-1 2 0,3 1-34 0,3 1-8 16,-3 0 0-16,3-1 0 0,3 1 0 0,-3 0 0 0,3 0-12 16,0 2 12-16,0-2-8 0,0-1 8 0,2 1 0 0,1-3 0 15,3 3 0-15,-3-6 0 0,3 3 0 0,0-2 0 16,3 4 0-16,-1-2 0 0,-2 3 0 0,-3 0 0 16,3 2 0-16,0 1 0 0,-3-1 0 0,-3 0 0 15,3 6 0-15,-4 0 0 0,4-1 0 0,-6 1 0 16,3 5 0-16,-3-3 10 0,3 3-1 0,-3 0 0 15,0 0 9-15,0 5 2 0,-3-2 0 0,3-1 0 16,0 1-20-16,-3 2 0 0,2-2 0 0,-2-1 0 16,3-2 0-16,0 3 0 0,0-6 9 0,0 0-9 15,0 1 9-15,3-4-9 0,-3 1 8 0,3-3-8 16,3-3 0-16,0 1 0 0,-1-1 0 0,1-2 0 16,0-1 0-16,-3 1 0 0,0-5 8 0,3 2-8 15,-3 0 0-15,0-3 0 0,0 1-10 0,-3 2 10 0,0 0 0 16,-1 0 12-16,-2 0-1 0,3 0 0 0,-3 3 20 0,0-3 4 15,0 2 1-15,0 4 0 0,0-4-4 0,3 4 0 16,-6-1 0-16,3 3 0 0,0 0-9 16,0 3-3-16,0-3 0 0,0 2 0 15,0 4-6-15,0-1-2 0,3 0 0 0,3 1 0 0,-4-1-3 16,4 3-1-16,0 0 0 0,3-3 0 0,-3 3-8 0,3-3 0 16,-3 3 0-16,3 0 0 0,0-3 8 0,-1-2 0 15,1 0 0-15,0-3 0 0,3 0-8 0,-3-3 0 16,0-2 0-16,0-1 0 0,3 1 0 0,-4-5 0 15,1-1 0-15,0-2 0 0,3-3 0 0,-3 3 0 16,0-1 0-16,0 1 0 0,0 3 0 0,-3-1 0 0,-1 0 0 0,1 6 0 16,-3 0 0-16,-3 2 0 0,3 1 0 0,-3-1 0 15,3 3 0-15,-3 0 0 0,3 3 0 0,0-1 0 16,0 1 0-16,0 2 13 0,3 0-3 0,-3 1-1 16,2 2 3-16,1-3 1 0,0-2 0 0,3 2 0 15,0 3-1-15,-3 0-1 0,6-3 0 0,-3 0 0 16,-3-2-11-16,2 2 10 0,1-5-10 0,0 3 10 15,0-3-2-15,-3 3-8 0,3-3 12 0,-3 0-4 16,3-3 8-16,0 3 2 0,-1-3 0 0,1 3 0 31,3 0-131-31,-3 3-27 0,24-3-4 0,-9 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6T18:22:18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6920 10718 792 0,'0'0'17'0,"0"0"4"0,3-2 1 0,3-1 0 0,0 0-22 0,0 1 0 16,2 2 0-16,1 0 0 0,3 2 19 0,-3 1-1 15,3 0 0-15,-3 5 0 0,6 0-2 0,-3 2-1 16,0 3 0-16,6 1 0 0,-4-1-4 16,1 5-1-16,-3-2 0 0,0 3 0 0,3-3-10 0,-6-1 8 15,3 4-8-15,-3-3 8 0,0 2-8 0,0-4 0 16,-3 1 0-16,0 1 0 0,0-2 0 0,-3-4 18 16,-3 3-3-16,0-2-1 0,0 0 37 0,-3 2 7 15,-3-3 2-15,0 4 0 0,0-1 3 0,-3 0 1 16,-3 3 0-16,0 0 0 0,-3 0-20 0,-3 0-4 15,3-1-1-15,-3 1 0 0,-2-2-11 0,2 1-1 16,-3-1-1-16,3-4 0 0,-3 1 11 0,3-6 3 16,1 3 0-16,-1-3 0 0,3-2-23 0,0 2-4 0,0-2-1 0,0 0 0 15,6-1-12-15,-3-2 0 0,3-2 0 0,0 2 0 16,1-3 0-16,2 3-10 0,0-3 2 0,0-2 0 16,0 2-1-16,3-2 0 0,0 0 0 0,0-1 0 15,3 6 9-15,-3-5 0 0,3-3 0 0,0 3 0 16,6-3 0-16,-3-3 0 0,3 3 0 0,0 1 0 15,3-4 0-15,2 3 0 0,-2 0 0 0,6-3 8 16,-3 4-8-16,3 1-15 0,0 1 4 0,0 0 1 16,3 2 10-16,0 0 0 0,-1 1 0 0,4 2 0 15,0 2-33-15,0 1-8 0,3 2-2 16,-3 1 0-16,2-1 18 0,-2 0 3 0,3 3 1 0,-3-3 0 16,0 3 5-16,-3-2 0 0,-1 2 1 0,-2-3 0 15,0 0 15-15,0 3 0 0,-3-3 0 0,3 3 0 0,-6-2 16 16,3-1-3-16,0 3-1 0,-3 0 0 15,-1 2-12-15,1-2 9 0,3 6-9 0,-6-7 8 16,3-1 2-16,0 4 0 0,0 9 0 0,-3 2 0 0,3 0-10 0,-3-2 0 16,3-3 0-16,-3-1 0 15,0-1-106-15,0-4-17 0,6 11-3 0,-6-13-1 0</inkml:trace>
  <inkml:trace contextRef="#ctx0" brushRef="#br0" timeOffset="374.11">7679 11049 1785 0,'0'0'39'0,"0"0"8"0,0 0 1 0,0 0 4 0,0 0-42 0,0 0-10 0,0 0 0 0,6 0 0 16,-3 3-12-16,3-1-4 0,0 1 0 0,2 0-1 16,-2-1 17-16,3 1 0 0,-3 0 0 0,3-1 0 15,-3 1-23-15,3-1-4 0,-3 1-1 16,0-3 0-16,3 0 16 0,-3 3 2 0,-3-1 1 0,3 1 0 16,-3 0 9-16,0 2 0 0,0-2 0 0,0 2-8 15,0 0 8-15,0 1 0 0,3 4 0 0,-3-2 0 0,0 3 0 0,0 2 9 16,0 0-9-16,0 0 0 15,0 3 13-15,-1 0-4 0,1 0-1 0,0 0 0 0,3 0 4 0,-3 0 1 16,3-1 0-16,-3-1 0 0,3-1-13 0,0-3 0 16,-3-2-9-16,3 3 9 15,-3-3-162-15,0 0-26 0,3 2-6 0,-6-10-1 0</inkml:trace>
  <inkml:trace contextRef="#ctx0" brushRef="#br0" timeOffset="518.51">7872 11012 1119 0,'0'-24'24'0,"0"14"6"0,0-1 1 0,3-2 1 16,-3 0-32-16,3 2 0 0,-3 0 0 0,3 1 0 0,-3 2 70 0,3 3 8 16,0-1 2-16,-3 6 0 0,0 0-8 0,0 0-2 15,0 0 0-15,0 0 0 0,0 0-26 0,0 0-4 0,0 0-2 0,3 6 0 32,3 1-115-32,-3 4-23 0,0 2-5 0</inkml:trace>
  <inkml:trace contextRef="#ctx0" brushRef="#br0" timeOffset="887.7">8619 11308 1458 0,'-6'6'32'0,"0"-4"6"0,-3 1 2 0,4 5 1 0,-1-3-33 0,0 6-8 0,0 2 0 15,0 3 0 1,-3 0-92-16,3 2-21 0,-9 25-4 0,0-12-1 0</inkml:trace>
  <inkml:trace contextRef="#ctx0" brushRef="#br0" timeOffset="1351.86">9631 10819 1702 0,'0'0'48'0,"0"0"11"0,0 0-47 0,0-5-12 16,0 5 0-16,0-6 0 0,-3-2 0 0,3 3 0 16,0 5 0-16,-6-8 8 0,0 0-8 0,-2 3 0 15,-1-3 0-15,0 5 8 16,-3-2-52-16,-6 5-10 0,0 0-2 0,-6 3-1 15,-3 2-15-15,-5 5-4 0,-7 6 0 0,0 3 0 16,1 2-38-16,-1 3-8 0,0 2-2 0,6 3 0 0,4 1 140 0,2-1 27 16,0-3 5-16,3-2 2 0,6-3 80 0,4 0 16 15,5-2 3-15,0-1 1 0,3 3-76 0,0 1-15 0,6-1-3 0,0-3-1 16,6 1-11-16,0-1-3 0,3-2 0 16,0 0 0-16,2 0-33 0,4-3-8 0,3 0 0 0,0 1 0 15,3-4 0-15,0 1 0 0,6-1 0 0,-4-4 0 31,4 2-26-31,3-6-4 0,-3 1-1 0,2 0 0 16,-2-1-1-16,0-2 0 0,0-2 0 0,0-1-447 0,-1 0-89 0</inkml:trace>
  <inkml:trace contextRef="#ctx0" brushRef="#br0" timeOffset="1523.87">10000 11253 921 0,'0'0'20'0,"0"0"4"0,0 0 0 0</inkml:trace>
  <inkml:trace contextRef="#ctx0" brushRef="#br0" timeOffset="3005.07">6652 12248 1098 0,'0'0'24'0,"0"0"4"0,0 0 2 0,3-8 2 0,0 2-32 0,0-2 0 0,0 0 0 0,3 1 0 16,-3-1 17-16,6 0-2 15,-3 0-1-15,-1 0 0 0,4 0 8 0,-3 0 2 16,3 3 0-16,-3-3 0 0,3 2-24 0,0 1 0 0,0 2 0 0,3-2-8 15,-3 3 8-15,0-1 0 0,3 3 0 0,0-3 0 16,0 3 0-16,2 0 0 0,-2 0 0 0,0 3 0 16,3 0 0-16,0-1 0 0,0 1 0 0,-3 2 0 15,3-2 0-15,-3-1 14 0,2 4-3 0,1 2-1 16,-3 0-10-16,0-3-17 0,3 0 4 0,0 0 1 16,0 1 12-16,-3 2 0 0,3 0 0 0,-4 2 0 15,1-2 29-15,0 3 3 0,0 2 0 0,-3-2 0 16,3 2-32-16,-3 0 0 0,0 3 0 0,-3-3 0 15,0 3 0-15,0-3 0 0,-3 0 0 0,0 3 0 16,0-2 12-16,-3-1-3 0,0 3-1 0,0-3 0 0,-3 0 6 16,0 3 1-16,0-3 0 0,0 0 0 15,-3 1 19-15,0-1 4 0,0 0 1 0,-3 0 0 0,3 1-22 16,-3-1-4-16,0 0-1 0,-3-2 0 16,0 2-3-16,-3 0-1 0,4 0 0 0,-1-2 0 0,-3 2-8 15,0-2 0-15,0-3 9 0,-3 0-9 0,0 2 19 16,0-2-1-16,1-3 0 0,-1 1 0 0,-3 2 3 15,3-6 1-15,-3 4 0 0,0-4 0 0,3 1-4 0,-2-1-1 16,2-2 0-16,0 3 0 0,0-3-5 0,3 0-2 16,0-3 0-16,3 1 0 0,0-1-10 0,1-2 0 15,2 2 0-15,-3-5 0 0,6 3-11 0,-3-3-1 16,3 0 0-16,0 3 0 0,0-6 12 0,3 3 0 16,-3 3-9-16,3-6 9 0,6 1 0 0,-3-1 0 0,3 1 0 0,0-6 0 15,0 5 0-15,3-2-9 0,0 0 9 0,3 2 0 16,0-2 0-16,3 2 0 15,-3 3 0-15,3 1 0 0,-1 1-8 0,4 1 8 0,0 0-12 0,0 2 12 16,0 3-13-16,3 0 4 0,0 3 1 0,0 2 0 16,-1 0 8-16,4 3 0 0,-3 0-9 0,0 3 9 15,0-1 0-15,0 1 12 0,0 2-2 0,-1 0 0 16,1-2-26-16,0 2-6 0,0-2-1 0,-3-1 0 16,6-2 12-16,-3 0 3 0,-4 3 0 0,4-3 0 15,0 0 8-15,0-3 0 0,0 0 0 0,0-2 0 16,-3 2 0-16,-1 0 14 0,1 1-3 0,-3-1-1 15,0-2-10-15,0-1 0 0,0 1 0 0,0 0 8 16,0-1-8-16,0 1-17 0,0-3 4 0,0 3 1 16,-4-3 12-16,4 0 0 0,-3 0 0 0,3 0 0 15,-3 0-24-15,0 0-3 0,0-3 0 0,0 3-693 16</inkml:trace>
  <inkml:trace contextRef="#ctx0" brushRef="#br0" timeOffset="3408.24">7548 12433 1839 0,'0'0'40'0,"0"0"9"0,0 0 2 0,0 0 1 0,0 0-42 0,0 0-10 0,6-3 0 15,-3 0-8-15,3 3-4 0,0-2-1 0,0-1 0 32,2 1-35-32,1-1-6 0,-3 0-2 0,3 1 0 0,0-1-12 0,0 0-2 0,0 3-1 0,0 0 0 31,-3-2-62-31,0 2-13 0,0 0-2 0,0 2-1 0,0 1 97 0,-3 0 20 0,0 2 4 0,3 0 1 15,-3 3 79-15,0 0 16 0,0 0 4 0,0 3 0 16,0 4 29-16,0-1 7 0,-1-1 0 0,1 0 1 16,0 3-40-16,0 0-8 0,0 2-1 0,0-2-1 15,3-2-35-15,0-4-6 0,-3 1-2 0,3 2 0 0,0-2-16 0,0-1 0 16,3 3 0-16,-6-2 0 16,3-3-35-16,0 2-10 0,0-2-3 0,-3 0-625 15</inkml:trace>
  <inkml:trace contextRef="#ctx0" brushRef="#br0" timeOffset="3586.41">7685 12126 1710 0,'0'0'37'0,"0"0"8"0,0 0 2 0,0 0 1 0,0 0-38 0,0 0-10 0,6 0 0 0,0 3 0 15,0-3-12-15,-1 2-4 0,1 1 0 0,0 2-480 16,0 3-96-16</inkml:trace>
  <inkml:trace contextRef="#ctx0" brushRef="#br0" timeOffset="3843.63">8113 12205 1792 0,'0'0'40'0,"0"0"8"0,6-2 1 0,3-1 1 0,3-2-40 0,0-1-10 15,3 4 0-15,3-4 0 0,0 1 9 0,-1 0 0 16,4 2 0-16,-3 1 0 15,0-1-40-15,-3 0-8 0,3 3-1 0,-3 0-1 16,0 3-96-16,-1-3-19 0,-2 0-4 0,-3 0-425 0</inkml:trace>
  <inkml:trace contextRef="#ctx0" brushRef="#br0" timeOffset="4067.58">8089 12414 1993 0,'0'0'56'0,"0"0"13"0,0 0-55 0,0 0-14 0,0 0 0 0,0 0 0 16,0 0-11-16,6 3-5 0,0-3 0 0,0 0-1 16,3 0 17-16,3-3-12 0,0 3 12 0,0-2-10 15,0 2 10-15,6-3-13 0,-3-2 5 0,2-1 8 31,1 4-148-31,0-4-21 0,0 4-5 0,0-3-1 0</inkml:trace>
  <inkml:trace contextRef="#ctx0" brushRef="#br0" timeOffset="4457.38">8726 12113 914 0,'9'-6'25'0,"-6"4"7"16,3-1-32-16,-3 0 0 0,-3 3 0 0,6-2 0 0,-3-4 66 0,-3 6 6 15,0 0 2-15,0 0 0 0,0 0-18 0,3 3-3 16,-3-3-1-16,3 3 0 0,-3 2-25 0,0 3-6 16,0 3-1-16,0-1 0 0,0 1-20 0,-3 2 0 15,3 0 0-15,3 0 0 0,-3 1 0 0,3-1 0 16,-3 0 0-16,3 3 0 0,0 0 0 0,0-3 0 16,3 0 0-16,-3-2-8 0,3 2 8 0,-3-2 0 0,3-1 8 15,-3-2-8-15,0 0 0 0,3 0 0 0,-3-3 0 16,3 1 0-16,0-4 0 0,0 1 9 0,0 0-9 0,0-3 0 15,-1 0 17-15,1-3-3 0,3-2-1 0,0-1 0 16,0 1-13-16,0 0 0 0,0-6 0 0,3 3 0 16,-6-2 9-16,3-4-1 0,0 1 0 15,0 0 0-15,0-3 9 0,3 0 2 0,-6 3 0 0,2-3 0 16,-2 3 14-16,0 0 3 0,-6-1 1 0,0-1 0 16,3 1 12-16,-3 1 3 0,-3 3 0 0,-3-4 0 15,0 4-11-15,-2-1-1 0,-1 1-1 0,-3-1 0 16,0 0-21-16,0 1-4 0,-3 5-1 0,0-3 0 15,0 2-13-15,-3 1-16 0,1 2 3 0,-1 1-895 16</inkml:trace>
  <inkml:trace contextRef="#ctx0" brushRef="#br0" timeOffset="6360.28">11224 11708 1788 0,'0'0'51'0,"0"0"10"0,0 0-49 0,0 0-12 16,0 0 0-16,0 0 0 0,0 0 19 0,0 0 1 15,0 0 0-15,0 0 0 0,0 0-20 0,0 5 0 16,3-2 0-16,0 2 0 0,0 0 0 0,0 1 0 0,3 4 0 16,0 1 0-16,3-1 0 0,-4 4 0 15,1 4 0-15,3 1 0 0,3 4 0 0,-3-1 0 0,0 1 0 0,3 1 0 16,0 3-11-16,-3-1-2 0,3 1-1 0,0-4 0 16,-3 1 14-16,3-3 16 0,-1 1-3 0,-2-4-1 15,0 1-12-15,0-6 0 0,0-3 8 0,0 1-8 16,0-3 0-16,0-3 0 0,0 1 0 0,-3-1 0 31,3-5-44-31,0-3-6 0,0 1-1 0,0-4-692 0</inkml:trace>
  <inkml:trace contextRef="#ctx0" brushRef="#br0" timeOffset="6649.86">11709 11708 1843 0,'0'0'40'0,"0"0"9"0,0 0 2 0,0 0 1 16,0 0-42-16,0 0-10 0,0 0 0 0,0 0 0 15,0 2 0-15,0 4 10 0,0-1-10 0,0 3 10 0,-3 0-10 0,3 3 0 16,-3-1 0-16,0 3 0 0,0 1 0 0,-3-1 0 16,0 3 0-16,3 2 0 0,-6 1 0 0,3 2 0 15,-3-3 0-15,0 6 0 0,1 0 0 0,-4 5 0 16,0 0 0-16,-3 3 0 0,3 2 0 0,0 1 8 15,-6 2-8-15,3 0 0 0,-3 0 24 0,4 0 0 16,-4 0 0-16,0-3 0 0,3 1-32 0,-3-1-8 16,3-2 0-16,0 0-1 0,-3-6 42 0,7 1 9 0,-1-6 2 0,0 0 0 15,3-3-36-15,-3-2 0 0,3-2 0 0,3-1 0 32,-3-3-172-32,3-2-42 0,-9 6-8 0,3-7-2 0</inkml:trace>
  <inkml:trace contextRef="#ctx0" brushRef="#br0" timeOffset="7039.15">11632 12290 1616 0,'0'0'46'0,"0"0"10"0,0 0-45 0,6 3-11 16,-1-3 0-16,1 2 0 0,0-2 0 0,3 0 0 0,0 0 0 0,0 0 8 16,0 0-8-16,0-2 0 0,3 2 0 0,-3-3 0 15,3 0 8-15,-3 3 0 0,0-2 0 0,0-1 0 0,0 0-8 0,-1 3-11 16,-2 0 3-16,0-2 0 0,-3 2 8 0,3 2 0 16,-3-2 0-16,-3 0-8 0,3 6 8 0,0-4 0 15,-3 4 0-15,0-1 0 0,0 0 0 0,0 3 0 16,0 3 0-16,-3-1 0 0,3 1 0 0,-3 2 0 15,0 3-11-15,0-3 11 0,0 3 0 0,0 0 18 16,0 0-2-16,3 0-1 0,0 2 29 0,3 1 7 16,-3-3 1-16,6-3 0 0,-3 3-24 0,6 0-5 15,-3-1-1-15,3 1 0 0,0-5-22 0,0-1 8 0,0 1-8 16,3 0 0-16,-3-3-13 0,0-3-7 0,0 0-2 16,-3-2 0-1,-4-1-135-15,4-4-27 0,-3-1-6 0,3-5-416 0</inkml:trace>
  <inkml:trace contextRef="#ctx0" brushRef="#br0" timeOffset="7234.82">11852 12054 2008 0,'0'0'44'0,"0"0"10"0,0 0 2 0,0 0 0 0,6 3-45 0,-3 0-11 0,3 2 0 0,-3-2 0 16,3 2-130-16,-3-2-28 0,6 2-6 0,-9-5 0 0</inkml:trace>
  <inkml:trace contextRef="#ctx0" brushRef="#br0" timeOffset="7822.86">12566 11568 1948 0,'0'0'55'0,"0"0"13"0,0 0-55 0,0 0-13 15,0 0 0-15,0 0 0 16,0 0 8-16,-6 0 0 0,3 2-8 0,0 1 12 15,0 2-51-15,-3 3-10 0,3 0-3 0,0 3 0 16,-3 2 14-16,1 0 2 0,-1 3 1 0,0 2 0 0,0 1 35 0,-3 5 0 16,3 0 0-16,-3-1 0 0,0 4 26 0,3-1 2 15,0 3 1-15,0 1 0 0,0-4 18 0,3 3 3 0,3 0 1 0,0 3 0 16,0 0-5-16,3-1-1 0,0 1 0 16,3-3 0-16,0 3-32 0,0-3-13 0,0-2 11 0,0-1-11 31,3-2-19-31,0-3-9 0,0-2-3 0,0-1 0 15,-3-2-101-15,-1-3-20 0,7 11-4 0,-6-13 0 0</inkml:trace>
  <inkml:trace contextRef="#ctx0" brushRef="#br0" timeOffset="9333.56">12897 11827 2300 0,'0'0'51'0,"-3"5"10"0,-3 3 3 0,6 0 0 0,-3 8-52 0,0-3-12 16,6 3 0-16,-3 3 0 15,0-1-39-15,3 1-10 0,-3-1-3 0,3-2 0 0,-3 3 23 0,3-6 4 16,0 3 1-16,0-3 0 16,0-3-4-16,0 1 0 0,0 0 0 0,0-1 0 15,-1-2-3-15,1-3-1 0,-3 1 0 0,3 2 0 0,-3-3 32 0,0-5 0 16,0 0 11-16,0 0-3 0,0 0 0 0,0 0 1 16,0 0 0-16,6-3 0 0,-3 1-1 0,0-4 0 0,3 1 0 0,-3 0 0 15,0-1-8-15,0-1-11 0,0-1 3 0,0 0 0 16,0 0 8-16,0 2 0 0,-3 6 0 0,0 0 0 15,0 0 0-15,0 0 0 0,0 0 0 0,0 0 0 16,3-2 0-16,-3 2 11 0,0 0-3 0,0 0 0 16,0 0-8-16,6 2 0 0,-3 1 0 0,0 0 0 15,0 2 0-15,-3 0 0 0,3 3 0 0,-3-2 0 16,3 1 0-16,-3-1 0 0,3-1 0 0,-3 8 0 16,-3 3 0-16,3-5-17 0,0-11 4 0,0 0 1 15,0 2 12-15,0 1 0 0,-3 0 0 0,3-3 0 16,0 5 0-16,0-5 0 0,0 0 8 0,0 0-8 15,-3 0 8-15,3 3-8 0,0-3 12 0,0 0-12 16,0 0 8-16,0 0-8 0,0 0 0 0,0 0 0 0,0 0 0 0,0 0-14 16,0 0 1-16,0 0 0 15,0 0-12-15,0 0-3 0,0-8 0 0,0 2 0 16,0 6-16-16,3-8-4 0,-3 3-1 0,3 0 0 16,-3 5-151-16,0 0-31 0,0-5-5 0,0 5-2 15,0 0 117-15,0 0 23 0,3-3 5 0,3-2 1 0,-3 2 116 0,-3 3 24 16,3 0 5-16,-3 0 1 0,6 0 48 0,-6 0 10 15,3 0 1-15,0 0 1 0,3 0-16 0,-3 3-3 16,3-1-1-16,-6-2 0 0,0 0-48 0,0 0-10 16,3 0-1-16,-3 0-1 0,3 0-34 0,0 3 0 15,0-3 0-15,-3 0 0 0,0 0 0 0,0 0 0 16,2 3 0-16,-2-3 0 0,0 0 0 0,0 0 0 16,6 0 0-16,-6 0 0 0,0 0 0 0,0 0 0 15,0 0 0-15,0 0 0 0,0 0 0 0,0 0 0 0,0 0 0 0,0 0 0 16,0 0 15-16,0 0-4 0,0 0-1 0,0 0 0 15,0 0 9-15,0 0 1 0,0 0 1 0,0 0 0 16,0 0-21-16,0 0 0 0,0 0 0 0,0 0 8 31,0 0-32-31,3-3-7 0,-3 3-1 0,3-3 0 0,0 1 32 0,3-1 0 0,0 0 0 0,-3 3 0 16,0-2-13-16,0-1 3 0,0 0 1 0,0 3 0 16,0-2 9-16,3-1 0 0,-6 3 0 0,3-3 0 15,0 1 0-15,-3 2 0 0,3-3 0 0,0 1-8 16,0-1 8-16,3-2 16 0,-3 2-4 0,-3 3-1 15,0 0-11-15,0 0 0 0,3-5 0 0,-3 5 0 16,3-3 0-16,0 0 0 0,-3 3 0 0,0 0 0 16,0 0 0-16,0 0 0 0,0 0 0 0,0 0 0 0,3-2 0 0,-3 2 0 15,0 0 0-15,0 0 0 16,0 0 0-16,0 0-11 0,0 0 3 0,0 0 0 0,0 0 8 0,0 0 0 16,0 0 0-16,0 0 0 0,0 0 0 0,0 0-8 15,3-6 8-15,-3 6-8 0,0 0 8 0,0 0 0 16,0 0 0-16,3-2 0 0,-3 2 0 0,0 0 0 15,0 0 8-15,0 0-8 0,0 0 8 0,3-3-8 16,-3 3 8-16,0 0-8 0,3-3 8 0,-3 3-8 16,6 0 8-16,-6 0-8 0,0 0 0 0,0 0 0 15,0 0 0-15,3-2 0 0,-3 2 0 0,0 0 0 16,0 0 0-16,0 0 0 0,0 0-9 0,3-3 9 0,-3 3-10 16,0 0 10-16,3-2 0 0,-3 2 0 0,6-3 13 15,-6 3-4-15,0 0-9 0,0 0 0 0,0 0 0 16,3-5 0-16,-3 5 0 0,3-6 0 15,-1 4 0-15,-2 2 0 0,0 0 0 0,3-6 0 0,-3 6 0 0,0-5 0 16,0 5 0-16,3-5 8 0,-3 5-8 0,0 0 8 16,0 0-22-16,0-5-5 0,3 2-1 0,-3 3 0 15,0 0 20-15,0 0-10 0,0 0 10 0,0 0-8 16,0 0 8-16,0 0 0 0,3-3 8 0,-3 3-8 16,0 0 15-16,0 0-2 0,0 0 0 0,0 0 0 15,3-2 18-15,-3 2 3 0,0 0 1 0,0 0 0 16,0 0-35-16,0 0 0 0,0 0 0 0,0 0 0 15,6 0 0-15,-6 0 0 0,0 0 0 0,0 2 0 16,3 4 0-16,0-1 13 0,-3 0-1 0,3 0 0 16,0 3-12-16,0 3 0 0,-3-6 0 0,3 6 0 15,0-1 0-15,0 1 0 0,0-3 0 0,0 0 0 0,0 0 0 16,0 0 0-16,3 2 0 0,-3-2 0 0,0-2 20 16,3-1-3-16,-3 0 0 0,0 0 0 0,3-2-2 0,-3 0-1 15,3-3 0-15,0-3 0 16,0 0 7-16,0 1 2 0,0-4 0 0,2-1 0 0,-2-1-5 15,3-3-1-15,0 0 0 0,0-2 0 0,-3 0-8 16,3-3-1-16,0 0-8 0,0 0 12 0,-3 0-12 0,3-2 0 16,-3 2 0-16,3 0 0 0,-3 0 0 0,0 0 0 15,3 3 0-15,-3-3-10 0,-1 3-1 0,1 0 0 16,-3 5 0-16,-3-3 0 0,3 3 0 0,-3 3 0 16,0 5 0-16,0 0 0 15,-3-5-21-15,3 5-5 0,0 0-1 0,-6-5 0 47,0-1-118-47,-2 4-23 0,2-1-5 0,0 0-364 0</inkml:trace>
  <inkml:trace contextRef="#ctx0" brushRef="#br0" timeOffset="9683.34">13367 11507 1796 0,'0'0'40'0,"0"0"8"0,0 0 1 0,0 0 1 0,0 0-40 0,0 0-10 15,6 0 0-15,0-3 0 0,0 3 0 0,3 0 0 16,0-3 0-16,3 1 0 0,-1-1 0 0,4 3 0 15,0-2 0-15,3 2 0 16,0-3-24-16,0 3-6 0,0-5-2 0,0 5 0 0,-4 0 32 0,4-3 0 16,-3 0 0-16,0 3 0 0,3-2-22 0,-3 2 2 15,0-6 0-15,-3 4 0 0,-1-1 6 0,-2-2 2 16,3 2 0-16,-3-2 0 16,0 2-19-16,-3-2-3 0,3 2-1 0,-3 1 0 15,-3-4 3-15,-3 6 1 0,0 0 0 0,0 0 0 16,0 0-57-16,0 0-11 0,0 0-2 0,0 0-1 0</inkml:trace>
  <inkml:trace contextRef="#ctx0" brushRef="#br0" timeOffset="9819.28">13665 11480 1267 0,'0'0'28'0,"-3"3"5"0,3 5 2 0,-3-3 1 0,3 3-36 0,-3 0 0 0,3 3 0 0,0 2 0 16,0 3 38-16,0-3 1 0,0 5 0 0,0 1 0 15,0 0-20-15,3 2-4 0,-3 2-1 0,0 1 0 16,0 3-26-16,0-1-4 0,0-2-2 0,-3 2-403 15,0-2-81-15</inkml:trace>
  <inkml:trace contextRef="#ctx0" brushRef="#br0" timeOffset="10219.83">13873 11726 2070 0,'0'0'45'0,"0"0"10"0,0 0 1 0,0 0 3 0,0 0-47 0,0 0-12 0,0 0 0 15,6 0 0-15,3 3 0 0,-3-3-17 16,0 0 4-16,3-3 1 0,-3 1-6 0,0-1-1 15,2 0 0-15,-2-2 0 16,3 0-44-16,-3 0-9 0,0 2-1 0,3-2-1 16,0 2 30-16,-3-2 5 0,0 2 2 0,0-2 0 0,3 2 23 0,-3 3 5 0,3 0 1 0,0 3 0 15,-3 2 8-15,3 3 14 0,0 5-3 0,-1 0-1 16,4 3 0-16,-3 5 0 0,0-2 0 0,3 5 0 16,-3 0 11-16,3-1 3 0,0 1 0 0,-3-3 0 15,3 3-24-15,-3-3 0 0,0-2 0 0,-3 2 0 16,2-2 24-16,-2-1 6 0,0-2 2 0,0 0 0 31,0-3-68-31,0-2-12 0,-3-1-4 0,0-2 0 0,-3 0-136 16,3-3-28-16,0 6-6 0,-3-11-1 0</inkml:trace>
  <inkml:trace contextRef="#ctx0" brushRef="#br0" timeOffset="10436.25">14355 11745 2090 0,'-6'13'59'0,"3"-5"13"0,-3 3-57 0,0-1-15 16,0 3 0-16,-3 3 0 0,-2 3 0 0,-1 2 0 16,0 0 8-16,0-2-8 15,-6 4-19-15,0-1-6 0,-6 4-2 0,0-2 0 16,4-3-74-16,-1-2-15 0,0-1-4 0,6-2-616 0</inkml:trace>
  <inkml:trace contextRef="#ctx0" brushRef="#br0" timeOffset="10742.09">14310 12007 1892 0,'9'8'53'0,"-6"-6"13"0,6 1-53 0,0 0-13 0,0-1 0 0,0 4 0 15,6-4 0-15,-3 4 9 0,3-4-9 0,-3 1 8 16,3-3-8-16,-4 0 0 0,-2 2 0 0,3-2-11 16,-3 3 2-16,0 0 0 0,0-3 0 0,-3 2 0 15,0 4-19-15,0-4-4 0,-3 6-1 0,-3 0 0 16,0 0 9-16,0 3 3 0,-3 2 0 0,0 3 0 15,0 0 21-15,0 0 0 0,-3-1 0 0,3 1 0 0,-3 3 36 16,6-3 4-16,-3 0 2 0,0-3 0 0,3 0-18 0,-3 0-4 16,3 1-1-16,-3-7 0 15,3 4-75-15,0-3-14 0,-3 0-3 0</inkml:trace>
  <inkml:trace contextRef="#ctx0" brushRef="#br0" timeOffset="10912.9">14504 11785 2120 0,'0'0'47'0,"0"0"9"0,6 2 3 0,3 3 0 0,0-2-47 0,0 0-12 0,3-1 0 0,-3 1 0 31,-1 0-19-31,1-1-5 0,-3 1-2 0,0 0 0 0</inkml:trace>
  <inkml:trace contextRef="#ctx0" brushRef="#br0" timeOffset="11167.68">14760 11819 2400 0,'12'8'68'0,"-6"-5"15"15,6-1-67-15,3 3-16 0,5-2 0 0,7 0 0 16,0-3-32-16,0-3-9 0,0 3-3 16,-1 0 0-16,1 0-28 0,-3-3-7 0,0 3-1 0,-6-2 0 15,0 2 4-15,-1 0 0 0,-5-3 0 0,3 3 0 16,-3 0-48-16,-3 0-10 0,0 0-2 0,-3-2 0 16,0 2 43-16,-3-3 8 0,0 3 1 0,-3 0 1 0,3-8 59 0,-3 3 11 15,-3-1 2-15,0-2 1 0</inkml:trace>
  <inkml:trace contextRef="#ctx0" brushRef="#br0" timeOffset="11364.16">15010 11705 1897 0,'0'8'41'0,"-3"5"9"0,0 6 2 0,0 7 2 0,0 3-43 0,0 3-11 0,0 5 0 0,3 0 0 15,-3 0 31-15,3 3 4 0,0 2 1 0,0-2 0 32,-3 0-56-32,3-3-10 0,3 0-2 0,-3-5-1 0,0-1-152 15,3-7-31-15,-3 24-5 0,0-22-2 0</inkml:trace>
  <inkml:trace contextRef="#ctx0" brushRef="#br0" timeOffset="11603.54">15272 11517 2257 0,'3'8'49'0,"-3"3"11"0,0 5 1 0,3 5 3 0,3 3-51 0,0 5-13 0,0 3 0 0,-3-1 0 32,0 4-49-32,0-1-13 0,0 0-2 0,0 4-875 0</inkml:trace>
  <inkml:trace contextRef="#ctx0" brushRef="#br0" timeOffset="11935.75">15451 11787 1220 0,'5'5'27'0,"1"1"5"15,3 2 2-15,-3 2 0 0,6 1-34 0,0 2 0 0,-3 0 0 0,3 1 0 16,0-4 0-16,-3 3 0 0,3-2-12 0,-3 0 3 0,0-4 9 15,-1 4 0-15,1 0 0 0,0-3 0 0,-3 2 0 0,0-2 11 16,0 0-3-16,-3-3 0 0,-3 6 26 0,3-3 5 16,-3 0 1-16,0-3 0 0,-3 3 12 0,0 3 4 15,-3-3 0-15,0 2 0 0,-3-2-20 0,0 3-3 16,-2-1-1-16,-1 1 0 0,-3-1-32 0,0-2 0 16,-3 3 0-16,0 0 0 15,0-1-51-15,-3-2-17 0,4 0-3 0,-4-3-1 16,3-2-74-16,0 0-15 0,-15 2-3 0,4-5-304 15</inkml:trace>
  <inkml:trace contextRef="#ctx0" brushRef="#br0" timeOffset="12625.15">15834 11528 1681 0,'0'0'36'0,"0"0"8"0,0 0 2 0,6 0 2 0,0 3-38 0,3-3-10 0,-3 2 0 0,3 1 0 16,0-1 0-16,0 1 0 0,0 0 0 0,0-1 0 16,3 6 0-16,0 0 0 0,0 0 0 0,0 3 0 15,-1 2 0-15,1 3 0 0,0 0 0 0,0 0 0 16,0 2 0-16,0-2 0 0,-3 3 0 0,-3-1 0 16,3 3 34-16,-3 0 5 0,0 1 1 0,-3 1 0 15,0 4 12-15,0-3 4 0,-6 0 0 0,0 2 0 16,0 0-29-16,0 1-6 0,-3-1-1 0,0 1 0 15,-3 2 3-15,0-3 0 0,0 1 0 0,0-1 0 16,-3 1-3-16,-3-1 0 0,0-2 0 0,1 2 0 16,-4 1-66-16,0-3-14 15,0 0-2-15,0-3-1 0,0 0-103 0,-3-3-21 0,-14 19-4 16,11-13-517-16</inkml:trace>
  <inkml:trace contextRef="#ctx0" brushRef="#br0" timeOffset="13646.93">15325 11703 1026 0,'0'0'28'0,"0"0"8"0,0 0-28 0,0 0-8 0,6 2 0 0,-3 1 0 16,0-1 52-16,3 4 10 0,-3-4 2 0,3 4 0 15,0 2-20-15,0 0-3 0,-3 0-1 0,3-1 0 16,-6 1-32-16,3 3-8 15,0 0 0-15,-3 2 0 0,3 0 0 0,-3 3 0 0,0 0 0 0,-3 5 0 16,3 0 0-16,-3 3 0 0,-3 2 0 0,3 3 0 16,0 1 0-16,0 1 0 0,0 1 9 0,0-3-9 15,0-2 24-15,3-1 1 0,0-5 0 0,0 0 0 16,0-5-25-16,3-2-14 0,0-4 2 0,0 1 0 16</inkml:trace>
  <inkml:trace contextRef="#ctx0" brushRef="#br0" timeOffset="14155.77">16457 11755 2026 0,'0'0'44'0,"0"0"10"0,6 6 2 0,2-1 1 0,4 3-45 0,-3-5-12 16,6 5 0-16,0-3 0 0,0 0-15 0,0-2-5 0,3 2 0 0,0-2-1 15,-1-1 9-15,1 1 1 0,0-3 1 0,3 0 0 32,-3 0-14-32,0-3-4 0,-3 1 0 0,-1 2 0 0,-2 0 17 0,3 0 11 0,-6 2-13 0,3-2 5 15,-6 3 8-15,3-3 0 0,-3 3 0 0,0-1 0 16,0 1 11-16,0 0-3 0,-3-1 0 0,0 1 0 16,0 0 20-16,-3-3 3 0,0 2 1 0,0-2 0 15,3 5-1-15,-3 1 0 0,-3-4 0 0,0 4 0 16,-3-4-31-16,0 4 8 0,0-4-8 0,0 4 0 15,-6-4 0-15,0 4-10 0,0-1 2 0,0 0 0 16,-3 0-4-16,1 1-1 0,-4 2 0 0,-3 0 0 16,-3-1 13-16,0 1-11 0,-3 3 11 0,-2 0-10 15,2-3-22-15,0 2-5 16,0 1-1-16,3-3 0 0,1 0 23 0,2 0 5 0,3-3 1 0,0 3 0 16,3-3-59-16,0 0-11 0,0 1-2 0,1-1-634 15</inkml:trace>
  <inkml:trace contextRef="#ctx0" brushRef="#br0" timeOffset="14441.41">16433 12277 2487 0,'0'5'55'0,"0"-2"11"0,3-1 2 0,3 1 2 0,0 2-56 0,3-5-14 0,5 3 0 0,1-3 0 16,3 0-14-16,3-3-6 0,3 1 0 0,-3-6-1 15,3 0 7-15,2-3 2 0,4 1 0 0,-3-6 0 32,3 0-13-32,-4-5-3 0,1-1 0 0,0-1 0 15,-3-1-56-15,-3 0-12 0,2 0-3 0,-2-2 0 16,-3 5-84-16,0-3-17 0,0 5-3 0,0-2-1 0,0 5 71 15,-1-2 13-15,-2 4 4 0,0 1-164 0,-3 0-32 0</inkml:trace>
  <inkml:trace contextRef="#ctx0" brushRef="#br0" timeOffset="14768.92">17254 11594 2082 0,'0'0'59'0,"0"0"13"0,0 0-57 0,0 0-15 16,0 0 0-16,0 0 0 0,0 0 13 0,0 0 0 16,0 0 0-16,0 0 0 0,0 0-13 0,0 0 0 15,0 0 0-15,0 0 0 0,3 3 0 0,0-1 0 0,0 4 0 0,3-4 0 16,-3 6 0-16,0 0 0 0,3 5 0 0,0 1 0 15,0 7 8-15,0 3 0 0,0 5-8 0,0 5 12 16,0 3 1-16,0 8 0 0,-3 3 0 0,3 5 0 16,-3 8 8-16,0-3 2 0,0 3 0 0,0-6 0 15,0 1-23-15,0-6 0 0,0-2-10 0,-3-6 10 32,3 0-113-32,-3-10-16 0,0-6-3 0</inkml:trace>
  <inkml:trace contextRef="#ctx0" brushRef="#br0" timeOffset="15736.38">17951 11864 2176 0,'0'0'62'0,"0"0"13"0,0 0-60 0,0 0-15 0,0 0 0 0,0 0 0 16,6-3 0-16,-3 1 0 0,6-1 0 0,0-2 0 16,3 2 0-16,2 8 0 0,1 9 0 0,0-14 0 15,6-11-8-15,-3 0 8 0,6 6 0 0,-1-3 0 0,1 3 0 0,3 2 0 16,0-2 0-16,0 2 9 16,2 3-9-16,-2 0 8 0,3 0-8 0,-3 0 8 15,0 0-8-15,-1 0 0 0,-2 6 0 0,3-4 8 16,-3 4-8-16,0-4 0 0,-1 1 0 0,-2-1 0 15,0 1 0 1,0 0-11-16,-3-1 11 0,-3 1-8 0,0 0-10 0,-4-3-2 0,-2 0 0 0,0 0 0 16,-3-3-112-16,-3 3-22 0,-3 0-5 0,0 0-1 15</inkml:trace>
  <inkml:trace contextRef="#ctx0" brushRef="#br0" timeOffset="15973.08">18088 11964 2070 0,'-6'0'45'0,"3"0"10"0,-3 0 1 0,0 0 3 0,0 3-47 0,6-3-12 0,0 0 0 0,0 0 0 16,0 0 8-16,0 0 0 0,0 0 0 0,0 0 0 15,0 0-8-15,0 0 0 0,0 0 0 0,3 3 0 16,3-3 0-16,3 2 12 0,0 1 0 0,3-3 0 16,0 3 8-16,5-3 1 0,1 0 1 0,3 0 0 15,0 2-12-15,3-2-2 0,0 0-8 0,2 3 12 16,-2-3-4-16,0 0-8 0,3 0 11 0,-6-3-11 31,2 3-30-31,-2-2-13 0,-3 2-2 0,0 0-1 0,0 0-95 16,0 0-19-16,0-3-4 0,-4 0-1 0</inkml:trace>
  <inkml:trace contextRef="#ctx0" brushRef="#br0" timeOffset="16474.09">18448 11483 1699 0,'0'0'37'0,"3"-5"8"0,3 2 2 0,0 0 1 0,0 1-39 0,3-1-9 0,0 0 0 0,3 1 0 16,2-1 23-16,1 3 2 0,0 0 1 0,0 5 0 16,3 1-26-16,0-1 0 0,3 6 0 0,-1-1 0 15,4-2 0-15,0 5 0 0,-3 3 0 0,3 3 0 16,0-3 0-16,-1-1 0 0,1 1 0 0,3 3 8 15,0-3-8-15,-3 0 0 0,-1 2 0 0,4-2 0 16,0-3 0-16,-3 3 0 0,-3-5 0 0,-1 2 0 16,1-2 0-16,-6-4 0 0,3 1 0 0,-3 0 0 15,-6 0-8-15,3 0-4 0,-6-3-1 0,3 1 0 16,-6-1 21-16,0 3 4 0,-3 0 0 0,0 0 1 16,-3 0-4-16,0 2-1 0,-3 1 0 0,-3 5 0 15,-3-3 10-15,0 3 2 0,-3 0 0 0,-3 0 0 0,-3 0-10 0,0-1-2 16,1 4 0-16,-4 0 0 15,-3-4-8-15,0 4 0 0,0-1 0 0,-2 1-11 16,-7-1-26-16,0 1-6 0,-5-3-1 16,-1-3-761-16</inkml:trace>
  <inkml:trace contextRef="#ctx0" brushRef="#br0" timeOffset="16888.66">18100 11721 2012 0,'0'0'57'0,"0"0"12"0,-6 0-55 0,6 0-14 0,-3 3 0 0,-3-1 0 16,0 1 11-16,0 0-1 0,0-1 0 0,0 4 0 15,-3-1 3-15,0 3 1 0,-3-3 0 0,0 0 0 16,-3 3-26-16,1 3-6 0,-1-1-1 0,-3 1 0 16,0 2 31-16,-3 1 5 0,3-1 2 0,0-3 0 15,-2 1-19-15,2 2 0 0,0 0-8 0,3 6 8 16,0-6 0-16,0 0 8 0,3 3 1 0,3-5 0 16,0 2 0-16,0 0 0 0,1-2 0 0,2-1 0 15,0 4-1-15,3-4-8 0,0 1 12 0,0-3-4 16,3 2-8-16,0-2 0 0,-3 0 9 0,6 0-9 0,-3 0 8 0,3 0-8 15,0-5 10-15,3 5-10 0,0 0 24 16,2 0-2-16,1-1 0 0,3-1 0 0,6-1 9 0,0 3 1 16,3 0 1-16,3-3 0 0,2 3-22 0,4 0-11 15,3 3 10-15,-3-3-10 0,2 0-12 0,-2-1-9 16,3 4-2-16,-6 0-996 16</inkml:trace>
  <inkml:trace contextRef="#ctx0" brushRef="#br0" timeOffset="27455.29">21350 11131 435 0,'0'0'9'0,"0"0"3"0,0 0 0 0,0 0 0 0,0 0-12 0,3-5 0 0,0 2 0 0,0 0 0 16,0-2 27-16,0 3 2 0,0-4 1 0,3 4 0 15,-6-1-9-15,3 0-1 0,-3 3-1 0,3-5 0 0,0 2 11 16,0-2 2-16,0 0 1 0,0 2 0 0,0-2 3 0,0 0 1 15,0 2 0-15,0-2 0 0,-3 2-1 0,0 3-1 16,6-5 0-16,-3 2 0 0,-3 3 9 0,0 0 3 16,0 0 0-16,0-5 0 0,0 5-3 0,0 0-1 15,0 0 0-15,0 0 0 0,0 0-11 0,0 0-3 16,0 0 0-16,0 0 0 0,0 0-11 0,0 0-2 16,0 0-1-16,0 0 0 0,0 5 4 0,-3 0 1 15,0 1 0-15,0 4 0 0,-3 3 2 0,0 1 1 16,-3 2 0-16,0 2 0 0,0 1-4 0,-3 4-1 0,-3 6 0 15,0 3 0-15,-3 5 9 0,1 3 1 0,-1 5 1 0,-6 0 0 16,3 5-3-16,-6 3-1 0,3 3 0 16,-2 5 0-16,-1-3 11 0,0 3 3 0,0-1 0 15,-2-1 0-15,2-1-11 0,3-3-1 0,-3-2-1 0,6 0 0 16,0-2 16-16,1-7 3 0,5 1 1 16,0-5 0-16,3-5-18 0,3-4-3 0,0-4-1 0,3-3 0 15,3-3 7-15,0-3 1 0,0-5 0 0,3 1 0 31,0-6-58-31,0 0-11 0,0-3-3 0,0-2 0 16,0-3-106-16,0 0-22 0,0 0-4 0,0 0-696 0</inkml:trace>
  <inkml:trace contextRef="#ctx0" brushRef="#br0" timeOffset="28023.64">22088 11179 1134 0,'0'0'24'0,"0"0"6"0,0 0 1 0,0 0 1 0,0 0-32 0,0 0 0 16,0 0 0-16,3-3 0 0,0-5 10 0,0 5-10 15,-3 3 8-15,3-5-8 0,0-3 12 0,0 3-4 0,-3-3 0 0,0 3 0 16,0-3-8-16,-3 2-11 0,3-1 3 0,-3 1 0 16,0 1-4-16,-3-3 0 0,0 3 0 0,0-1 0 15,3 1 12-15,-3 2 0 0,0 1 0 0,0 2 0 16,-2 0 14-16,2 0 5 0,-3 0 1 0,3 0 0 16,0 2 44-16,-3 1 10 0,3 2 2 0,0 1 0 15,0-4-16-15,0 4-4 0,3 2 0 0,-3-3 0 16,-3 5-12-16,0-2-4 0,6 3 0 0,-3 0 0 15,0-1-32-15,0 3-8 0,-3 1 0 0,4 1 0 16,-4 4 17-16,3 0 2 0,-3 2 0 0,0 5 0 16,0 3 14-16,0 6 3 0,0 7 1 0,3-5 0 15,-6-3 4-15,0 3 1 0,3 6 0 0,-3 4 0 16,0 4-14-16,-2 4-2 0,2 1-1 0,-3 2 0 16,0 3-15-16,-3 0-10 0,0 5 12 0,0-3-12 15,-2 1 12-15,-1-1-4 0,-3 4 0 0,3-4-8 16,0 1 0-16,0-1 0 0,1-5 0 0,-1 0 0 0,3-2 13 15,0 0-4-15,0-4-1 0,3-1 0 0,0-4 11 16,3-2 1-16,1-2 1 0,-1-6 0 0,3-3-11 0,0-5-2 16,3-2-8-16,-3-6 12 15,6-5-89-15,-3-6-19 0,3-4-3 16,-3-6-874-16</inkml:trace>
  <inkml:trace contextRef="#ctx0" brushRef="#br0" timeOffset="28704.85">20380 11057 882 0,'0'0'19'0,"0"0"4"0,0 0 1 0,0 0 1 0,0 0-25 0,0 0 0 0,0 0 0 0,0 0 0 15,0 0 98-15,0 0 14 0,0 0 4 16,0 0 0-16,0 0-28 0,0 0-4 0,0 0-2 0,0 0 0 15,0 0-41-15,0 0-8 0,0 0-1 0,0 0-1 16,6 3-5-16,-3-3-1 0,3 0 0 0,-3 2 0 16,3 1-11-16,-4 0-2 0,4-1-1 0,0 3 0 15,-3 3 3-15,3 0 1 0,0 0 0 0,0 3 0 16,0 2-4-16,0 0-1 0,3 3 0 0,0 0 0 16,0 0-10-16,-3 2 0 0,-3-2 0 0,3 0-11 15,0-3-1-15,-3 1 0 0,3-1 0 0,-6-3 0 16,3 1-32-16,0-3-6 0,0-3-2 0,-3 1-470 15,0-6-94-15</inkml:trace>
  <inkml:trace contextRef="#ctx0" brushRef="#br0" timeOffset="28958.16">20662 10954 2023 0,'0'0'44'0,"0"0"10"0,0 0 2 0,-3 5 0 0,1 3-44 0,2-3-12 16,-3 1 0-16,3-1 0 0,-3 3 0 0,0 2 0 15,0-2 0-15,0 3 0 0,0-3 0 0,-3 2-9 0,0-2 9 0,0 3-13 16,0-3-6-16,-3 2-1 0,-3 1 0 0,0 0 0 16,-3-1 10-16,0 3 2 0,-3-2 0 0,-2 2 0 15,-4 3 8-15,3 3 0 0,-3-3 0 16,0 2 0-16,1 1-11 0,-1-1-6 0,3 1-2 0,0-1 0 31,0 1-29-31,3-1-5 0,-2 1-2 0,2-3-456 0,3-1-91 0</inkml:trace>
  <inkml:trace contextRef="#ctx0" brushRef="#br0" timeOffset="29321.47">19948 11533 1724 0,'0'0'38'0,"0"0"8"0,0 0 2 0,0 3 0 0,0 2-39 0,0 0-9 16,3 3 0-16,3 0 0 0,-3 3 18 0,3-1 2 16,0 4 0-16,0-1 0 0,0 0-11 0,3 3-1 15,0 3-8-15,0 2 12 0,0 0-12 0,2 0 0 16,1 0 0-16,-3 0 0 0,3 3 0 0,0-3-10 0,-3 1 2 0,3-4 0 31,-3 3-28-31,0-5-6 0,3-3-1 0,-3 3 0 16,-3-5-13-16,0-1-4 0,2-4 0 0,-2 2 0 15,0-6-99-15,0 1-20 0,6-6-4 0,-6-5-1 0</inkml:trace>
  <inkml:trace contextRef="#ctx0" brushRef="#br0" timeOffset="29528.73">20258 11594 2070 0,'-9'11'45'0,"3"-9"10"0,-3 4 1 0,-3-1 3 0,0 3-47 0,-3 0-12 0,0 2 0 0,-3 4 0 16,-2-4 15-16,2 3 1 0,-3 1 0 0,3-1 0 15,-6 0-16-15,3 3-10 0,-2-3 2 0,2 3 0 16,0-3-26-16,0 0-5 0,0-2-1 0,3 0 0 16,-2-1-140-16,2-2-29 0,-15 3-6 0,6-1-1 0</inkml:trace>
  <inkml:trace contextRef="#ctx0" brushRef="#br0" timeOffset="30012.89">22201 12023 2149 0,'0'0'47'0,"0"0"9"0,0 0 3 0,0 0 2 0,6 0-49 0,3 2-12 16,6 4 0-16,0-4 0 16,6-2-18-16,0-2-6 0,2-12-2 0,4 9 0 15,3 8-27-15,0 2-6 0,0-5-1 0,-4-3 0 16,4 1-108-16,0-1-23 0,-3 0-4 0,2 1-232 0,-2-3-46 0</inkml:trace>
  <inkml:trace contextRef="#ctx0" brushRef="#br0" timeOffset="30297.62">22585 11872 1886 0,'0'0'41'0,"-6"3"9"0,0 4 2 0,0 1 1 16,1 0-42-16,-1 3-11 0,0 2 0 0,-3 0 0 0,6 1 0 0,-3 4 0 15,0 1-12-15,0 2 12 0,0 3-23 0,3-1 3 16,-3 1 1-16,3 3 0 16,0-1-11-16,-3-2-2 0,3 2-1 0,0-2 0 15,0-3-127-15,0-2-24 0,0 15-6 0,0-13-1 0</inkml:trace>
  <inkml:trace contextRef="#ctx0" brushRef="#br0" timeOffset="30597.34">22166 12351 2101 0,'0'0'60'0,"0"0"12"0,0 0-57 0,0 0-15 0,0 5 0 0,3 0 0 16,3-2 0-16,0 2 9 0,2-2-9 0,4 0 8 16,3-1-8-16,3-2 0 0,-3 3 0 0,6-3-11 15,0 3 11-15,2-3 0 0,1 2 0 0,3-2 0 31,0 0-30-31,0 0-1 0,-4 3 0 0,1-3 0 0,0 0-33 0,-3 0-6 0,3 2-2 0,-3-2 0 16,-4 0-147-16,1 3-29 0,18 0-7 16,-15-1-1-16</inkml:trace>
  <inkml:trace contextRef="#ctx0" brushRef="#br0" timeOffset="30928.21">22416 12359 1677 0,'0'0'36'0,"-3"5"8"0,-3-2 2 0,6-3 2 0,-6 0-38 0,6 0-10 0,-3 2 0 0,0 4 0 15,0-4 28-15,3-2 4 0,0 0 1 0,0 0 0 16,0 0-20-16,0 0-4 0,-3 6-1 0,3-6 0 16,0 2-8-16,3 3-11 0,-3-5 3 0,0 3 0 15,3 5 8-15,0 0 0 0,-3-3 0 0,3 3 0 16,-3 3 0-16,0 2 0 0,0 6 0 0,0-1 0 31,-6 3-47-31,3 3-7 0,0 2-2 0,-3 4 0 16,3-4-38-16,-3 1-8 0,3-1-2 0,0-2-500 0</inkml:trace>
  <inkml:trace contextRef="#ctx0" brushRef="#br0" timeOffset="31389.69">22809 12441 2160 0,'0'0'48'0,"0"0"9"0,0 0 3 0,0 0 0 0,6 2-48 0,-3-2-12 0,2 3 0 0,-2-3 0 15,6 3 24-15,-3-3 2 0,3 0 1 0,0 0 0 16,0 0-42-16,0-3-8 0,3 3-1 0,-3-3-1 16,3 3 5-16,0 0 0 0,-3 0 1 0,0 0 0 15,2-2-27-15,-2 2-6 16,0 0 0-16,3-3-345 16,0 0-69-16,-3 3-14 0</inkml:trace>
  <inkml:trace contextRef="#ctx0" brushRef="#br0" timeOffset="31619.49">23014 12216 1580 0,'-6'10'35'0,"3"-7"7"0,0 5 2 0,0-3 0 0,0 3-36 0,0 0-8 16,3 5 0-16,-6 1 0 0,3 1 15 0,0 1 1 15,0 3 0-15,-3 2 0 0,3 3-7 0,-3 0-1 0,3 2 0 0,-3 3 0 16,3 0-8-16,0-2-14 0,0 5 3 0,1-6 1 31,-4-2-102-31,3 0-21 0,-3 15-4 0,3-15-1 0</inkml:trace>
  <inkml:trace contextRef="#ctx0" brushRef="#br0" timeOffset="31844.1">23309 12544 1785 0,'0'0'39'0,"0"0"8"0,0 0 1 0,0 0 4 0,0 0-42 0,0 0-10 16,0 0 0-16</inkml:trace>
  <inkml:trace contextRef="#ctx0" brushRef="#br0" timeOffset="33537.61">6792 13409 1681 0,'0'0'36'0,"0"-5"8"0,3-3 2 0,0 3 2 0,-3 5-38 0,3-6-10 16,0 1 0-16,3-3 0 0,0-3 28 0,-1 1 3 15,4-1 1-15,0 1 0 0,0 2-32 0,0-3 0 16,0 1 0-16,3-4 0 0,0 1 0 0,-3 0-20 16,3 5 4-16,-3-3 0 0,3 1 16 0,-1-1-10 15,-2 1 10-15,3-1-8 0,0 3 8 0,0 0-8 16,0 6 8-16,0 2-8 0,3-3 8 0,3 6 0 15,0-3 8-15,-1 13-8 32,1 8 0-32,3-5 0 0,-3-14 0 0,3 4 0 0,0 4 0 0,-3 4 0 0,-1 1 0 0,1-1 0 0,0 2 0 15,0-3 8-15,-3 3-8 0,-3-3 0 0,3 5 8 0,-1 1-8 0,-2 5 8 0,0-6-8 16,-3-2 0-16,0-3 0 16,-3 6 0-16,0 2 8 0,-3 3-8 0,0-3 9 0,0 5-9 15,-3-2 10-15,3 0-10 0,-3 3 8 0,-3-1-8 0,3 0 8 16,-3-2 6-16,0-3 1 0,0 1 0 0,0-1 0 15,-3-3 8-15,0 3 1 0,-3 1 1 0,3-4 0 16,-3 3 6-16,0-2 1 0,1-6 0 0,-4 0 0 16,0 3 6-16,0-3 2 0,0-2 0 0,0 2 0 15,-3-5 1-15,0 0 1 0,3 0 0 0,-3-3 0 16,1 3 0-16,-4-2 0 0,3-4 0 0,0 4 0 16,0-4-27-16,0-2-6 0,0-2-1 0,0-1 0 15,-2 0-8-15,2-2 0 0,0 0 0 0,0-6 0 16,0 0 0-16,3-2-11 0,-3 0 3 0,3 2 0 0,3 6 8 0,-3-3 0 15,4-2 0-15,2 2 0 0,0 0 0 16,0 0 0-16,3 0 0 0,0 0 0 0,0-3 0 0,3 1 0 16,3-1 0-16,-3-2 0 0,3 0 0 0,0 2 0 15,0 6 0-15,3-3 0 16,-3 0 0-16,3 0 0 0,-1 0 0 0,4 5-8 16,0 1-19-16,0 2-3 0,3-3-1 0,0 3 0 0,0 0 31 0,3 0 15 15,3 0-2-15,0 3 0 0,-1-1-13 0,1 1-16 16,0 0 3-16,0 2 1 0,3 0 12 0,-3 3 15 15,0-2-3-15,-1 1-1 0,4-1-19 0,-6 2-4 0,3 2-1 16,-3-2 0-16,3 0 13 0,-3 0 0 0,0 3 0 0,-4-3 0 16,4 0 0-16,0 0 0 0,-3 5 0 0,3-3 0 15,-3 4 29-15,0-4 3 0,0 1 0 0,0-3 0 32,0 0-53-32,-4 0-11 0,1 5-1 0,0 0-1 15,0 0-86-15,-3-2-18 0,0-1-3 0,-3 1-1 0</inkml:trace>
  <inkml:trace contextRef="#ctx0" brushRef="#br0" timeOffset="33942.61">7741 13758 2260 0,'0'0'50'0,"0"0"10"0,0 0 3 0,0 0 0 0,0 0-51 0,0 0-12 0,0 0 0 0,0 0 0 16,0 0-33-16,3-5-10 0,0-3-1 0,3 5-1 0,-3 9 36 0,3-4 9 16,-3-2 0-16,3 3 0 0,0-3-18 0,0 0-2 15,0 0 0-15,0 0 0 16,0-3-15-16,0 1-3 0,0 2-1 0,3 0 0 15,-3 0 8-15,-1 2 2 0,1 1 0 0,0-3 0 0,0 3 29 0,0-1 0 16,0 4 0-16,0 2 0 0,0 0 12 0,-3-1 9 0,0-1 2 16,0 2 0-16,0 2 11 0,0 3 2 15,0-2 1-15,3-3 0 0,-3 3-8 0,3-3-1 0,-3 2-1 0,0 1 0 16,3 2-16-16,0 0-3 0,3 0-8 0,-3 1 12 16,3-6-12-16,0-3 0 0,-4-5 0 0,4 5 0 15,-3 8 0-15,3-2-18 0,-3-3 2 0,0 0 1 31,0-6-39-31,0 4-8 0,-3-4-2 0,-3-2-511 0,0 0-102 0</inkml:trace>
  <inkml:trace contextRef="#ctx0" brushRef="#br0" timeOffset="34125.61">8021 13491 2358 0,'0'-24'52'0,"0"6"10"0,3 7 2 0,0 1 3 0,0 4-54 0,3 1-13 0,3-3 0 0,-3 0 0 0,0 6 0 16,3-4 0-16,0 4 0 0,-3-1 0 15,2 3-32-15,-2-3-10 0,0 1-2 0,-3 2-628 16,3 2-125-16</inkml:trace>
  <inkml:trace contextRef="#ctx0" brushRef="#br0" timeOffset="34377.11">7929 13668 1792 0,'0'0'40'0,"0"0"8"0,-3 3 1 0,3-3 1 0,0 0-40 0,0 0-10 16,0 0 0-16,0 0 0 0,0 5 9 0,6 1 0 0,0-9 0 0,3 0 0 16,0-2-1-16,2 0 0 0,1 5 0 0,0 0 0 15,0 0-8-15,3-3 8 0,-3-2-8 0,3-6 8 16,0 3 0-16,-3 0 0 0,2 3 0 0,-2-3 0 15,3 0 2-15,-3 0 0 0,3 3 0 0,-3 2 0 32,0 1-38-32,0 2-8 0,-3 0-2 0,3-3 0 15,0 0-149-15,-4 1-29 0,4-4-7 0,-3 4-1 16,0 2 112-16,0 0 23 0,0 0 4 0,0 0 1 0</inkml:trace>
  <inkml:trace contextRef="#ctx0" brushRef="#br0" timeOffset="35159.24">8188 13634 1591 0,'0'0'35'0,"0"0"7"0,-6 0 2 0,0-3 0 0,6 3-35 0,0 0-9 0,0 0 0 0,0 0 0 16,0 0 0-16,0 0 0 0,0 0 0 0,-3-8 0 15,0-10 12-15,0 10 0 0,0 21 0 0,3-5 0 16,0-8 32-16,0 0 8 0,0 0 0 0,0 0 1 15,6 3 2-15,0-3 0 0,3 0 0 0,0-3 0 16,0-2-27-16,2 2-6 0,1-2-1 0,0 0 0 16,0 5-4-16,3-3-1 0,-3 0 0 0,3 3 0 15,0 0-16-15,0-2 10 0,0-4-10 0,-1 4 8 16,1 2-8-16,-3 0-11 0,0 2 3 0,0 1 0 16,3 0-112-1,-3 2-23-15,-3 0-4 0,0-2-657 0</inkml:trace>
  <inkml:trace contextRef="#ctx0" brushRef="#br0" timeOffset="35431.06">8310 13711 2080 0,'0'0'46'0,"0"0"10"0,0 0 1 0,0 0 1 0,0 0-46 0,0 0-12 16,0 0 0-16,0 0 0 0,0 0-10 0,0 0-4 16,0 0-1-16,0 0 0 0,0 0 15 0,3 5 0 0,-3-2 0 15,6-3 0-15,0 0 0 0,0 0 0 16,3-3 0-16,2 3 0 0,1 3 0 0,-3-1 0 0,3 4 0 16,0-6 0 15,0-6-28-31,0 1-4 0,0 0 0 0,0 2 0 0,3 3-78 0,-4 0-16 0,-2 3-3 0,3-6-591 0</inkml:trace>
  <inkml:trace contextRef="#ctx0" brushRef="#br0" timeOffset="35924.25">9322 13195 2026 0,'0'0'57'0,"0"0"14"0,0 0-57 15,0 0-14-15,0 0 0 0,0 0 0 16,0 0-20 0,0 0-6-16,0 0-2 0,-3-3 0 0,-3-2 10 0,0 2 2 0,-3 1 0 0,0 2 0 0,0 5 6 0,0-3 2 15,0 1 0-15,0-3 0 0,-3 3 8 0,0-1 11 16,1 4-3-16,-1-1 0 0,-3-2 0 0,0 5 0 15,-3 2 0-15,-3 1 0 0,0-1 4 0,-2 4 0 16,-1 4 0-16,-3 1 0 0,3 2-12 0,-3-3 8 16,1 3-8-16,5 1 8 0,0 1 29 0,6-1 6 15,0-4 1-15,0 1 0 0,3-3 1 0,0-1 1 16,6 4 0-16,1-1 0 0,-1 4-34 0,3-4-12 0,0 1 9 0,3-1-9 16,3 1 0-16,-3-1 0 0,6 1 0 0,-3 2 0 15,5 0 0-15,-2 0 0 16,3-2 0-16,0-1 0 0,0 6 0 0,3-3 0 0,3 0 0 0,-3-2 0 15,3-3 0-15,3 0 0 0,0-3 0 0,2-2 0 16,4 2 0-16,0-5 0 0,0 0 0 0,0-6 0 16,2 4 16-16,-2-6-1 0,3 0-1 0,0 0 0 15,0 0-2-15,-1 2-1 0,1 6 0 0,0-8 0 16,0-10-11-16,0-1 0 0,-4 6 9 0,1-3-9 16,-3 0 0-16,3 0 0 0,-6 0-10 0,2 0 10 15,-2 0-52-15,0 3-3 16,0-3-1-16,-3-3-592 0,0-2-118 0</inkml:trace>
  <inkml:trace contextRef="#ctx0" brushRef="#br0" timeOffset="36111.47">9777 13753 2746 0,'0'0'60'16,"0"0"13"-16,0 0 3 0,0 0 1 0,0 0-61 0,0 0-16 0,0 0 0 0,0 0-811 15,0 0-165-15</inkml:trace>
  <inkml:trace contextRef="#ctx0" brushRef="#br0" timeOffset="39123.08">16736 13179 1832 0,'6'3'52'0,"-6"-3"12"0,0 0-52 0,3 0-12 0,3 0 0 16,-3 0 0-16,0 2 15 0,-3-2 0 15,0 0 0-15,3 0 0 0,0 3-15 0,-3-3 0 0,0 0 0 0,0 0 0 16,0 0 9-16,0 0-9 0,0 0 8 0,0 0-8 16,0 0 18-16,-6 0-2 0,-3 2 0 0,-3-2 0 15,-2 3-16-15,-1-3 0 0,-3 5 0 0,0 1 0 16,0 2 0-16,-3 2 0 0,0-2-8 0,-2 3 8 15,2-1 0-15,0 4 13 0,0-1-1 0,0-5 0 16,3 0 35-16,0 0 6 0,4 0 2 0,-1 7 0 16,6 7-7-16,0-7-2 0,-3-17 0 0,6 2 0 15,6 0-33-15,-6 0-13 0,0 0 11 0,6 0-11 16,0 0 0-16,0 0 0 0,0 0 0 0,0 0 0 16,0 0 0-16,0 0 0 0,-3 5 0 0,3 0-10 15,6-5 10-15,0 3 0 0,3 0 0 0,3-1 0 0,0 1 0 16,3 0 0-16,0 2 8 0,2 0-8 15,-2 3 0-15,3-3 0 0,-3-2-10 0,3 2 10 0,-3 1-24 0,3-1 1 16,-3 3 1-16,-1-3 0 16,1-2-30-16,0-1-7 0,-3-2-1 15,0 3 0-15,-3 0-121 0,0-1-25 0,-3 1-5 0,0-8-1 0</inkml:trace>
  <inkml:trace contextRef="#ctx0" brushRef="#br0" timeOffset="39373.25">16412 13608 2430 0,'-18'2'69'0,"12"1"15"0,0-1-68 0,-3 4-16 0,0 2 0 0,3-3 0 15,0-2-9-15,0 2-6 0,1 3-1 0,2-3 0 16,-3-2 16-16,3 2 0 0,3-5 0 0,0 8 0 16,3-3 0-16,0 3 0 0,3-2 0 0,2-4 0 15,4 1 0-15,3-1 0 0,0 4 0 0,3-1 0 16,3-2 22-16,3-1 1 0,2 1 0 0,1-3 0 15,0 3-23-15,0-3 8 0,3-3-8 0,-4 0 0 16,4 3-17 0,0-2-8-16,0-1-2 0,-4 0 0 15,4 3-55-15,-3-2-11 0,-3-1-3 0,-3 0-524 0,-1-2-104 0</inkml:trace>
  <inkml:trace contextRef="#ctx0" brushRef="#br0" timeOffset="39661.82">17180 13107 2343 0,'0'0'52'0,"0"0"10"0,0 0 2 0,0 0 2 0,0 0-53 0,0 0-13 16,0 0 0-16,0 0 0 0,0 0-10 0,0 0-5 15,0 0-1-15,6 0 0 0,-3 3 5 0,3 0 1 16,-3 7 0-16,3 1 0 0,-3 5 10 0,0 2 0 16,0 11 0-16,0 6 0 0,0 2 0 0,-3 8 0 0,3 5 0 0,-3 0 0 15,3 1 0-15,0-1 0 0,-1 0 0 16,1 0 0 0,3-2-18-16,0-3-8 0,0-8-2 0,0-5 0 15,0-6-93-15,0-2-19 0,3-5-4 0,-3-1-1 0</inkml:trace>
  <inkml:trace contextRef="#ctx0" brushRef="#br0" timeOffset="40237.3">18085 13372 2026 0,'0'8'44'0,"0"-8"10"0,0 0 2 0,0 0 1 0,6 3-45 0,0-1-12 0,3 1 0 0,0 0 0 31,2 2-20-31,4-5-7 0,3-5-1 0,3 5 0 0,3 5 16 0,0-8 2 0,2-2 1 0,1-3 0 16,3 3 9-16,0-3 0 0,0 5 0 0,2 0 0 15,1 1 0-15,-3-1 0 0,-3-2-11 0,-1 0 11 0,1 2-16 16,-3 0 4-16,0 1 0 0,-3-4 0 16,-1 1-34-16,-2 0-6 0,0-1-2 0,-3 4-458 15,0-1-91-15</inkml:trace>
  <inkml:trace contextRef="#ctx0" brushRef="#br0" timeOffset="40477.11">18299 13570 1677 0,'6'-5'36'0,"-6"5"8"0,9 3 2 0,-3-1 2 0,6-2-38 0,0 0-10 0,3 3 0 0,-1 0 0 16,4-6-10-16,-3 3-4 0,6-3-1 0,-3 1 0 15,3-1-1-15,0 3 0 0,-1-2 0 0,1-4 0 32,3-4-156-32,-3 4-31 0,18-2-6 0,-10-2-2 0</inkml:trace>
  <inkml:trace contextRef="#ctx0" brushRef="#br0" timeOffset="40866.21">18769 13047 2343 0,'0'0'52'0,"3"2"10"0,0 4 2 0,3-1 2 0,3 3-53 0,3 0-13 15,0 0 0-15,3 2 0 16,3 1-42-16,0-1-11 0,2-2-3 0,1 3 0 0,0 2 26 0,3-2 5 15,-3-1 1-15,0-2 0 0,-1 0 12 0,1 3 4 16,-3-3 0-16,0 0 0 16,-3 2-20-16,0 1-4 0,0-1-1 0,-3-2 0 0,-1 3 33 0,1 2 0 0,0 0 0 0,0 1 0 15,-3-1-17-15,3-3-3 16,-3 1-1-16,0 0 0 0,-3 2 49 0,0-3 9 0,0 1 3 16,-3-3 0-16,0 3-24 0,-3-4-4 0,0 1 0 0,-3 8-1 15,-3 5-11-15,0-5 0 0,-3-8 0 0,-3 0 0 16,0 5-8-16,-3 1 8 0,-6-1-10 0,-2 3 10 15,-4 0-22-15,-3 2 2 0,-3 6 0 0,1 0 0 32,-4-6-7-32,6 3-1 0,0-2 0 0,0-1 0 15,4 1-3-15,-1-3-1 0,0 0 0 0,3-6 0 0</inkml:trace>
  <inkml:trace contextRef="#ctx0" brushRef="#br0" timeOffset="41242.65">18320 12973 2372 0,'0'0'52'0,"0"0"12"0,-3 2 1 0,-3 3 1 0,-3 1-53 0,0-1-13 16,0 6 0-16,-3-1 0 0,-3 3-16 0,1 1-7 15,-7-1-1-15,0 5 0 16,-3-2-64-16,-3 3-12 0,-3 2-4 0,-5 0 0 16,-1-5 57-16,-6 8 11 0,-2 5 3 0,-1 3 0 0,0-3 21 0,7 0 4 15,2 0 8-15,6-5-13 0,3-3 97 0,4-2 20 16,5-4 4-16,-3 4 1 0,3-1-55 0,3-2-11 0,3-2-3 0,3-1 0 16,0 0-40-16,3-2 0 0,1 2 0 0,5-3 0 15,3 4-14-15,2 1 5 0,7 1 1 0,3 3 0 16,3 2 8-16,6 3 0 0,6 0 0 0,2 2 0 15,4-2 0-15,0 0 0 0,3-3 0 0,-1-3 0 32,-2 6-31-32,3-8-4 0,-4 0-1 0,4-5 0 15,0-1-89-15,2-5-19 0,-2 1-3 0</inkml:trace>
  <inkml:trace contextRef="#ctx0" brushRef="#br0" timeOffset="42711.25">20734 13219 1148 0,'0'0'25'0,"0"0"6"0,0 0 1 0,3 5 0 0,-3-2-32 0,0-3 0 0,0 0 0 0,0 0 0 16,0 0 12-16,0 0-3 0,3 2-1 0,-3-2 0 15,0 0-8-15,0 0-11 0,0 0 3 0,0 0 0 16,3 5 16-16,-3 1 3 0,0-6 1 0,0 0 0 15,0 0 32-15,0 0 6 0,0 0 2 0,0 0 0 16,0 5 0-16,0 0 0 0,0-5 0 0,0 0 0 16,0 0-32-16,-6 3-7 0,3 0-1 0,0 2 0 15,-3 0-4-15,3 3 0 0,-3-3-8 0,0 3 12 16,0 0 11-16,0 0 1 0,3 5 1 0,-6-2 0 0,3 2 6 16,0-2 1-16,-3 5 0 0,1 0 0 0,-1 2-32 0,0 3 8 15,0 6-8-15,-3-3 0 0,3 2 0 0,-3 3 0 16,3 6 0-16,-6-4 0 15,3 4 0-15,0 2 0 0,0-3 9 0,-2 1-9 0,-1 2 21 0,0-3-1 16,0 6 0-16,-3-1 0 0,0 1 7 0,0 2 1 16,0 1 0-16,4-4 0 0,-4 1-28 0,0-3 8 15,3 0-8-15,0 0 0 0,0-2 13 0,0-1-2 16,3 0-1-16,1-2 0 0,2-3 18 0,3-2 3 16,-3-3 1-16,3-1 0 0,3-2-10 0,0-2-2 15,0 0 0-15,3-4 0 0,-3-1-20 0,0-1 0 16,3 0 0-16,-3 0 0 15,3-2-35-15,-3-1-11 0,0 1-2 0,-3 0-1 16,3-1-24-16,0 1-5 0,-3-1-1 0,0 1-767 0</inkml:trace>
  <inkml:trace contextRef="#ctx0" brushRef="#br0" timeOffset="43269.95">21916 13417 1952 0,'0'0'56'0,"0"0"11"0,-6 3-54 0,0-1-13 16,0 4 0-16,0-4 0 0,3 1 16 0,0 2 0 15,0 0 0-15,-3 3 0 0,0 3-16 0,0-3 0 0,0 3-9 0,0 7 9 16,0 11 0-16,0-8 0 15,-3-7 0-15,0-4 0 0,0 6 0 0,0 5 0 0,1 0 13 0,-4 8-4 16,3 3 10-16,-3 5 1 0,0-2 1 0,-3 4 0 16,3-2-10-16,-3 3-3 0,3 5 0 0,0 0 0 15,-2 3 6-15,2-1 1 0,0-2 0 16,0 0 0-16,-3-2-2 0,3-1 0 0,-3 0 0 0,3-2 0 16,0 0-13-16,-3-3 0 0,1 2 0 0,-1-2 0 15,-3-2 0-15,3 2-10 0,0 0 2 0,-3-3 0 16,6 3 20-16,-3-2 4 0,3-1 0 0,-2-2 1 15,2-3-17-15,3 0-14 0,-3-5 2 0,3 2 1 16,0 1 11-16,0-3 0 0,3-6 0 0,0 1-8 16,0-4 8-16,0-1 0 0,0-1 0 0,3-2 0 15,0-1-28 1,-3-2-3-16,3-3-1 0,0 1 0 0,-2-4-118 0,-1-2-24 0,6 0-5 16,-15-8-1-16</inkml:trace>
  <inkml:trace contextRef="#ctx0" brushRef="#br0" timeOffset="44663.68">21213 13674 1825 0,'0'0'40'0,"0"0"8"0,0 0 1 0,0 0 3 0,0 0-41 0,0 0-11 15,3 5 0-15,3-2 0 0,-3 2 10 0,3-2 0 16,-3 2 0-16,3 0 0 0,-3 3-10 0,3 0 0 15,0 5 0-15,0 0 0 0,3-2 0 0,-3 5 0 0,3 2 0 0,-3 4 8 16,2 4-8-16,-2 1-9 0,0-6 9 0,0 5-13 16,0-2 13-16,0-3 8 0,0 3 0 0,0-6-8 15,-3 4 0-15,3-6-12 0,-3 2 0 0,3-2 0 32,-3-6-24-32,0-2-5 0,0 0-1 0,-3 0 0 15,3-2-83-15,-3-4-17 0,0-2-3 0,0 0-1 0</inkml:trace>
  <inkml:trace contextRef="#ctx0" brushRef="#br0" timeOffset="45010.55">21404 13801 946 0,'0'0'20'0,"0"0"5"0,0 0 1 0,0 0 2 0,3 2-28 0,0-2 0 0,-3 0 0 0,0 0 0 15,3-2 28-15,0 2 0 0,2-3 0 0,-2 3 0 16,-3 0 9-16,0 0 3 0,3-3 0 0,-3 3 0 0,3-5 6 0,-3 5 2 16,0 0 0-16,0 0 0 0,0 0-20 0,0 0-3 15,3-3-1-15,-3 3 0 0,3 8 20 0,-3-8 4 16,0 0 1-16,0 0 0 0,0 0-12 0,0 0-2 16,0-5-1-16,0 5 0 0,0 0-10 0,0 0-1 15,0 0-1-15,0 0 0 0,0 0-6 0,0 0-2 16,-6-3 0-16,0 3 0 0,3 3 3 0,-2 0 1 15,-4-1 0-15,0-2 0 0,0 3-2 0,-6 0-1 16,0 2 0-16,-3 3 0 0,-3 2-28 0,-5 4-6 16,-4 2-1-16,0-1 0 15,-3 7-54-15,3 1-11 0,1 7-3 0,5-1 0 16,3 0-25-16,3-3-6 0,0-2-1 0,6-3-475 0</inkml:trace>
  <inkml:trace contextRef="#ctx0" brushRef="#br0" timeOffset="45867.66">20591 14023 1796 0,'0'0'40'0,"0"0"8"0,0 0 1 0,0 0 1 0,0 0-40 0,0 0-10 0,0 0 0 0,0 0 0 15,0 0 11-15,0 0 0 0,6-3 0 0,-3 1 0 16,3-4-11-16,0 1 0 0,0 5 0 0,3 0 0 16,-3 0 0-16,6 0 0 0,-3 3 0 0,2-6 0 15,4 0 0-15,0 3 0 0,3 0 0 0,0 3 8 16,0 0 0-16,3-1 0 0,-1 4 0 0,1-4 0 15,0-2-8-15,0 0-11 0,-3 3 3 0,0 0 0 32,-3-1-40-32,-1 1-8 0,-2 0-2 0,0-3 0 15,0-3-154-15,-6 3-32 0,12 8-5 0,-9-8-2 0</inkml:trace>
  <inkml:trace contextRef="#ctx0" brushRef="#br0" timeOffset="46140.58">20868 13827 1134 0,'-12'0'24'16,"9"0"6"-16,-3-3 1 0,0 6 1 0,0 0-32 0,-3-3 0 0,3-3 0 0,0 6 0 0,0 2 0 0,0 3 0 16,3 3-12-16,-3-3 3 0,3-1 25 0,-2 1 6 15,2 0 1-15,0 0 0 0,0 3 19 0,0 2 4 16,3-2 1-16,-3 2 0 15,3 3 15-15,-3 0 3 0,3 0 1 0,0 2 0 0,0 3-9 0,0 0-1 16,0 3-1-16,0 0 0 0,3 5-43 0,-3 0-12 16,0 3 0-16,3 0 0 0,-3 2-12 0,0 1-6 15,0-1-2-15,0-2 0 16,-3-3-112-16,3-3-22 0,0-2-5 0,0-5-1 0</inkml:trace>
  <inkml:trace contextRef="#ctx0" brushRef="#br0" timeOffset="46784.18">22469 13750 1904 0,'0'0'42'0,"0"0"9"0,0 0 1 0,0 0 1 0,3 6-42 0,0-6-11 0,-3 0 0 0,6 0 0 16,-3 2 39-16,3-2 5 0,-3 3 2 0,3 2 0 15,0-2-46-15,0 0 0 0,-3-1 0 0,3 1 0 16,0 2 0-16,0-2 0 0,3 5 0 0,-3-3 0 15,0 0 0-15,3 3 0 0,-4 3 0 0,4 2 0 16,0 3 0-16,0 0 0 0,0 0 0 0,0 0 9 0,0-3-1 0,0 0 0 16,0 3 0-16,0 0 0 0,-3 0-8 15,3 2 0-15,0-2 0 0,-3 0 0 0,0-5-14 0,0-1-5 16,2-2-1-16,4 11 0 0,-3-6 20 0,-6-11 0 16,0 4 0-16,0-4-593 15,-3-2-131-15</inkml:trace>
  <inkml:trace contextRef="#ctx0" brushRef="#br0" timeOffset="47056.77">22826 13803 1496 0,'0'0'42'0,"0"0"10"0,0 0-41 0,0 0-11 0,-6-5 0 0,4-3 0 16,-1 3 29-16,0 0 4 0,3 5 1 0,-6-6 0 15,3 4-34-15,-3-1 0 0,0-2 0 0,0 5 0 16,-3-3 0-16,3 3 0 0,-3 3 0 0,-6 2 0 16,3 0 0-16,6-2 0 0,-3 2 0 0,0-2 0 15,-3 2 32-15,4 3 0 0,-7 0 0 0,0 3 0 16,-3-1 6-16,0 1 1 0,0-1 0 0,-3 4 0 16,-2 1-39-16,2 4 0 0,-6-1-9 0,3 1 9 15,0-3-40 1,0 0 0-16,1 0 0 0,5-1-468 0,0 4-93 0</inkml:trace>
  <inkml:trace contextRef="#ctx0" brushRef="#br0" timeOffset="47982.89">19903 13795 1324 0,'0'0'29'0,"0"0"7"0,-8 0 0 0,2 0 1 0,0 0-29 0,3-2-8 0,3 2 0 0,0 0 0 15,-6 2 13-15,6-2 2 0,0 0 0 0,0 0 0 16,0 0 1-16,0 0 1 0,0 0 0 0,0 0 0 16,0 0 4-16,3 3 1 0,0 0 0 0,3-1 0 15,-3 4 10-15,3-4 1 0,-1 4 1 0,1-6 0 16,0 2-18-16,0 1-4 0,3-3-1 0,-3 2 0 0,0 6-11 0,3-5 0 16,0 0 0-16,0-3 0 15,-3 2 0-15,3-2 0 0,-3 6 0 0,6-4 0 16,-3 1 0-16,0 0 0 0,-3-3 10 0,2 0-10 0,-2 2 0 0,3 1 0 15,-3 0-12-15,0-3 3 16,0 0-15-16,0-3-4 0,0 3 0 0,-3-3 0 16,0 3-131-16,0-5-26 0,0-16-6 0,0 13-313 0</inkml:trace>
  <inkml:trace contextRef="#ctx0" brushRef="#br0" timeOffset="48251.59">20073 13690 1566 0,'0'0'34'0,"0"0"7"0,0 13 2 0,-3-5 1 0,3-8-35 0,0 0-9 0,0 0 0 0,0 0 0 16,0 0 0-16,0 0 10 0,0 0-10 0,-3 5 10 15,0 3-10-15,0-3 12 0,0 3-12 0,0 0 12 16,-3 0-12-16,3 5 0 0,-3 1 0 0,3 1 0 15,-6 4 0-15,4 2 12 0,-1 0-4 0,-3 3 0 16,0 3-8-16,-3 4 0 0,3-2 0 0,0 3 8 16,0 0-8-16,0 0-17 0,3-1 4 0,0 1 1 15,3-3-132-15,0 0-25 0,3 27-6 16,3-22-1-16</inkml:trace>
  <inkml:trace contextRef="#ctx0" brushRef="#br0" timeOffset="50864.14">7539 15081 2055 0,'-15'-2'45'0,"6"-1"10"0,0-2 1 0,-3-1 2 0,0 4-46 0,3-4-12 0,0 4 0 0,3-1 0 16,0 1 9-16,4-1 0 0,2 3 0 0,-3-5 0 15,3 5-9-15,-3-6 0 0,3 6 9 0,0-5-9 16,0 0 0-16,3-3-8 0,2-3 0 0,1 3 0 16,3 0-4-16,3 0-1 0,3 0 0 0,0-2 0 15,3 2-8-15,0-3-2 0,0 6 0 0,-1-3 0 16,4 3 13-16,0-3 10 0,0 5-13 0,0-2 5 15,3 5 8-15,-1-3 0 0,1 3 0 0,3 0-8 16,-3 3 8-16,3 0 0 0,-1 2 8 0,-2 3-8 16,3 0 0-16,-6 2 0 0,0 1 0 0,-3 5 0 15,2-3 0-15,-2 3 0 0,-3 2 0 0,0 1 0 16,-6 5 0-16,0 0 0 0,-3 2 0 0,0 3 0 16,-3 3 0-16,0 0 0 0,-3-1 0 0,0 4 8 15,-3-3 15-15,0-1 3 0,0-2 1 0,-3 3 0 16,0-3 4-16,-3-2 1 0,0-1 0 0,-3 1 0 15,0-1-8-15,-3 1 0 0,0-6-1 0,-5 2 0 0,2-1-11 0,-6-4-1 16,0 1-1-16,0-6 0 0,4 0-10 0,-4-2 0 16,3-6 0-16,-3 0 0 0,6-2-19 0,-3-6 1 15,1 1 0-15,2-4 0 16,-3-2-13-16,3 1-2 0,3-4-1 0,0-2 0 0,0-1 25 0,3 1 9 16,1-3 0-16,2 0-9 0,3 1 9 0,0-1-13 15,0 0 5-15,3-3 8 0,-3 3 0 0,6-2 0 16,0 2 0-16,0 0 0 0,3 0-17 0,-3 3 4 15,3 0 1-15,-3-3 0 0,3 3 22 0,3 2 5 16,-3 1 1-16,3 2 0 0,-3 0 0 0,3 0 0 0,-1 2 0 16,4 1 0-16,-3 3-2 0,3-1 0 15,3 0 0-15,-3 3 0 0,3 0-14 0,3 3 0 0,-3 2 8 0,6 0-8 16,0 3 0-16,-1 0 0 0,1 3 0 0,3 0 0 16,0-1 0-16,0 3 0 0,0 1-8 0,-1-1 8 15,1 3 0-15,0-3 0 0,-3 3 0 16,0 0 9-16,3 2-9 0,-3-2 0 0,-1 3 0 0,1-4 0 15,0 1 0-15,-3 3 0 0,0-6 10 0,0 3-10 16,3 2 0-16,-4-2 0 0,1 0 0 0,0-3 0 31,-3 3-61-31,0 0-10 0,0-3-1 0,-3-2-1 0</inkml:trace>
  <inkml:trace contextRef="#ctx0" brushRef="#br0" timeOffset="51166.7">8417 15433 2293 0,'0'0'50'0,"0"0"10"0,0 0 3 0,0 0 2 0,3-2-52 0,3 2-13 16,3-3 0-16,-3 3 0 15,3-3-28-15,0 3-8 0,-3 0-1 0,2 0-1 16,4 0-31-16,-3 3-7 0,3 0 0 0,-3-1-1 15,0 1 1-15,3 2 1 0,0-2 0 0,-3 2 0 0,3-5 51 0,-3 5 9 16,0 1 3-16,-1 4 0 0,-2-2 32 0,0 0 6 16,3 3 2-16,-6-1 0 0,3-2 12 0,-3 3 4 15,0-1 0-15,-3 4 0 0,3-1 8 0,0 0 1 16,-3 0 1-16,0 3 0 16,0 0-67-16,-3 0-14 0,3-3-2 0,0 3-1 15,-3 0-130-15,0-3-25 0,-3 14-6 0,3-14-1 0</inkml:trace>
  <inkml:trace contextRef="#ctx0" brushRef="#br0" timeOffset="51330.89">8601 15171 2487 0,'0'0'55'0,"0"0"11"0,0 0 2 16,0 0 2-16,0 0-56 0,6-2-14 0,-3-4 0 0,0 1 0 15,0 2-74-15,-3 1-18 0,6-4-3 16,-6 6-914-16</inkml:trace>
  <inkml:trace contextRef="#ctx0" brushRef="#br0" timeOffset="51736.1">9310 15026 1954 0,'0'0'43'0,"6"0"9"0,-3 0 1 0,3 0 3 0,0 0-45 0,-3 0-11 16,3 0 0-16,-6 0 0 0,0 0-18 0,0 0-6 0,0 0 0 0,-6 2-1 16,0 1 1-16,-3 2 1 0,0-2 0 0,0 2 0 31,-6 3-5-31,0 0 0 0,0 0-1 0,0-3 0 0,-2 6 29 0,-1-3 0 0,-3 5 8 0,3-2-8 15,-3 2 32-15,0-3 0 0,0 1 0 0,4 0 0 16,-1-3 4-16,3 0 0 0,0-1 0 0,3 1 0 16,3 0-5-16,0 0-1 0,0-2 0 0,0-1 0 15,6 0-30-15,-3 0 0 0,3 1-13 0,3-1 4 32,0-5-23-32,0 5-4 0,3 1 0 0,0-4-1 0,0 6 23 0,0-3 5 0,6 1 1 0,-3-1 0 15,3 0 8-15,3 1 0 0,-3 2 0 0,3 0 0 16,0-1 0-16,3-1 12 0,0 2-4 0,-1 0 0 15,1-3-16-15,0 3-4 0,3-3 0 0,-3 3 0 16,0-3-32-16,0-2-8 0,0 2 0 16,0-2-1-16,-1 2-112 0,-2 1-23 0,12 1-4 0,-9-1 0 15</inkml:trace>
  <inkml:trace contextRef="#ctx0" brushRef="#br0" timeOffset="52692.94">10119 14989 2066 0,'0'0'45'0,"0"0"10"0,0 0 1 0,-2-6 3 0,-4 1-47 0,3 2-12 0,-3-2 0 0,0 0 0 16,0 0 22-16,-3-1 2 0,0 1 1 0,0 0 0 16,-3 2-14-16,0-2-3 0,-3 2-8 0,0 0 12 0,0 3-21 0,-2 3-5 15,2 0-1-15,-3 2 0 0,-3 3-4 0,0 3-1 16,0 2 0-16,-2 3 0 0,-1 2 8 0,0 1 2 16,0 2 0-16,0 0 0 0,0 0 10 15,4 3 14-15,2-5-3 0,3 2-1 0,0 0 14 0,3 0 4 16,3-2 0-16,-3-1 0 0,6 1-1 0,3-1 0 15,3 1 0-15,3-3 0 0,0-3-27 0,3 3 0 16,3-3 0-16,6 0 0 0,3 0 0 0,0 1 0 16,3-4 0-16,-1 1 0 0,4-3-15 0,0 2-8 15,0-4-1-15,-3-1-1 0,3 0 15 0,-1-2 10 16,-2-1-12-16,3-2 12 0,-3 0 0 0,3-2 0 16,-4 2 0-16,1-3 0 0,0 0-8 0,-3 1 8 15,0-1 0-15,-3 1 0 16,0-1-31-16,0 0 1 0,-4-2 0 0,-2 2 0 15,0-2-181-15,0 2-36 0,0-5-7 0,-9 8-2 0</inkml:trace>
  <inkml:trace contextRef="#ctx0" brushRef="#br0" timeOffset="54042.01">7060 15280 1785 0,'-9'0'39'0,"3"0"8"0,3-3 1 0,-3 3 4 0,-3-3-42 0,0 1-10 0,3 2 0 0,-3-3 0 16,0 3 37-16,0-3 6 15,0 1 1-15,0 2 0 0,-3-3-22 0,0 3-4 0,-2-2-1 0,2-1 0 16,-6 3-17-16,0 0 0 0,-3 0 0 0,0 3 0 16,-2-1 0-16,-4 1 10 0,0 2-2 0,0-2 0 15,3 5-8-15,-2 0-11 0,5 2 3 16,-3 1 0-16,0 2 8 0,3-2 0 0,3-1-9 0,3 1 9 16,1-1 0-16,2-2 12 0,0 0-2 0,3 0 0 15,3-3 10-15,0 1 1 0,3-1 1 0,0-2 0 16,3-3-12-16,6 5-2 0,-3 0-8 0,6 1 12 15,0-1-12-15,3 0 0 0,0 0 0 0,5 3-10 16,-2-2 10-16,6 2-8 0,0 2 8 0,3 1-8 16,3-3 8-16,2 2 0 0,1-2 0 0,0 0 0 15,3 0 0-15,-4 0 0 0,1 0 0 0,0-3-8 16,0 3 8-16,-1-2 0 0,-2-4-9 0,3 3 9 0,3-2-16 16,-3 0 0-16,-4 2 1 0,1-2 0 15,0-1-141-15,-3 4-29 0</inkml:trace>
  <inkml:trace contextRef="#ctx0" brushRef="#br0" timeOffset="54559.41">5798 15425 1825 0,'-6'3'40'0,"-3"-3"8"0,0 3 1 0,0-1 3 0,3 1-41 0,3 2-11 0,0 0 0 0,0 3 0 16,6 6 0-16,0-4 0 0,0 6 0 0,3 0 0 15,3 2-10-15,3 4-1 0,-3-1 0 0,2 0 0 16,1-5 11-16,0 0-8 0,3 0 8 0,0-1-8 16,3-1 8-16,0 2 0 0,-3-6 0 0,2 1 8 15,4-6-8-15,0 3-8 0,0-3 8 0,3 0-12 16,-3-2 12-16,2 0 9 0,-2-1-1 0,0-2-8 0,0-2 17 0,0-1-3 16,0 0-1-16,-4-4 0 15,1 1 3-15,0-4 1 0,-3-1 0 0,3-2 0 16,-3 0 4-16,0-1 1 0,0-4 0 0,-1-3 0 0,-2 0 2 0,0-1 0 15,0-4 0-15,0-1 0 0,-3 1-4 0,-3 0 0 16,3-4 0-16,-3 1 0 0,-6 0-5 16,0 3-2-16,-3 5 0 0,-3-3 0 0,-3 0-13 0,-3 3 8 15,-6 0-8-15,0 5 0 0,-2 0-10 0,-4 5-8 16,0 1-2-16,0 4 0 0,-3 1 20 0,-2 0 0 16,-1 5 0-16,0 3 0 0,0 2 0 0,-2 5 0 15,2 4 0-15,-3 4 9 16,3 3-42-16,0 6-9 0,1 2-2 0,-1 8-857 0</inkml:trace>
  <inkml:trace contextRef="#ctx0" brushRef="#br0" timeOffset="56540.4">16335 15153 1851 0,'0'0'52'0,"0"0"12"0,6-3-51 0,-1 0-13 15,1 3 0-15,0-2 0 0,6-1 0 0,3 0 0 16,-3 1 8-16,3-1-8 0,0 1 0 0,3-4-16 15,-3-4 3-15,2 2 1 0,4 5 20 0,0-2 4 16,-3-1 0-16,3 1 1 0,0 0-13 0,-1 0-18 16,1-1 4-16,3 1 1 0,0-3 27 0,0 3 6 0,3-3 0 0,-4 3 1 15,1-1-21-15,0 1 0 0,0 0 0 16,0 2 0 0,-7 0-21-16,1-2-9 0,0 2-2 0,-3 1 0 15,-3-1-89-15,0 1-19 0,0 2-3 0,-3-3-1 0</inkml:trace>
  <inkml:trace contextRef="#ctx0" brushRef="#br0" timeOffset="56840.31">16442 15314 2340 0,'0'0'66'0,"0"0"15"16,0 0-65-16,0 0-16 0,0 0 0 0,0 0 0 0,0 0 0 0,3 0 0 16,6-3 0-16,-3 1 0 0,5 2 0 0,1-3 0 15,3 1 0-15,0 2 0 0,3-3 0 0,0-2 0 16,0 2-11-16,0 0 11 0,2-2 0 0,1 2 0 16,3 1 0-16,3-1 0 0,-3 0 12 0,2 1-3 15,1-1-1-15,0 3 0 0,0-3-8 0,-3 3 0 16,2-2-12-16,-2-1 12 15,0-2-77-15,-3 2-8 0,3 1-2 0,-3-4 0 16,-4 1-101-16,4 0-20 0,-3-3-4 0,0 0-439 0</inkml:trace>
  <inkml:trace contextRef="#ctx0" brushRef="#br0" timeOffset="57142.95">17314 14589 1638 0,'0'0'36'0,"0"0"7"0,0 0 1 0,0 0 3 0,0-5-38 0,-3 0-9 0,3 5 0 0,0 0 0 16,0 0 14-16,0 0 1 0,0 0 0 0,0 0 0 16,0 0 3-16,0 0 1 0,0 0 0 0,0 0 0 15,0 0 7-15,-3 2 2 0,3 6 0 0,-3 3 0 16,3 2 10-16,-3 3 2 0,0 8 1 0,3 2 0 0,0 6-23 0,3 8-5 15,-3 7-1-15,3 6 0 0,0 3-12 0,0 10 0 16,3 3 0-16,0 5 0 0,0 0 0 0,0 0 0 16,0 5 0-16,0-7 0 0,3-4-14 15,-4-7 4-15,4-3 1 0,-3-5 0 16,3-8-20-16,-3-2-4 0,0-6-1 0,0-5-541 16,0-11-108-16</inkml:trace>
  <inkml:trace contextRef="#ctx0" brushRef="#br0" timeOffset="58613.58">18052 15468 1897 0,'0'0'41'0,"0"0"9"0,0 0 2 0,0 0 2 0,0 0-43 0,3 5-11 0,0-3 0 0,3 4 0 15,0-1 13-15,3 0 1 0,0-2 0 0,3 0 0 16,3-1-14-16,2 1 0 0,1-3 0 0,3-3-10 16,6-2 10-16,-3 2 0 0,5-2 0 0,-2 2-8 15,0 1 8-15,0-1 0 0,3 0 0 0,-4-2 0 16,1 3 0-16,0-1-12 0,0 0 12 0,0 1-12 15,2-4-9-15,-2 1-3 0,0-3 0 0,0 3 0 16,-4-3-28-16,-2 0-7 16,0 3-1-16,-3-1 0 0,-3 1-97 0,-3 0-20 15,12-3-4-15,-15 0-1 0</inkml:trace>
  <inkml:trace contextRef="#ctx0" brushRef="#br0" timeOffset="58897.42">18034 15600 1743 0,'0'0'49'0,"0"0"11"0,0 5-48 0,3-2-12 16,3 5 0-16,0-3 0 0,3 0 28 0,6 3 4 15,0-5 0-15,3 2 0 0,2-2-32 0,1-1 0 16,6 1 0-16,0 0 0 15,3-3-20-15,-1 0-9 0,1-3-3 0,0 3 0 0,3-3 52 0,-7 3 9 0,4-2 3 0,-3-1 0 16,0 1-32-16,0-1 0 16,-1 3 0-16,1-3 0 0,-3 1-10 0,3-1-8 0,-6 0-2 0,2 1 0 31,1-1-9-31,-3 0-3 0,-3 3 0 0,0-2 0 16,-3 2-28-16,0-3-7 0,-4-2-1 0,1-1 0 0</inkml:trace>
  <inkml:trace contextRef="#ctx0" brushRef="#br0" timeOffset="59319.52">18615 15229 2026 0,'0'0'44'0,"0"0"10"0,0 0 2 0,0 0 1 0,6 0-45 0,-3 3-12 16,5-3 0-16,-2 3 0 0,6-1 23 0,0 1 2 16,0 0 1-16,6 2 0 0,0-2-26 0,0 2 0 15,6 3 0-15,-4 0-11 0,7-3-5 0,-3 3 0 16,3 3-1-16,-3-3 0 16,2 2-22-16,1 1-4 0,0-3-1 0,-3 5 0 15,0-3-8-15,-1 1-1 0,-2 2-1 0,0 0 0 0,-3-2 31 0,3 0 7 16,-3 2 0-16,-4-3 1 0,-2 1 23 0,0 0 4 0,0 2 0 0,-3 0 1 15,0 0 15-15,0-2 4 0,-6-1 0 0,3 1 0 16,-6 0-9-16,0-1-2 0,0 1 0 0,-3-1 0 16,0 1 21-16,-3 0 4 0,0-1 1 0,-3 1 0 15,-3-1-18-15,-3 1-3 0,-3 5-1 0,-5-3 0 16,-4 3-25-16,-9-3 0 0,-3 3 0 0,-5 0-11 31,-1-3-42-31,1 3-9 0,-4 0-2 0,3-3 0 16,1 0-19-16,-1-2-4 0,3-1-1 0,4-2 0 0</inkml:trace>
  <inkml:trace contextRef="#ctx0" brushRef="#br0" timeOffset="59664.07">18371 15108 2487 0,'0'0'55'0,"0"0"11"0,0 5 2 0,-3 3 2 0,0-3-56 0,0 1-14 16,0 1 0-16,-3 4 0 16,0 0-66-16,-3-1-16 0,0 3-3 0,0 1-1 15,-3 2-3-15,0-1-1 0,-3 1 0 0,0 3 0 0,-3-3 59 0,1 2 12 16,-4 1 3-16,-3-1 0 0,0 3-3 0,-3 1 0 16,1-1 0-16,-7 3 0 0,0 2 82 0,-6 0 16 15,1 1 3-15,-4 2 1 0,3 0-55 0,1-2-10 16,2-4-2-16,6 1-1 0,3 0 37 0,4-3 7 0,5-2 1 15,3-1 1-15,0-2-7 0,6-3-2 0,3 1 0 0,3-4 0 16,3 3-42-16,3-2-10 0,3 0 0 0,6-3 0 31,0 5-36-31,6 0-6 0,3 3-2 0,5-3 0 0,4 3 17 0,6-3 3 0,2 3 1 0,1 0 0 32,0-5-7-32,6 2-2 0,-4-3 0 0,7 1 0 15,5-1-20-15,-2-2-5 0,3-2-1 0,-1-1-830 0</inkml:trace>
  <inkml:trace contextRef="#ctx0" brushRef="#br0" timeOffset="60247.94">20954 15528 1664 0,'-6'11'47'0,"3"-6"11"0,-3 1-46 0,0 2-12 0,0-3 0 0,-3 3 0 15,-2 2 0-15,-1 1-14 0,0-1 3 0,-3 4 1 16,0-1 10-16,-6 5 0 0,3 1 0 0,0 2 0 16,1 0 0-16,-1 6 14 0,3 2-2 0,-6 5 0 15,6 3 39-15,-3 6 7 0,0 2 2 0,1 0 0 0,2 2-4 16,-3 6 0-16,3 3 0 0,3 2 0 0,0-3-38 0,0 4-8 15,0-4-2-15,3-2 0 16,-3-3-38-16,4 1-8 0,2-6-2 0,-3-3 0 16,3-2 6-16,-3-9 1 0,3-1 0 0,0-9 0 15,3-5-139-15,0-6-28 0,-3 3-6 0,6-13-1 0</inkml:trace>
  <inkml:trace contextRef="#ctx0" brushRef="#br0" timeOffset="60655.99">21692 15317 1792 0,'0'0'40'0,"0"0"8"0,0 5 1 0,0-2 1 0,-3 2-40 0,0 0-10 0,0-2 0 0,-3 5 0 16,1-3 18-16,-1 3 2 0,-3 0 0 0,-3 0 0 15,0 5 19-15,0-2 4 0,0 5 1 0,-3 2 0 16,0 3-6-16,-3 3-1 0,4 5 0 0,-4 0 0 0,0 8 3 0,-3-2 0 16,3 4 0-16,0 4 0 15,-3 12-27-15,1 1-5 0,-1 2 0 0,-3 0-8 0,0 3 0 0,-3 5 0 16,-2 3-15-16,-1 3 5 0,0 2 0 0,-3-3 0 15,4 1 0-15,2-1 0 16,0 3-11-16,0-5-3 0,6-3 0 0,0-3 0 0,1 1 24 16,2-8 8-16,3-1 0 0,0-7 0 0,0-3-8 15,3-8 0-15,0-3 0 0,0-7 8 16,3-4-30-16,1-7-6 0,2-2-2 0,-3-7 0 16,3-4-186-16,0-8-38 0,-3-14-7 0,6-7-2 0</inkml:trace>
  <inkml:trace contextRef="#ctx0" brushRef="#br0" timeOffset="61149.92">20517 15692 1698 0,'0'0'48'0,"0"0"11"0,3 6-47 0,0-4-12 16,0 1 0-16,0 2 0 0,5-2 43 0,-2 2 6 16,0-2 2-16,-3 2 0 0,3 0 3 0,3 1 1 15,-3-1 0-15,-3 0 0 0,6 1-33 0,-3 2-6 16,0-3-2-16,0 3 0 0,3 2 8 0,-3 1 2 15,3 2 0-15,-3 3 0 0,3 0 9 0,-3 2 3 16,3 1 0-16,-4 0 0 0,4-1-36 0,-3 1 0 0,3-4 0 0,-3 1 0 31,3-2-32-31,-3-4-12 0,3 1-4 0,-3-1 0 16,3-2-25-16,-3-2-6 0,3-4-1 0,-6 1 0 16,3-3-19-16,3-5-4 0,-3-1-1 0,-3-2-603 0</inkml:trace>
  <inkml:trace contextRef="#ctx0" brushRef="#br0" timeOffset="61411.92">20924 15732 1720 0,'-3'3'38'0,"-3"-1"8"0,4 1 2 0,-4 0 0 0,0-1-39 0,0 1-9 0,0 0 0 0,-3-3 0 0,-3 2 0 0,3 1 0 15,0 0 0-15,0-1 0 0,-3 4 0 0,3-4 0 16,-3 3 0-16,-3 1 0 0,1-1 21 0,-1 3-1 16,0 0 0-16,0 0 0 0,-3 2-5 0,0 1-2 15,-3 0 0-15,1 2 0 0,-1 0-13 0,-3 3-18 16,0-3 4-16,0 0 1 16,0 1-41-16,4 2-8 0,-1-3-2 0,3 0-670 15</inkml:trace>
  <inkml:trace contextRef="#ctx0" brushRef="#br0" timeOffset="61797.28">20404 16042 1668 0,'0'10'47'0,"0"-10"11"0,0 0-46 0,0 0-12 0,0 0 0 0,0 0 0 15,0 0 44-15,2 3 6 0,1 2 2 0,3-2 0 16,0 2-52-16,-3-2-25 0,6 2 2 0,-3-2 1 15,3 2 10-15,0-2 1 0,3 2 1 0,0 3 0 0,0 0 34 0,-3 0 6 16,3 5 2-16,0 0 0 0,-1 0-13 0,1 3-3 16,-3-2 0-16,3 1 0 0,0 4-16 0,-3-3 10 15,3-3-10-15,-3 3 8 0,0-3-8 0,3 0-11 16,-3-2 3-16,0 0 0 16,2-3-20-16,-2-1-3 0,0-1-1 0,3 2 0 15,-3-6-24-15,0 1-6 0,3-3-1 0,-3-3-410 16,0 1-83-16</inkml:trace>
  <inkml:trace contextRef="#ctx0" brushRef="#br0" timeOffset="62036.64">20814 16158 874 0,'0'0'19'0,"0"0"4"0,0 0 1 0,0 0 1 0,0 0-25 0,-6-3 0 0,0 1 0 15,3 2 0-15,3 0 31 0,-6-3 1 0,-2 1 0 0,2-1 0 16,0 3 18-16,0 0 4 0,0 0 1 0,0 3 0 15,-3-3 5-15,0 0 0 0,0 2 1 0,0 1 0 16,-3-1-8-16,0 1-1 0,0 2-1 0,-6 1 0 16,4-1-27-16,-4 0-6 0,-3 1-1 0,-3 2 0 15,-6-3-17-15,1 3-16 0,-1 5 4 0,-3-2 0 32,0-1-26-32,6 3-5 0,1-2-1 0,5 2 0 0,0 3 16 0,3-3 4 0,0-2 0 0,6-1 0 15</inkml:trace>
  <inkml:trace contextRef="#ctx0" brushRef="#br0" timeOffset="62725.89">21279 15904 1967 0,'-3'8'56'0,"3"-3"12"0,0 1-55 0,0-1-13 16,0-2 0-16,0 2 0 0,0-2 46 0,0-1 6 15,0-2 2-15,0 0 0 16,3 5-65-16,-3-5-13 0,3 3-2 0,0 0-1 0,3-3 5 0,-3 2 1 16,2-2 0-16,1 3 0 0,0-3 21 0,3 0 0 15,-3 3-9-15,3-1 9 0,0 1 0 0,0-3 9 0,0 3-1 0,3-3 0 16,-3 0-8-16,0 0 0 0,3 2 0 0,-3-4 0 16,5-1-11-16,-2 0-4 0,0 1-1 0,3-1 0 15,0 0-6-15,-3-2-2 0,3 2 0 0,0 1 0 31,0-1-32-31,-1-2-6 0,-2 2-2 0,0-2 0 16,0 0-128-16,0-3-25 0,6 0-6 0,-3 0-1 0</inkml:trace>
  <inkml:trace contextRef="#ctx0" brushRef="#br0" timeOffset="63104.54">21395 15740 1653 0,'0'11'47'0,"0"-3"10"0,0-3-45 0,3 3-12 15,-3-3 0-15,3 3 0 0,-3-3 21 0,3 3 3 16,-3-2 0-16,0-1 0 0,3 0-24 0,-3 3 0 0,3 0 0 0,-3 0 0 16,0 0 8-16,3 5-8 0,-3 0 8 15,0 3-8-15,0 0 0 0,3 5 0 0,-3 0 0 0,0 3-8 16,0 0 8-16,0 3 0 0,3 2 8 0,-3-3-8 15,0 3-16-15,2-2-7 0,-2-4-1 0,3 4-1 32,-3-1-117-32,3-2-23 0,0-8-5 0,3 0-373 0</inkml:trace>
  <inkml:trace contextRef="#ctx0" brushRef="#br0" timeOffset="63665.55">20942 16412 673 0,'0'0'14'0,"0"0"3"0,0 0 1 0,6-3 2 0,-3 3-20 0,3-2 0 0,-3-1 0 0,3 1 0 15,0 2 67-15,3 0 9 0,0 0 1 0,-3 2 1 16,3-2 22-16,0 3 5 0,3-3 1 0,-3 0 0 15,2 0-68-15,1 0-14 0,-3 0-2 0,6 0-1 16,-3-3-21-16,3 3 9 0,0 0-9 0,3 3 0 16,0-3 13-16,-1 0-4 0,1 0-1 0,3 0 0 15,-3 0-8-15,0 0 0 0,-3 0 0 0,3 0 0 16,-4 2-16-16,1-2 4 0,0-2 0 0,-3-1 1 16,0 3-28-16,-3-2-5 0,3 2-2 0,-3 0 0 15,0 0-35-15,-3 0-7 0,0-3-2 0</inkml:trace>
  <inkml:trace contextRef="#ctx0" brushRef="#br0" timeOffset="64031.73">21160 16211 1620 0,'0'0'46'0,"0"5"10"0,0-5-45 0,0 0-11 0,3 6 0 0,0-1 0 16,-3 0 25-16,2-2 3 0,-2 2 1 0,0-5 0 16,0 0-29-16,0 0 0 0,6 3-13 0,-3-1 4 15,-3-2 0-15,0 3 0 0,0-3 0 0,0 0 0 16,0 0 17-16,3 5 3 0,0 1 1 0,0-1 0 15,-3 3 29-15,0 0 7 0,0 2 0 0,0 1 1 16,0 2 6-16,0 3 1 0,0 3 0 0,0-1 0 16,3 6-39-16,-3 0-7 0,0 5-2 0,3 0 0 0,-3 3-8 15,3-1 0-15,-3 4 0 0,0 2 0 16,0 3-33-16,0-6-9 0,3 3-2 16,-3-5 0-16,0 0-22 0,3-3-5 0,0-3-1 0,3-5-699 15</inkml:trace>
  <inkml:trace contextRef="#ctx0" brushRef="#br0" timeOffset="65894.25">22788 15520 1220 0,'0'0'27'0,"0"0"5"0,0 0 2 0,0 0 0 0,0 0-34 0,0 0 0 15,0 0 0-15,0 0 0 0,0 0 0 0,0 0 0 16,0 0 0-16,0 0 0 16,0 0-32-16,6-5-12 0,-3-5-4 0,0 2 0 15,0 0 7-15,-3 0 1 0,0 0 0 0,-3 3 0 0,0-3 40 0,0 2 0 16,-3 1 0-16,3 0 0 0,-6 2 56 0,3 0 6 16,-3 1 2-16,0 2 0 0,0 0-4 0,-3 2 0 15,0 1 0-15,-3 0 0 0,3 2-30 0,-2 0-6 16,-1 9-2-16,0-4 0 0,0 1 10 0,3-1 1 15,0 1 1-15,3 2 0 0,0-2-12 0,6-1-2 16,0 1-1-16,3 2 0 0,6 0-7 0,0 3 0 0,6-3-1 0,0 1 0 16,3 2-11-16,3-3 0 0,0 3 0 0,2-3 0 31,1-3-54-31,-3 4-13 0,3-1-2 0,-3-3-1 16,0 1-46-16,0-3-10 0,-4 3-2 0,1-3 0 15,-3 2 58-15,0-2 11 0,-3 0 3 0,0 0 0 0,0 3 89 0,-6-4 19 0,3 1 3 0,-3 0 1 16,0 6 12-16,0-4 4 0,-6-2 0 0,0 3 0 15,0 2 28-15,0-3 5 0,-3 1 2 0,-3 0 0 16,0-1-47-16,0 1-8 0,0 2-3 0,-3-2 0 16,3-1-26-16,-2 1-6 0,-1-3-1 0,-9 5 0 15,3-2-16-15,9-9 0 0,0-2 0 0,0 0-550 16,-6-5-101-16</inkml:trace>
  <inkml:trace contextRef="#ctx0" brushRef="#br0" timeOffset="66312.39">22963 15616 2257 0,'0'0'49'0,"-3"5"11"0,0 3 1 0,3 3 3 0,0-1-51 0,0 3-13 16,0 1 0-16,3 1 0 15,0-1-23-15,3 2-7 0,0-1-2 0,0 1 0 16,-3-2-32-16,6-1-6 0,-3 0-2 0,0-2 0 0,3-3 45 0,-3-1 9 0,3 4 2 16,-3-6 0-16,0 3 34 0,0-5 7 0,0 2 2 0,0-2 0 15,0-1 11-15,0 1 2 0,-1-3 1 0,1-3 0 16,3 1-33-16,-3-1-8 0,3-2 0 0,3-3 0 31,0-3-27-31,-3-2-7 0,6-3-2 0,-3-2 0 16,0-3-3-16,0-1-1 0,-1 1 0 0,1 0 0 15,-3 3-12-15,0-1-4 0,-3 3 0 0,3 0 0 0,-3 3-3 16,0 5-1-16,-3 0 0 0,0 3 0 0,0 0 60 0,-3 5 19 0,0 0 0 0,0 0 0 16,0 0 37-16,3 8 7 0,-3-3 1 0,0 5 1 15,0 4-1-15,0-1 0 0,-3 3 0 0,3 0 0 16,-3 2-25-16,3 1-6 0,0 2-1 0,0 0 0 16,0-2-32-16,0-1 0 0,0 1 0 0,3-4 0 15,-3 1-25-15,0 0-12 0,3-5-3 0,-3-3 0 16,0-3-70-16,0-5-14 0,0 0-4 15,0 0 0-15</inkml:trace>
  <inkml:trace contextRef="#ctx0" brushRef="#br0" timeOffset="66636.48">23196 15359 2127 0,'0'0'47'0,"0"0"9"0,0 0 3 0,0 0 1 0,0 0-48 0,0 0-12 0,5 3 0 15,1-3 0-15,0 0 0 0,0 2 0 0,3-2-12 16,0-2 12 0,0-1-70-16,3 0-6 0,-3-2-2 0,3-3 0 15,3 3-46-15,-3-3-10 0,0 5-2 0,-1-2 0 16,4 0 32-16,-3 5 7 0,-3 0 1 0,3 2 0 0,-3 4 118 0,-3-4 24 0,3 6 5 0,6 11 1 16,-6-3-42-16,-6-6-10 0,0 3 0 0,6 17 0 15,0-4 0-15,-4-13 0 0,-2 6 0 0,0 5 0 16,0 5 149-16,3 0 28 0,-3 3 6 0,0 2 1 15,-3 0-144-15,0 3-29 0,3-2-11 0,-3 2 8 16,0 5-8-16,0 0 8 0,0-2-8 0,0 34 8 16,0-21-8-16,-3-34 0 0,3 5 0 0,-3 18 0 15,0-8 0-15,3-23 0 0,-3-1 0 0,0 12 0 16,3-12 0-16,0-10 0 0</inkml:trace>
  <inkml:trace contextRef="#ctx0" brushRef="#br0" timeOffset="66955.81">23344 15407 2026 0,'0'-8'44'0,"0"8"10"0,0 0 2 0,0 0 1 0,3-3-45 0,3-2-12 16,3 2 0-16,-3 1 0 0,3-1 23 0,3 0 2 16,-3-2 1-16,6 2 0 0,0 1-26 0,0-1 0 15,-4-2 0-15,4 2 0 16,0 3-44-16,0 0-4 0,0 0 0 0,-3 3-1 15,3-1-17-15,-3 1-3 0,0 5-1 0,-3-3 0 0,2 6 46 0,-2-3 8 16,0 2 3-16,0-2 0 0,-3 3 13 0,0-1 0 16,0-2 0-16,3 3 10 0,-6 2 25 0,3-2 5 15,0-3 0-15,-3 2 1 0,0 1-13 0,3-1-2 16,-3 1-1-16,0-3 0 0,-3 3 11 0,0-3 3 16,0 2 0-16,-3 1 0 0,0 2-18 0,-3-3-3 0,0 1-1 0,0 0 0 15,0 2-7-15,-3 0-2 0,0 0 0 0,0-2 0 16,0 0-26-16,-3-1-6 0,0 3 0 0,4-5-1 31,-4 0-134-31,0 0-26 0,-6 0-6 0,3-8-1 0</inkml:trace>
  <inkml:trace contextRef="#ctx0" brushRef="#br0" timeOffset="67303.86">23710 15319 1792 0,'0'0'51'0,"0"0"10"16,0 0-49-16,0 0-12 0,6 3 0 0,-6-3 0 0,3 0 53 0,3 0 8 16,0 3 2-16,0-3 0 0,0-3-63 0,3 3-10 15,-3-3-3-15,3 1-1 0,-3-1-4 0,6-2-1 16,-3 2 0-16,3-2 0 0,0 0 19 0,3-3-8 16,-1 2 8-16,-2-2 0 0,3 0-13 0,-3 1 4 15,0-1 1-15,0 0 0 16,-3-3-45-16,0 6-9 0,0-1-2 0,-3 4 0 15,0-1-28-15,-3 1-7 0,0 4-1 0,0 1 0 0,0-1 68 0,-1 6 12 16,1 0 4-16,-3 6 0 0,0 1 64 0,0 4 12 16,0 5 4-16,-3 0 0 0,3 5 26 0,-2 2 6 15,-1 4 0-15,3 2 1 0,-3 0-53 0,0 3-10 0,0-1-2 0,0 4-1 16,0-4-31-16,0 6 0 0,0 3 0 0,0 0 0 31,0-1-48-31,3-4-16 0,-3-1-4 0,0-5 0 16,3-3-140-16,0-5-29 0,-3 22-6 0,0-25-1 0</inkml:trace>
  <inkml:trace contextRef="#ctx0" brushRef="#br0" timeOffset="67633.4">23958 15192 2250 0,'0'0'64'0,"5"0"14"0,1 0-62 0,3 3-16 0,3 0 0 0,0-3 0 0,3 2-8 0,0 1-5 16,3 0-1-16,-3-1 0 15,3 1-112-15,-4 0-22 0,1 4-5 0,0 1-1 16,0 3 37-16,-3 0 7 0,3 2 2 0,-3 0 0 0,-3 3 80 0,-3-3 16 16,0 0 3-16,0 1 1 0,-3 1 114 0,-3-1 23 15,0 2 5-15,0-1 1 0,-3 4 17 0,-3-3 4 16,0 2 1-16,0-2 0 0,-3 0-141 0,0 0-29 15,0 0-6-15,-3 0-1 0,3 0 20 0,-3-3 0 16,0 0 0-16,0-5 9 0,0 3-26 0,1-3-6 16,-1-1-1-16,0-1 0 15,3-1-38-15,0-2-8 0,3-3-2 0,-3 2 0 16,3-4-121-16,0-1-25 0,0-10-5 0,3-6-1 0</inkml:trace>
  <inkml:trace contextRef="#ctx0" brushRef="#br0" timeOffset="67936.19">24261 15314 1825 0,'6'13'40'0,"-3"-10"8"0,0 0 1 0,0 2 3 0,0 3-41 0,0 2-11 0,0 4 0 0,0-1 0 15,0 3 46-15,0 0 7 0,0 0 2 0,0 2 0 16,0-2-44-16,0 0-11 0,0-3 0 0,0 0 0 16,3 0 0-16,-3-2 0 0,3-3 0 0,-3 0 0 15,0-3-20-15,3 1-4 0,-1-4 0 0,1-2 0 16,0 0 10-16,0 0 2 0,0-5 0 0,0 0 0 15,0-6-2-15,3-2 0 0,-3-3 0 0,0 0 0 0,0 0 14 0,3-2-9 16,-6-1 9-16,3 1-8 0,-3 2 8 16,0 0 0-16,0 3 0 0,-3-1 0 0,-3 1 0 0,0 3 0 15,0-1 0-15,0 3 0 0,-3 0-11 16,-3 3 11-16,0 0-13 0,0 2 5 0,-3 0 8 16,3 3 9-16,-3 0-1 0,0 3-8 15,-2 0-19-15,2-1-10 0,3 1-3 0,0-1 0 16,3 1-32-16,0 0-8 0,6-3 0 0,0 0-614 15</inkml:trace>
  <inkml:trace contextRef="#ctx0" brushRef="#br0" timeOffset="68176.56">24374 15288 1429 0,'9'2'40'0,"-6"1"10"0,6 2-40 0,-3 1-10 0,3 1 0 0,-3 1 0 16,6 0 95-16,-3 3 17 0,-3 2 3 0,3 0 1 16,0 1-61-16,-3-1-12 0,2 3-3 0,-2-3 0 15,0 3-23-15,3-3-5 0,-6 0 0 0,3 3-1 16,-3-3 1-16,0-2 0 0,0 0 0 0,0-4 0 15,3-1-12-15,-3-4 0 0,-3-2 0 0,0 0 0 32,0 0-20-32,0 0-8 0,0 0-3 0,0 0 0 0,0 0 5 0,0 0 1 0,0 0 0 0,0 0 0 15,0 0 13-15,0 0 2 0,-6-5 1 0,3 0 0 16,3-3 9-16,0 0 0 0,0 0 0 0,3-3 0 16,-3 1-24-16,3-6-2 0,0 3-1 15,0-6 0 1,3 1-171-16,-3-3-34 0,6-19-8 0,-3 5 0 0</inkml:trace>
  <inkml:trace contextRef="#ctx0" brushRef="#br0" timeOffset="68403.32">24538 15108 1846 0,'0'0'40'0,"0"0"9"0,0 0 2 0,0 0 1 0,0 5-41 0,0-2-11 16,0-3 0-16,0 5 0 0,0-5 8 0,3 3 0 15,-3 2 0-15,3-2 0 0,0-1-8 0,0 1-14 16,0-1 3-16,3 1 1 0,0 0-2 0,0-3 0 15,3 2 0-15,0 1 0 0,-1 0 12 0,4-1 16 16,0 4-4-16,0-6-1 0,0 2 9 0,3-2 3 16,-3 3 0-16,3-3 0 0,0 0 1 0,0 0 1 15,2 0 0-15,-2 0 0 0,6 0-16 0,-3 3-9 16,0-3 10-16,-3 0-10 16,3 2-45-16,-4-2-15 0,1 6-4 0,-3-4-498 0,0-2-100 0</inkml:trace>
  <inkml:trace contextRef="#ctx0" brushRef="#br0" timeOffset="68658.19">24862 15031 1922 0,'0'0'54'0,"0"0"13"0,0 0-54 0,0 0-13 0,0 0 0 0,0 0 0 16,0 0 39-16,0 0 5 0,0 0 0 0,0 0 1 15,0 0-69-15,0 0-15 0,0 8-2 0,-3 0-1 16,3 2-12-16,-6 4-2 0,3 2-1 0,-2-1 0 16,2 4 40-16,-3 2 8 0,0-2 9 0,3 4-13 0,0-1 56 0,0-1 11 15,0 0 2-15,0 0 1 0,3-2-5 16,0 4 0-16,0-1-1 0,3 1 0 16,0 1-63-16,3 3-13 0,0-1-3 0,0 1-554 15,3-1-111-15</inkml:trace>
  <inkml:trace contextRef="#ctx0" brushRef="#br0" timeOffset="69181.59">22722 16417 2098 0,'0'0'60'0,"0"0"12"0,0 0-58 0,0 0-14 16,0 0 0-16,0 0 0 0,6 3 24 0,-6 2 1 16,6 1 1-16,-3-1 0 0,3 3-26 0,-3 0-11 15,6 5 1-15,-3 0 0 0,0 3-7 0,0 3-2 16,0-1 0-16,3 6 0 0,-3 2 19 0,3 1 0 15,-3-1 0-15,0 1 9 0,-1 2-9 0,1-3-12 16,3-2 2-16,-3 0 1 0,3 0 24 0,-3-3 5 16,0 0 0-16,0-2 1 0,3-3-13 0,0-3-8 15,0-3 10-15,0-2-10 0,0 0 15 0,0-2-3 16,0-4-1-16,3-4 0 0,2-1-11 0,1-2 0 16,0-6 0-16,0-2 0 0,0-6-9 0,3-5 9 15,0-2-12-15,0-6 12 0,-1-5-23 0,-2-2 3 16,0-6 0-16,0-3-893 0</inkml:trace>
  <inkml:trace contextRef="#ctx0" brushRef="#br0" timeOffset="69605.17">23082 16727 2127 0,'0'0'47'16,"0"0"9"-16,0 0 3 0,0 5 1 0,3 1-48 0,0-4-12 0,3 3 0 0,3 1 0 15,3-4-14-15,3-2-5 0,0 0-1 0,3-2 0 16,3-1-16-16,2-2-3 0,-2-3-1 0,6-3 0 0,-3 1 28 0,6-1 12 16,-4-2-12-16,1 0 12 0,0 2 0 0,-3-2 8 15,0-3 2-15,-1 0 0 0,-2 3-10 0,-3 0 12 16,0-3-12-16,-3 0 12 15,0 0-44-15,-3 0-9 0,0 0-2 0,-6 0 0 16,2 1-38-16,-2 1-8 0,-3 1-2 0,-3 0 0 16,0 0 44-16,-3 2 9 0,0 3 2 0,-3 0 0 15,-2 0 6-15,-1 3 2 0,-3 0 0 0,0 2 0 0,0 3 44 16,-3 0 10-16,-3 3 2 0,0 2 0 0,0 0 3 0,1 6 1 16,-4 5 0-16,0 0 0 0,0 5 0 0,3 0 0 15,3 0 0-15,0 3 0 0,4 0 9 0,2 2 3 0,3-2 0 16,0 2 0-16,6-2 12 0,0 3 4 15,3-6 0-15,3 3 0 0,0-6-60 0,5 3-16 0,1-5 0 0,0 0-1 32,3-3-98-32,3 1-19 0,3-6-4 0,0-6-1 0</inkml:trace>
  <inkml:trace contextRef="#ctx0" brushRef="#br0" timeOffset="69888.43">23821 16523 1789 0,'-6'3'39'0,"-6"-3"8"0,3 0 1 0,-6 3 4 0,3-3-42 0,-6 0-10 16,3 5 0-16,0 0 0 15,-2 3-38-15,5-3-10 0,-3 3-1 0,6 0-1 0,0 3 50 0,0-1 0 16,3 6 0-16,3-3 12 31,3 6 27-31,0-3 5 0,0 2 0 0,3-2 1 0,3 0-36 0,3 3-9 0,0-6 0 0,0 3 0 16,0-6-94-16,3 1-21 0,-1-6-4 0,1 1-1 0</inkml:trace>
  <inkml:trace contextRef="#ctx0" brushRef="#br0" timeOffset="70140.93">23776 16494 1911 0,'0'0'42'0,"0"0"9"0,3 0 1 0,3 0 2 0,3 3-43 0,3-1-11 0,3 1 0 0,-1-3 0 32,1 0-50-32,3-3-12 0,3 1-2 0,-3-1-1 0,3 0 12 0,0 1 2 0,-1-1 1 0,1 1 0 15,-3-1 14-15,0 0 2 0,0 1 1 0,-3 2 0 16,0 0-76-16,-3 0-15 0,8 0-4 0,-5 0 0 0</inkml:trace>
  <inkml:trace contextRef="#ctx0" brushRef="#br0" timeOffset="70366.16">24083 16290 2146 0,'0'0'60'0,"-6"8"15"0,3 0-60 0,-3 3-15 15,3-1 0-15,-3 6 0 0,0 0 22 0,0 3 2 16,0 2 0-16,0 3 0 0,0 0-34 0,0 5-6 0,0 0-2 0,3 5 0 15,3 1 18-15,-3-1 0 0,6 0 0 0,-3-2 0 16,6-3 21-16,-3 0 2 0,3-2 0 0,0-3 0 31,3-1-47-31,0-4-10 0,3-3-2 0,0-3-588 0,2-2-119 0</inkml:trace>
  <inkml:trace contextRef="#ctx0" brushRef="#br0" timeOffset="70738.25">24356 16468 2214 0,'-3'5'48'15,"0"0"11"-15,0 3 1 0,-2-3 3 0,-1 3-51 0,0-2-12 0,0 2 0 0,0 0 0 16,-3 0-32-16,3 2-10 0,0 1-2 0,0-1 0 15,3 9-2-15,0-1-1 0,0 3 0 0,0 3 0 0,6-3 47 0,0 3 0 16,0 0 15-16,3 0-4 0,0-3 24 0,3-2 5 16,0-4 0-16,-3 1 1 0,3-2-26 0,0-4-6 15,2-2-1-15,-2-5 0 0,0-1-8 0,0-2-17 16,3-2 4-16,-3-4 1 16,0-4-22-16,0-3-4 0,3-1-1 0,-3-1 0 0,3-4 23 0,-3-2 4 15,-1 5 0-15,1-5 1 0,-3 2 11 0,0-2 0 16,-3 0 0-16,-3 0 0 0,0 2 0 0,-3 3-15 0,-3 1 3 15,0-1 0 1,0 2-27-16,-2 1-5 0,-1 3 0 0,0-1-1 16,-3 3-24-16,3 3-5 0,-3-1-1 0,0 4 0 15,3 4-154-15,-3 1-31 0</inkml:trace>
  <inkml:trace contextRef="#ctx0" brushRef="#br0" timeOffset="71093.38">24467 16539 1911 0,'8'16'42'0,"-5"-8"9"0,3 3 1 0,0 4 2 0,0 1-43 0,3 0-11 15,-6 3 0-15,3-3 0 0,0 2 34 0,0 1 5 0,0-6 1 0,-3 3 0 16,3-3-40-16,-3-3 0 0,0 1 0 0,0-3 0 16,3 0-27-16,3-3 0 0,-6-2 0 0,3 0 0 15,-3-1-2-15,3-4-1 0,0-1 0 0,0-2 0 0,-1-1 14 0,-2-4 2 16,3-6 1-16,0 3 0 0,0-6-8 0,0 1-2 15,-3-1 0-15,3-2 0 0,-3 0 3 0,3-3 0 16,0 5 0-16,-3 1 0 0,3-1 20 0,0 3 0 16,0 1 0-16,0 1 0 0,3 1 43 0,0 3 6 15,0 2 2-15,0 0 0 0,2 2 17 0,-2 1 3 16,-3 2 1-16,3 1 0 0,0 2-10 0,0 2-2 16,0 1 0-16,0 2 0 0,0 1-42 0,-3-1-9 15,0 3-1-15,-3 0-8 0,3 2-8 0,0 1-9 0,-3 0-2 16,0-3 0-1,0 2-62-15,-3 1-13 0,3-6-2 0,0 3-1 16,0 3-82-16,-3-4-16 0,3 7-3 0,-3-4-1 0</inkml:trace>
  <inkml:trace contextRef="#ctx0" brushRef="#br0" timeOffset="71460.07">25077 16441 2178 0,'0'0'48'0,"0"0"9"0,0 0 3 0,0 0 1 0,0 0-49 0,-9-2-12 0,3-1 0 0,-3-2 0 15,0 2-24-15,0-2-8 0,-3 2-2 0,0 0 0 16,0 3-22-16,0 3-4 0,1 0 0 0,-4 2-1 16,3 0 46-16,3 3 15 0,0 0 0 0,0 3-10 15,0 2 32-15,0 0 6 0,3 3 2 0,0-3 0 0,3 3-30 0,-3 0-16 16,3 0 1-16,3 2 1 15,-3-2-34-15,3 0-6 0,3 0-2 0,0-3 0 16,0 1 19-16,0 1 3 0,0-1 1 0,0-1 0 16,3 0 4-16,-3 0 1 0,3 1 0 0,-3-1 0 0,3-3 45 0,-3 1 10 15,0 0 1-15,0-4 1 0,0 1 12 0,0 0 3 16,-3-2 0-16,3 2 0 0,-3-3-20 0,0 0-3 16,0 3-1-16,0-3 0 0,0-2 0 0,0 2 0 15,0-5 0-15,0 0 0 0,-3 3 7 0,3-3 1 0,-6 3 0 16,0-1 0-16,3-4-20 0,-6-1-8 15,0-2 8-15,-3-1-8 16,0-4-88-16,-3-3-22 0,1-1-5 0,-4 1-1 0</inkml:trace>
  <inkml:trace contextRef="#ctx0" brushRef="#br0" timeOffset="71629.61">24916 16870 2142 0,'0'0'47'15,"0"0"9"-15,0 0 3 0,0 0 1 0,0 0-48 0,0 0-12 0,9-11 0 16,-9-13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0D7B1-066F-4CF3-A16F-4B901EF601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3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5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7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2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5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4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8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2ACF-A492-4999-A06C-A99EA6BE49D7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F021-C738-4CB8-AB54-06C1ED634DB9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8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120-E696-4E0C-BAFF-82656DD33BFA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93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B901-354E-4577-95C9-247FCD97F863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4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7962-FFFD-4796-8D91-6656FB19CFF8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A3FF-BF7C-4084-8410-18B334D3D746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D005-EB07-48D7-8EFB-92F0DB2970C1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9A72-1AC5-4611-A7AE-6DE6205C1892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24B1-4138-4C73-9607-3533D7F41875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2D12-C1DB-4A05-A757-A76F60E2C24D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5E70-9E5A-42EB-B91F-B0F7643A4D22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3D1D-4CCE-4947-906F-B33F7F071BBD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0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66E1-86DA-4561-8620-E7D60AC86470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C8B7-2597-4E49-A745-DA84C94ED1C9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8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7.png"/><Relationship Id="rId7" Type="http://schemas.openxmlformats.org/officeDocument/2006/relationships/image" Target="../media/image10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7.png"/><Relationship Id="rId5" Type="http://schemas.openxmlformats.org/officeDocument/2006/relationships/image" Target="../media/image280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68.png"/><Relationship Id="rId10" Type="http://schemas.openxmlformats.org/officeDocument/2006/relationships/image" Target="../media/image82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5.png"/><Relationship Id="rId7" Type="http://schemas.openxmlformats.org/officeDocument/2006/relationships/image" Target="../media/image76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11" Type="http://schemas.openxmlformats.org/officeDocument/2006/relationships/image" Target="../media/image84.png"/><Relationship Id="rId5" Type="http://schemas.openxmlformats.org/officeDocument/2006/relationships/image" Target="../media/image69.png"/><Relationship Id="rId10" Type="http://schemas.openxmlformats.org/officeDocument/2006/relationships/image" Target="../media/image83.png"/><Relationship Id="rId4" Type="http://schemas.openxmlformats.org/officeDocument/2006/relationships/image" Target="../media/image66.png"/><Relationship Id="rId9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5.png"/><Relationship Id="rId7" Type="http://schemas.openxmlformats.org/officeDocument/2006/relationships/image" Target="../media/image9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94C7-AFD4-4C5F-BCDB-66D256F6E11B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/>
              <a:t>Machine</a:t>
            </a:r>
            <a:r>
              <a:rPr lang="en-US" sz="5300" spc="-35" dirty="0"/>
              <a:t> </a:t>
            </a:r>
            <a:r>
              <a:rPr lang="en-US" sz="5300" spc="45" dirty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426970" y="2426524"/>
            <a:ext cx="8132577" cy="116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870" marR="5080" indent="-217804" algn="ctr">
              <a:lnSpc>
                <a:spcPts val="4510"/>
              </a:lnSpc>
              <a:spcBef>
                <a:spcPts val="509"/>
              </a:spcBef>
            </a:pPr>
            <a:r>
              <a:rPr lang="en-US" altLang="zh-CN" sz="4000" spc="35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Lecture </a:t>
            </a:r>
            <a:r>
              <a:rPr lang="en-US" altLang="zh-CN" sz="4000" spc="40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11b: </a:t>
            </a:r>
            <a:r>
              <a:rPr lang="en-US" altLang="zh-CN" sz="4000" spc="45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Support </a:t>
            </a:r>
            <a:r>
              <a:rPr lang="en-US" altLang="zh-CN" sz="4000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Vector </a:t>
            </a:r>
            <a:r>
              <a:rPr lang="en-US" altLang="zh-CN" sz="4000" spc="50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Machine  </a:t>
            </a:r>
            <a:r>
              <a:rPr lang="en-US" altLang="zh-CN" sz="4000" spc="45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(SVM </a:t>
            </a:r>
            <a:r>
              <a:rPr lang="en-US" altLang="zh-CN" sz="4000" spc="30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Optimization </a:t>
            </a:r>
            <a:r>
              <a:rPr lang="en-US" altLang="zh-CN" sz="4000" spc="50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and </a:t>
            </a:r>
            <a:r>
              <a:rPr lang="en-US" altLang="zh-CN" sz="4000" spc="45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Dual</a:t>
            </a:r>
            <a:r>
              <a:rPr lang="en-US" altLang="zh-CN" sz="4000" spc="-20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 </a:t>
            </a:r>
            <a:r>
              <a:rPr lang="en-US" altLang="zh-CN" sz="4000" spc="40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basic)</a:t>
            </a:r>
            <a:endParaRPr lang="en-US" altLang="zh-CN" sz="4000" dirty="0"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Linearly Non separable case</a:t>
            </a:r>
            <a:endParaRPr lang="zh-CN" altLang="en-US" dirty="0"/>
          </a:p>
        </p:txBody>
      </p:sp>
      <p:sp>
        <p:nvSpPr>
          <p:cNvPr id="40" name="内容占位符 3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Instead of minimizing the number of misclassified points, we can minimize the distance between these points and their correct plane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18E2-A27B-4F6B-8BF0-68183AED0E54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object 5"/>
          <p:cNvSpPr/>
          <p:nvPr/>
        </p:nvSpPr>
        <p:spPr>
          <a:xfrm>
            <a:off x="457200" y="3352800"/>
            <a:ext cx="0" cy="3048000"/>
          </a:xfrm>
          <a:custGeom>
            <a:avLst/>
            <a:gdLst/>
            <a:ahLst/>
            <a:cxnLst/>
            <a:rect l="l" t="t" r="r" b="b"/>
            <a:pathLst>
              <a:path h="3048000">
                <a:moveTo>
                  <a:pt x="0" y="0"/>
                </a:moveTo>
                <a:lnTo>
                  <a:pt x="1" y="3048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457200" y="6400800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1371600" y="43434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2362200" y="3810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990600" y="48768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990600" y="36576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1524000" y="4953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1752600" y="35814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1676400" y="39624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2819400" y="5486400"/>
            <a:ext cx="152400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3048000" y="50292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1447800" y="3657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/>
        </p:nvSpPr>
        <p:spPr>
          <a:xfrm>
            <a:off x="1143000" y="4038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3200400" y="5334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4038600" y="5486400"/>
            <a:ext cx="152400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3962400" y="5943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/>
          <p:nvPr/>
        </p:nvSpPr>
        <p:spPr>
          <a:xfrm>
            <a:off x="3886200" y="62484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/>
          <p:cNvSpPr/>
          <p:nvPr/>
        </p:nvSpPr>
        <p:spPr>
          <a:xfrm>
            <a:off x="4572000" y="50292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4267200" y="57912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/>
          <p:nvPr/>
        </p:nvSpPr>
        <p:spPr>
          <a:xfrm>
            <a:off x="4419600" y="54102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1447800" y="3581400"/>
            <a:ext cx="1981200" cy="2971800"/>
          </a:xfrm>
          <a:custGeom>
            <a:avLst/>
            <a:gdLst/>
            <a:ahLst/>
            <a:cxnLst/>
            <a:rect l="l" t="t" r="r" b="b"/>
            <a:pathLst>
              <a:path w="1981200" h="2971800">
                <a:moveTo>
                  <a:pt x="1981200" y="0"/>
                </a:moveTo>
                <a:lnTo>
                  <a:pt x="0" y="2971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914400" y="3429000"/>
            <a:ext cx="1981200" cy="2971800"/>
          </a:xfrm>
          <a:custGeom>
            <a:avLst/>
            <a:gdLst/>
            <a:ahLst/>
            <a:cxnLst/>
            <a:rect l="l" t="t" r="r" b="b"/>
            <a:pathLst>
              <a:path w="1981200" h="2971800">
                <a:moveTo>
                  <a:pt x="1981200" y="0"/>
                </a:moveTo>
                <a:lnTo>
                  <a:pt x="0" y="2971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 txBox="1"/>
          <p:nvPr/>
        </p:nvSpPr>
        <p:spPr>
          <a:xfrm>
            <a:off x="3660140" y="3691635"/>
            <a:ext cx="794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-1</a:t>
            </a:r>
            <a:r>
              <a:rPr sz="16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plane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29"/>
          <p:cNvSpPr txBox="1"/>
          <p:nvPr/>
        </p:nvSpPr>
        <p:spPr>
          <a:xfrm>
            <a:off x="2517139" y="3158235"/>
            <a:ext cx="845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+1</a:t>
            </a:r>
            <a:r>
              <a:rPr sz="16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plane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2362200" y="4293971"/>
            <a:ext cx="2057400" cy="1143000"/>
          </a:xfrm>
          <a:custGeom>
            <a:avLst/>
            <a:gdLst/>
            <a:ahLst/>
            <a:cxnLst/>
            <a:rect l="l" t="t" r="r" b="b"/>
            <a:pathLst>
              <a:path w="2057400" h="1143000">
                <a:moveTo>
                  <a:pt x="2057400" y="1143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 txBox="1"/>
          <p:nvPr/>
        </p:nvSpPr>
        <p:spPr>
          <a:xfrm>
            <a:off x="3736340" y="4781296"/>
            <a:ext cx="793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1900">
              <a:latin typeface="Arial"/>
              <a:cs typeface="Arial"/>
            </a:endParaRPr>
          </a:p>
        </p:txBody>
      </p:sp>
      <p:sp>
        <p:nvSpPr>
          <p:cNvPr id="34" name="object 32"/>
          <p:cNvSpPr/>
          <p:nvPr/>
        </p:nvSpPr>
        <p:spPr>
          <a:xfrm>
            <a:off x="1202037" y="4131962"/>
            <a:ext cx="1770380" cy="1049655"/>
          </a:xfrm>
          <a:custGeom>
            <a:avLst/>
            <a:gdLst/>
            <a:ahLst/>
            <a:cxnLst/>
            <a:rect l="l" t="t" r="r" b="b"/>
            <a:pathLst>
              <a:path w="1770380" h="1049654">
                <a:moveTo>
                  <a:pt x="1769762" y="104963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/>
          <p:cNvSpPr txBox="1"/>
          <p:nvPr/>
        </p:nvSpPr>
        <p:spPr>
          <a:xfrm>
            <a:off x="2212339" y="4860544"/>
            <a:ext cx="1460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" name="object 34"/>
          <p:cNvSpPr txBox="1"/>
          <p:nvPr/>
        </p:nvSpPr>
        <p:spPr>
          <a:xfrm>
            <a:off x="990600" y="2292402"/>
            <a:ext cx="79629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03700">
              <a:lnSpc>
                <a:spcPct val="100000"/>
              </a:lnSpc>
            </a:pPr>
            <a:r>
              <a:rPr sz="2000" spc="-5" dirty="0">
                <a:cs typeface="Arial"/>
              </a:rPr>
              <a:t>The new optimization problem</a:t>
            </a:r>
            <a:r>
              <a:rPr sz="2000" spc="-30" dirty="0">
                <a:cs typeface="Arial"/>
              </a:rPr>
              <a:t> </a:t>
            </a:r>
            <a:r>
              <a:rPr sz="2000" dirty="0">
                <a:cs typeface="Arial"/>
              </a:rPr>
              <a:t>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5"/>
              <p:cNvSpPr txBox="1"/>
              <p:nvPr/>
            </p:nvSpPr>
            <p:spPr>
              <a:xfrm>
                <a:off x="5184140" y="4833620"/>
                <a:ext cx="209105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774065" algn="l"/>
                  </a:tabLst>
                </a:pPr>
                <a:r>
                  <a:rPr lang="en-US" sz="1800" spc="-5" dirty="0">
                    <a:solidFill>
                      <a:srgbClr val="0000FF"/>
                    </a:solidFill>
                    <a:cs typeface="Arial"/>
                  </a:rPr>
                  <a:t>For</a:t>
                </a:r>
                <a:r>
                  <a:rPr lang="en-US" sz="1800" spc="5" dirty="0">
                    <a:solidFill>
                      <a:srgbClr val="0000FF"/>
                    </a:solidFill>
                    <a:cs typeface="Arial"/>
                  </a:rPr>
                  <a:t> </a:t>
                </a:r>
                <a:r>
                  <a:rPr lang="en-US" sz="1800" spc="-5" dirty="0">
                    <a:solidFill>
                      <a:srgbClr val="0000FF"/>
                    </a:solidFill>
                    <a:cs typeface="Arial"/>
                  </a:rPr>
                  <a:t>all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800" i="1" spc="-5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zh-CN" sz="1800" b="0" i="1" spc="-5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zh-CN" altLang="ar-AE" sz="1800" b="0" i="1" spc="-5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pc="-5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ar-AE" altLang="zh-CN" sz="1800" i="1" spc="-5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	</m:t>
                    </m:r>
                    <m:r>
                      <a:rPr lang="zh-CN" altLang="ar-AE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cs typeface="Arial"/>
                  </a:rPr>
                  <a:t>in </a:t>
                </a:r>
                <a:r>
                  <a:rPr lang="en-US" sz="1800" spc="-5" dirty="0">
                    <a:solidFill>
                      <a:srgbClr val="0000FF"/>
                    </a:solidFill>
                    <a:cs typeface="Arial"/>
                  </a:rPr>
                  <a:t>class </a:t>
                </a:r>
                <a:r>
                  <a:rPr lang="en-US" sz="1800" dirty="0">
                    <a:solidFill>
                      <a:srgbClr val="0000FF"/>
                    </a:solidFill>
                    <a:cs typeface="Arial"/>
                  </a:rPr>
                  <a:t>-</a:t>
                </a:r>
                <a:r>
                  <a:rPr lang="en-US" sz="1800" spc="-325" dirty="0">
                    <a:solidFill>
                      <a:srgbClr val="0000FF"/>
                    </a:solidFill>
                    <a:cs typeface="Arial"/>
                  </a:rPr>
                  <a:t> </a:t>
                </a:r>
                <a:r>
                  <a:rPr lang="en-US" sz="1800" dirty="0">
                    <a:solidFill>
                      <a:srgbClr val="0000FF"/>
                    </a:solidFill>
                    <a:cs typeface="Arial"/>
                  </a:rPr>
                  <a:t>1</a:t>
                </a:r>
                <a:endParaRPr sz="1800" dirty="0">
                  <a:cs typeface="Arial"/>
                </a:endParaRPr>
              </a:p>
            </p:txBody>
          </p:sp>
        </mc:Choice>
        <mc:Fallback xmlns="">
          <p:sp>
            <p:nvSpPr>
              <p:cNvPr id="37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140" y="4833620"/>
                <a:ext cx="2091055" cy="299720"/>
              </a:xfrm>
              <a:prstGeom prst="rect">
                <a:avLst/>
              </a:prstGeom>
              <a:blipFill>
                <a:blip r:embed="rId4"/>
                <a:stretch>
                  <a:fillRect l="-6122" t="-22449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bject 44"/>
          <p:cNvSpPr/>
          <p:nvPr/>
        </p:nvSpPr>
        <p:spPr>
          <a:xfrm>
            <a:off x="7475386" y="2667000"/>
            <a:ext cx="1211413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/>
          <p:nvPr/>
        </p:nvSpPr>
        <p:spPr>
          <a:xfrm>
            <a:off x="7475386" y="2667000"/>
            <a:ext cx="1211580" cy="685800"/>
          </a:xfrm>
          <a:custGeom>
            <a:avLst/>
            <a:gdLst/>
            <a:ahLst/>
            <a:cxnLst/>
            <a:rect l="l" t="t" r="r" b="b"/>
            <a:pathLst>
              <a:path w="1211579" h="685800">
                <a:moveTo>
                  <a:pt x="0" y="342900"/>
                </a:moveTo>
                <a:lnTo>
                  <a:pt x="342899" y="0"/>
                </a:lnTo>
                <a:lnTo>
                  <a:pt x="342899" y="171450"/>
                </a:lnTo>
                <a:lnTo>
                  <a:pt x="1211413" y="171450"/>
                </a:lnTo>
                <a:lnTo>
                  <a:pt x="1211413" y="514350"/>
                </a:lnTo>
                <a:lnTo>
                  <a:pt x="342899" y="514350"/>
                </a:lnTo>
                <a:lnTo>
                  <a:pt x="342899" y="685800"/>
                </a:lnTo>
                <a:lnTo>
                  <a:pt x="0" y="34290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/>
          <p:cNvSpPr txBox="1"/>
          <p:nvPr/>
        </p:nvSpPr>
        <p:spPr>
          <a:xfrm>
            <a:off x="5158740" y="3309620"/>
            <a:ext cx="3416935" cy="13766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 marR="304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solidFill>
                  <a:srgbClr val="008000"/>
                </a:solidFill>
                <a:cs typeface="Arial"/>
              </a:rPr>
              <a:t>subject to the following inequality  constraints:</a:t>
            </a:r>
            <a:endParaRPr sz="1800" dirty="0"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95"/>
              </a:spcBef>
              <a:tabLst>
                <a:tab pos="799465" algn="l"/>
              </a:tabLst>
            </a:pPr>
            <a:r>
              <a:rPr sz="1800" spc="-5" dirty="0">
                <a:solidFill>
                  <a:srgbClr val="FF0000"/>
                </a:solidFill>
                <a:cs typeface="Arial"/>
              </a:rPr>
              <a:t>For</a:t>
            </a:r>
            <a:r>
              <a:rPr sz="1800" spc="5" dirty="0">
                <a:solidFill>
                  <a:srgbClr val="FF0000"/>
                </a:solidFill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cs typeface="Arial"/>
              </a:rPr>
              <a:t>all</a:t>
            </a:r>
            <a:r>
              <a:rPr lang="en-US" sz="1800" spc="-5" dirty="0">
                <a:solidFill>
                  <a:srgbClr val="FF0000"/>
                </a:solidFill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cs typeface="Arial"/>
              </a:rPr>
              <a:t>x</a:t>
            </a:r>
            <a:r>
              <a:rPr sz="1800" baseline="-13888" dirty="0">
                <a:solidFill>
                  <a:srgbClr val="FF0000"/>
                </a:solidFill>
                <a:cs typeface="Arial"/>
              </a:rPr>
              <a:t>i </a:t>
            </a:r>
            <a:r>
              <a:rPr sz="1800" dirty="0">
                <a:solidFill>
                  <a:srgbClr val="FF0000"/>
                </a:solidFill>
                <a:cs typeface="Arial"/>
              </a:rPr>
              <a:t>in </a:t>
            </a:r>
            <a:r>
              <a:rPr sz="1800" spc="-5" dirty="0">
                <a:solidFill>
                  <a:srgbClr val="FF0000"/>
                </a:solidFill>
                <a:cs typeface="Arial"/>
              </a:rPr>
              <a:t>class </a:t>
            </a:r>
            <a:r>
              <a:rPr sz="1800" dirty="0">
                <a:solidFill>
                  <a:srgbClr val="FF0000"/>
                </a:solidFill>
                <a:cs typeface="Arial"/>
              </a:rPr>
              <a:t>+</a:t>
            </a:r>
            <a:r>
              <a:rPr sz="1800" spc="-200" dirty="0">
                <a:solidFill>
                  <a:srgbClr val="FF0000"/>
                </a:solidFill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cs typeface="Arial"/>
              </a:rPr>
              <a:t>1</a:t>
            </a:r>
            <a:endParaRPr sz="1800" dirty="0"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Arial"/>
                <a:cs typeface="Arial"/>
              </a:rPr>
              <a:t>w</a:t>
            </a:r>
            <a:r>
              <a:rPr sz="1950" baseline="25641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1950" baseline="-1709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+b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&gt;=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1-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3975" i="1" spc="-37" baseline="6289" dirty="0">
                <a:latin typeface="Symbol"/>
                <a:cs typeface="Symbol"/>
              </a:rPr>
              <a:t></a:t>
            </a:r>
            <a:r>
              <a:rPr sz="3975" i="1" spc="-562" baseline="6289" dirty="0">
                <a:latin typeface="Times New Roman"/>
                <a:cs typeface="Times New Roman"/>
              </a:rPr>
              <a:t> </a:t>
            </a:r>
            <a:r>
              <a:rPr sz="1950" baseline="-17094" dirty="0">
                <a:latin typeface="Arial"/>
                <a:cs typeface="Arial"/>
              </a:rPr>
              <a:t>i</a:t>
            </a:r>
          </a:p>
        </p:txBody>
      </p:sp>
      <p:sp>
        <p:nvSpPr>
          <p:cNvPr id="49" name="object 47"/>
          <p:cNvSpPr txBox="1"/>
          <p:nvPr/>
        </p:nvSpPr>
        <p:spPr>
          <a:xfrm>
            <a:off x="5052709" y="5205971"/>
            <a:ext cx="2056248" cy="43858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2000" dirty="0" err="1">
                <a:latin typeface="Arial"/>
                <a:cs typeface="Arial"/>
              </a:rPr>
              <a:t>w</a:t>
            </a:r>
            <a:r>
              <a:rPr sz="1950" baseline="25641" dirty="0" err="1">
                <a:latin typeface="Arial"/>
                <a:cs typeface="Arial"/>
              </a:rPr>
              <a:t>T</a:t>
            </a:r>
            <a:r>
              <a:rPr sz="2000" dirty="0" err="1">
                <a:latin typeface="Arial"/>
                <a:cs typeface="Arial"/>
              </a:rPr>
              <a:t>x</a:t>
            </a:r>
            <a:r>
              <a:rPr sz="1950" baseline="-17094" dirty="0" err="1">
                <a:latin typeface="Arial"/>
                <a:cs typeface="Arial"/>
              </a:rPr>
              <a:t>i</a:t>
            </a:r>
            <a:r>
              <a:rPr sz="2000" dirty="0" err="1">
                <a:latin typeface="Arial"/>
                <a:cs typeface="Arial"/>
              </a:rPr>
              <a:t>+b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&lt;= </a:t>
            </a:r>
            <a:r>
              <a:rPr sz="2000" spc="-10" dirty="0">
                <a:latin typeface="Arial"/>
                <a:cs typeface="Arial"/>
              </a:rPr>
              <a:t>-1+</a:t>
            </a:r>
            <a:r>
              <a:rPr sz="3975" i="1" spc="-15" baseline="6289" dirty="0">
                <a:latin typeface="Symbol"/>
                <a:cs typeface="Symbol"/>
              </a:rPr>
              <a:t></a:t>
            </a:r>
            <a:r>
              <a:rPr sz="3975" i="1" spc="-359" baseline="6289" dirty="0">
                <a:latin typeface="Times New Roman"/>
                <a:cs typeface="Times New Roman"/>
              </a:rPr>
              <a:t> </a:t>
            </a:r>
            <a:r>
              <a:rPr sz="1950" baseline="-17094" dirty="0">
                <a:latin typeface="Arial"/>
                <a:cs typeface="Arial"/>
              </a:rPr>
              <a:t>i</a:t>
            </a:r>
          </a:p>
        </p:txBody>
      </p:sp>
      <p:sp>
        <p:nvSpPr>
          <p:cNvPr id="50" name="object 48"/>
          <p:cNvSpPr txBox="1"/>
          <p:nvPr/>
        </p:nvSpPr>
        <p:spPr>
          <a:xfrm>
            <a:off x="2024588" y="4579965"/>
            <a:ext cx="17081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i="1" spc="-25" dirty="0">
                <a:latin typeface="Symbol"/>
                <a:cs typeface="Symbol"/>
              </a:rPr>
              <a:t>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3563401" y="4520159"/>
            <a:ext cx="17081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i="1" spc="-25" dirty="0">
                <a:latin typeface="Symbol"/>
                <a:cs typeface="Symbol"/>
              </a:rPr>
              <a:t>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58" name="object 56"/>
          <p:cNvSpPr/>
          <p:nvPr/>
        </p:nvSpPr>
        <p:spPr>
          <a:xfrm>
            <a:off x="4362478" y="5329191"/>
            <a:ext cx="301030" cy="2398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650552" y="2819811"/>
                <a:ext cx="14366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x+b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2" y="2819811"/>
                <a:ext cx="1436675" cy="369332"/>
              </a:xfrm>
              <a:prstGeom prst="rect">
                <a:avLst/>
              </a:prstGeom>
              <a:blipFill>
                <a:blip r:embed="rId7"/>
                <a:stretch>
                  <a:fillRect l="-5532" t="-26667" r="-680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7049799" y="4293971"/>
                <a:ext cx="8737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799" y="4293971"/>
                <a:ext cx="873701" cy="369332"/>
              </a:xfrm>
              <a:prstGeom prst="rect">
                <a:avLst/>
              </a:prstGeom>
              <a:blipFill>
                <a:blip r:embed="rId8"/>
                <a:stretch>
                  <a:fillRect l="-4167" r="-763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5176526" y="2610194"/>
                <a:ext cx="210628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26" y="2610194"/>
                <a:ext cx="2106282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bject 26"/>
          <p:cNvSpPr/>
          <p:nvPr/>
        </p:nvSpPr>
        <p:spPr>
          <a:xfrm>
            <a:off x="2133600" y="3962400"/>
            <a:ext cx="1676400" cy="2514600"/>
          </a:xfrm>
          <a:custGeom>
            <a:avLst/>
            <a:gdLst/>
            <a:ahLst/>
            <a:cxnLst/>
            <a:rect l="l" t="t" r="r" b="b"/>
            <a:pathLst>
              <a:path w="1676400" h="2514600">
                <a:moveTo>
                  <a:pt x="1676400" y="0"/>
                </a:moveTo>
                <a:lnTo>
                  <a:pt x="0" y="251460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8"/>
          <p:cNvSpPr txBox="1"/>
          <p:nvPr/>
        </p:nvSpPr>
        <p:spPr>
          <a:xfrm>
            <a:off x="5435598" y="5797568"/>
            <a:ext cx="2198915" cy="616193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61594" rIns="0" bIns="0" rtlCol="0">
            <a:spAutoFit/>
          </a:bodyPr>
          <a:lstStyle/>
          <a:p>
            <a:r>
              <a:rPr lang="en-US" altLang="zh-CN" dirty="0"/>
              <a:t>Wait. Are we missing </a:t>
            </a:r>
          </a:p>
          <a:p>
            <a:r>
              <a:rPr lang="en-US" altLang="zh-CN" dirty="0"/>
              <a:t>something?</a:t>
            </a:r>
            <a:endParaRPr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7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80" y="420723"/>
            <a:ext cx="8610600" cy="585111"/>
          </a:xfrm>
        </p:spPr>
        <p:txBody>
          <a:bodyPr/>
          <a:lstStyle/>
          <a:p>
            <a:r>
              <a:rPr lang="en-US" altLang="zh-CN" sz="3200" spc="-5" dirty="0">
                <a:cs typeface="Arial"/>
              </a:rPr>
              <a:t>Final optimization for </a:t>
            </a:r>
            <a:r>
              <a:rPr lang="en-US" altLang="zh-CN" sz="3200" dirty="0">
                <a:cs typeface="Arial"/>
              </a:rPr>
              <a:t>linearly  non-separable</a:t>
            </a:r>
            <a:r>
              <a:rPr lang="en-US" altLang="zh-CN" sz="3200" spc="-15" dirty="0">
                <a:cs typeface="Arial"/>
              </a:rPr>
              <a:t> </a:t>
            </a:r>
            <a:r>
              <a:rPr lang="en-US" altLang="zh-CN" sz="3200" dirty="0">
                <a:cs typeface="Arial"/>
              </a:rPr>
              <a:t>case</a:t>
            </a:r>
            <a:br>
              <a:rPr lang="en-US" altLang="zh-CN" sz="4400" dirty="0">
                <a:latin typeface="Arial"/>
                <a:cs typeface="Arial"/>
              </a:rPr>
            </a:br>
            <a:endParaRPr lang="zh-CN" altLang="en-US" sz="4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267B-B75F-4201-9A17-8D92483A922D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object 7"/>
          <p:cNvSpPr txBox="1"/>
          <p:nvPr/>
        </p:nvSpPr>
        <p:spPr>
          <a:xfrm>
            <a:off x="4803140" y="1709420"/>
            <a:ext cx="40360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Arial"/>
              </a:rPr>
              <a:t>The new optimization problem</a:t>
            </a:r>
            <a:r>
              <a:rPr sz="2000" spc="-35" dirty="0">
                <a:cs typeface="Arial"/>
              </a:rPr>
              <a:t> </a:t>
            </a:r>
            <a:r>
              <a:rPr sz="2000" dirty="0">
                <a:cs typeface="Arial"/>
              </a:rPr>
              <a:t>is: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79340" y="2776566"/>
            <a:ext cx="395986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2000" spc="-5" dirty="0">
                <a:solidFill>
                  <a:srgbClr val="008000"/>
                </a:solidFill>
                <a:cs typeface="Arial"/>
              </a:rPr>
              <a:t>subject to the following inequality  constraints:</a:t>
            </a:r>
            <a:endParaRPr sz="2000" dirty="0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9340" y="5138420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For all</a:t>
            </a:r>
            <a:r>
              <a:rPr sz="1800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2940" y="3269995"/>
            <a:ext cx="4330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008000"/>
                </a:solidFill>
                <a:latin typeface="Arial"/>
                <a:cs typeface="Arial"/>
              </a:rPr>
              <a:t>}</a:t>
            </a:r>
            <a:endParaRPr sz="9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67600" y="3810000"/>
            <a:ext cx="1371600" cy="60080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91440" marR="167005">
              <a:lnSpc>
                <a:spcPts val="2090"/>
              </a:lnSpc>
              <a:spcBef>
                <a:spcPts val="484"/>
              </a:spcBef>
            </a:pPr>
            <a:r>
              <a:rPr sz="1800" dirty="0">
                <a:cs typeface="Arial"/>
              </a:rPr>
              <a:t>A </a:t>
            </a:r>
            <a:r>
              <a:rPr sz="1800" spc="-5" dirty="0">
                <a:cs typeface="Arial"/>
              </a:rPr>
              <a:t>total of </a:t>
            </a:r>
            <a:r>
              <a:rPr sz="1800" dirty="0">
                <a:cs typeface="Arial"/>
              </a:rPr>
              <a:t>n  c</a:t>
            </a:r>
            <a:r>
              <a:rPr sz="1800" spc="-5" dirty="0">
                <a:cs typeface="Arial"/>
              </a:rPr>
              <a:t>on</a:t>
            </a:r>
            <a:r>
              <a:rPr sz="1800" dirty="0">
                <a:cs typeface="Arial"/>
              </a:rPr>
              <a:t>s</a:t>
            </a:r>
            <a:r>
              <a:rPr sz="1800" spc="-5" dirty="0">
                <a:cs typeface="Arial"/>
              </a:rPr>
              <a:t>t</a:t>
            </a:r>
            <a:r>
              <a:rPr sz="1800" dirty="0">
                <a:cs typeface="Arial"/>
              </a:rPr>
              <a:t>r</a:t>
            </a:r>
            <a:r>
              <a:rPr sz="1800" spc="-5" dirty="0">
                <a:cs typeface="Arial"/>
              </a:rPr>
              <a:t>a</a:t>
            </a:r>
            <a:r>
              <a:rPr sz="1800" dirty="0">
                <a:cs typeface="Arial"/>
              </a:rPr>
              <a:t>i</a:t>
            </a:r>
            <a:r>
              <a:rPr sz="1800" spc="-5" dirty="0">
                <a:cs typeface="Arial"/>
              </a:rPr>
              <a:t>nt</a:t>
            </a:r>
            <a:r>
              <a:rPr sz="1800" dirty="0">
                <a:cs typeface="Arial"/>
              </a:rPr>
              <a:t>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12940" y="5126228"/>
            <a:ext cx="2546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008000"/>
                </a:solidFill>
                <a:latin typeface="Arial"/>
                <a:cs typeface="Arial"/>
              </a:rPr>
              <a:t>}</a:t>
            </a:r>
            <a:endParaRPr sz="5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15200" y="5334000"/>
            <a:ext cx="1371600" cy="60080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91440" marR="167005">
              <a:lnSpc>
                <a:spcPts val="2090"/>
              </a:lnSpc>
              <a:spcBef>
                <a:spcPts val="484"/>
              </a:spcBef>
            </a:pPr>
            <a:r>
              <a:rPr sz="1800" spc="-5" dirty="0">
                <a:cs typeface="Arial"/>
              </a:rPr>
              <a:t>Another </a:t>
            </a:r>
            <a:r>
              <a:rPr sz="1800" dirty="0">
                <a:cs typeface="Arial"/>
              </a:rPr>
              <a:t>n  c</a:t>
            </a:r>
            <a:r>
              <a:rPr sz="1800" spc="-5" dirty="0">
                <a:cs typeface="Arial"/>
              </a:rPr>
              <a:t>on</a:t>
            </a:r>
            <a:r>
              <a:rPr sz="1800" dirty="0">
                <a:cs typeface="Arial"/>
              </a:rPr>
              <a:t>s</a:t>
            </a:r>
            <a:r>
              <a:rPr sz="1800" spc="-5" dirty="0">
                <a:cs typeface="Arial"/>
              </a:rPr>
              <a:t>t</a:t>
            </a:r>
            <a:r>
              <a:rPr sz="1800" dirty="0">
                <a:cs typeface="Arial"/>
              </a:rPr>
              <a:t>r</a:t>
            </a:r>
            <a:r>
              <a:rPr sz="1800" spc="-5" dirty="0">
                <a:cs typeface="Arial"/>
              </a:rPr>
              <a:t>a</a:t>
            </a:r>
            <a:r>
              <a:rPr sz="1800" dirty="0">
                <a:cs typeface="Arial"/>
              </a:rPr>
              <a:t>i</a:t>
            </a:r>
            <a:r>
              <a:rPr sz="1800" spc="-5" dirty="0">
                <a:cs typeface="Arial"/>
              </a:rPr>
              <a:t>nt</a:t>
            </a:r>
            <a:r>
              <a:rPr sz="1800" dirty="0">
                <a:cs typeface="Arial"/>
              </a:rPr>
              <a:t>s</a:t>
            </a:r>
          </a:p>
        </p:txBody>
      </p:sp>
      <p:sp>
        <p:nvSpPr>
          <p:cNvPr id="21" name="object 21"/>
          <p:cNvSpPr/>
          <p:nvPr/>
        </p:nvSpPr>
        <p:spPr>
          <a:xfrm>
            <a:off x="570042" y="2540040"/>
            <a:ext cx="4142267" cy="2925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39653" y="5695487"/>
            <a:ext cx="774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i="1" spc="-5" dirty="0">
                <a:latin typeface="Cambria"/>
                <a:cs typeface="Cambria"/>
              </a:rPr>
              <a:t>i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75100" y="5429500"/>
            <a:ext cx="741045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20675" algn="l"/>
              </a:tabLst>
            </a:pPr>
            <a:r>
              <a:rPr sz="2650" i="1" spc="-30" dirty="0">
                <a:latin typeface="Symbol"/>
                <a:cs typeface="Symbol"/>
              </a:rPr>
              <a:t></a:t>
            </a:r>
            <a:r>
              <a:rPr sz="2650" spc="-3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Symbol"/>
                <a:cs typeface="Symbol"/>
              </a:rPr>
              <a:t>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mbria"/>
                <a:cs typeface="Cambria"/>
              </a:rPr>
              <a:t>0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79340" y="3524048"/>
            <a:ext cx="1789819" cy="1408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906658" y="1990106"/>
                <a:ext cx="210628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658" y="1990106"/>
                <a:ext cx="2106282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98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79377"/>
            <a:ext cx="7665605" cy="585111"/>
          </a:xfrm>
        </p:spPr>
        <p:txBody>
          <a:bodyPr/>
          <a:lstStyle/>
          <a:p>
            <a:pPr marR="5588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35" dirty="0">
                <a:cs typeface="Arial"/>
              </a:rPr>
              <a:t>Two </a:t>
            </a:r>
            <a:r>
              <a:rPr lang="en-US" altLang="zh-CN" sz="2800" spc="-5" dirty="0">
                <a:cs typeface="Arial"/>
              </a:rPr>
              <a:t>optimization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problems: For </a:t>
            </a:r>
            <a:r>
              <a:rPr lang="en-US" altLang="zh-CN" sz="2800" spc="-5" dirty="0">
                <a:solidFill>
                  <a:srgbClr val="0000FF"/>
                </a:solidFill>
                <a:cs typeface="Arial"/>
              </a:rPr>
              <a:t>the separable </a:t>
            </a:r>
            <a:r>
              <a:rPr lang="en-US" altLang="zh-CN" sz="2800" spc="-5" dirty="0">
                <a:cs typeface="Arial"/>
              </a:rPr>
              <a:t>and </a:t>
            </a:r>
            <a:r>
              <a:rPr lang="en-US" altLang="zh-CN" sz="2800" spc="-5" dirty="0">
                <a:solidFill>
                  <a:srgbClr val="0000FF"/>
                </a:solidFill>
                <a:cs typeface="Arial"/>
              </a:rPr>
              <a:t>non separable</a:t>
            </a:r>
            <a:r>
              <a:rPr lang="en-US" altLang="zh-CN" sz="2800" spc="-2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cases</a:t>
            </a:r>
            <a:br>
              <a:rPr lang="en-US" altLang="zh-CN" dirty="0">
                <a:latin typeface="Arial"/>
                <a:cs typeface="Arial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4329-E8E4-4925-89E1-49FE5F1253A4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334000" y="4791677"/>
            <a:ext cx="2387600" cy="1706796"/>
            <a:chOff x="5334000" y="4069096"/>
            <a:chExt cx="3276600" cy="2429377"/>
          </a:xfrm>
        </p:grpSpPr>
        <p:sp>
          <p:nvSpPr>
            <p:cNvPr id="28" name="object 23"/>
            <p:cNvSpPr/>
            <p:nvPr/>
          </p:nvSpPr>
          <p:spPr>
            <a:xfrm>
              <a:off x="5334000" y="4114800"/>
              <a:ext cx="3175" cy="2362200"/>
            </a:xfrm>
            <a:custGeom>
              <a:avLst/>
              <a:gdLst/>
              <a:ahLst/>
              <a:cxnLst/>
              <a:rect l="l" t="t" r="r" b="b"/>
              <a:pathLst>
                <a:path w="3175" h="2362200">
                  <a:moveTo>
                    <a:pt x="0" y="0"/>
                  </a:moveTo>
                  <a:lnTo>
                    <a:pt x="3175" y="2362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4"/>
            <p:cNvSpPr/>
            <p:nvPr/>
          </p:nvSpPr>
          <p:spPr>
            <a:xfrm>
              <a:off x="5334000" y="6475412"/>
              <a:ext cx="3276600" cy="3175"/>
            </a:xfrm>
            <a:custGeom>
              <a:avLst/>
              <a:gdLst/>
              <a:ahLst/>
              <a:cxnLst/>
              <a:rect l="l" t="t" r="r" b="b"/>
              <a:pathLst>
                <a:path w="3276600" h="3175">
                  <a:moveTo>
                    <a:pt x="0" y="0"/>
                  </a:moveTo>
                  <a:lnTo>
                    <a:pt x="3276600" y="3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5"/>
            <p:cNvSpPr/>
            <p:nvPr/>
          </p:nvSpPr>
          <p:spPr>
            <a:xfrm>
              <a:off x="5791200" y="45720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6"/>
            <p:cNvSpPr/>
            <p:nvPr/>
          </p:nvSpPr>
          <p:spPr>
            <a:xfrm>
              <a:off x="6629400" y="44196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7"/>
            <p:cNvSpPr/>
            <p:nvPr/>
          </p:nvSpPr>
          <p:spPr>
            <a:xfrm>
              <a:off x="5410200" y="51054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8"/>
            <p:cNvSpPr/>
            <p:nvPr/>
          </p:nvSpPr>
          <p:spPr>
            <a:xfrm>
              <a:off x="5562600" y="42672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9"/>
            <p:cNvSpPr/>
            <p:nvPr/>
          </p:nvSpPr>
          <p:spPr>
            <a:xfrm>
              <a:off x="6088745" y="51816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0"/>
            <p:cNvSpPr/>
            <p:nvPr/>
          </p:nvSpPr>
          <p:spPr>
            <a:xfrm>
              <a:off x="6324600" y="41910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1"/>
            <p:cNvSpPr/>
            <p:nvPr/>
          </p:nvSpPr>
          <p:spPr>
            <a:xfrm>
              <a:off x="6248400" y="45720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2"/>
            <p:cNvSpPr/>
            <p:nvPr/>
          </p:nvSpPr>
          <p:spPr>
            <a:xfrm>
              <a:off x="7315200" y="58674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3"/>
            <p:cNvSpPr/>
            <p:nvPr/>
          </p:nvSpPr>
          <p:spPr>
            <a:xfrm>
              <a:off x="7772400" y="5562600"/>
              <a:ext cx="76200" cy="76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4"/>
            <p:cNvSpPr/>
            <p:nvPr/>
          </p:nvSpPr>
          <p:spPr>
            <a:xfrm>
              <a:off x="7696200" y="60198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5"/>
            <p:cNvSpPr/>
            <p:nvPr/>
          </p:nvSpPr>
          <p:spPr>
            <a:xfrm>
              <a:off x="7543800" y="54102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6"/>
            <p:cNvSpPr/>
            <p:nvPr/>
          </p:nvSpPr>
          <p:spPr>
            <a:xfrm>
              <a:off x="7620000" y="63246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7"/>
            <p:cNvSpPr/>
            <p:nvPr/>
          </p:nvSpPr>
          <p:spPr>
            <a:xfrm>
              <a:off x="8305800" y="51054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8"/>
            <p:cNvSpPr/>
            <p:nvPr/>
          </p:nvSpPr>
          <p:spPr>
            <a:xfrm>
              <a:off x="8001000" y="58674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9"/>
            <p:cNvSpPr/>
            <p:nvPr/>
          </p:nvSpPr>
          <p:spPr>
            <a:xfrm>
              <a:off x="6276975" y="4463831"/>
              <a:ext cx="1295400" cy="1981200"/>
            </a:xfrm>
            <a:custGeom>
              <a:avLst/>
              <a:gdLst/>
              <a:ahLst/>
              <a:cxnLst/>
              <a:rect l="l" t="t" r="r" b="b"/>
              <a:pathLst>
                <a:path w="1295400" h="1981200">
                  <a:moveTo>
                    <a:pt x="1295400" y="0"/>
                  </a:moveTo>
                  <a:lnTo>
                    <a:pt x="0" y="1981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0"/>
            <p:cNvSpPr/>
            <p:nvPr/>
          </p:nvSpPr>
          <p:spPr>
            <a:xfrm>
              <a:off x="6905624" y="4562562"/>
              <a:ext cx="1247775" cy="1935911"/>
            </a:xfrm>
            <a:custGeom>
              <a:avLst/>
              <a:gdLst/>
              <a:ahLst/>
              <a:cxnLst/>
              <a:rect l="l" t="t" r="r" b="b"/>
              <a:pathLst>
                <a:path w="1295400" h="1905000">
                  <a:moveTo>
                    <a:pt x="1295400" y="0"/>
                  </a:moveTo>
                  <a:lnTo>
                    <a:pt x="0" y="1905000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1"/>
            <p:cNvSpPr/>
            <p:nvPr/>
          </p:nvSpPr>
          <p:spPr>
            <a:xfrm>
              <a:off x="5334000" y="4069096"/>
              <a:ext cx="1643062" cy="2331704"/>
            </a:xfrm>
            <a:custGeom>
              <a:avLst/>
              <a:gdLst/>
              <a:ahLst/>
              <a:cxnLst/>
              <a:rect l="l" t="t" r="r" b="b"/>
              <a:pathLst>
                <a:path w="1524000" h="2438400">
                  <a:moveTo>
                    <a:pt x="1524000" y="0"/>
                  </a:moveTo>
                  <a:lnTo>
                    <a:pt x="0" y="24384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2"/>
            <p:cNvSpPr/>
            <p:nvPr/>
          </p:nvSpPr>
          <p:spPr>
            <a:xfrm>
              <a:off x="5715000" y="47244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3"/>
            <p:cNvSpPr/>
            <p:nvPr/>
          </p:nvSpPr>
          <p:spPr>
            <a:xfrm>
              <a:off x="6172200" y="43434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4"/>
            <p:cNvSpPr/>
            <p:nvPr/>
          </p:nvSpPr>
          <p:spPr>
            <a:xfrm>
              <a:off x="7696200" y="57150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5"/>
            <p:cNvSpPr/>
            <p:nvPr/>
          </p:nvSpPr>
          <p:spPr>
            <a:xfrm>
              <a:off x="8229600" y="57912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88548" y="4791676"/>
            <a:ext cx="2384876" cy="1706797"/>
            <a:chOff x="304800" y="4114800"/>
            <a:chExt cx="3276600" cy="2383674"/>
          </a:xfrm>
        </p:grpSpPr>
        <p:sp>
          <p:nvSpPr>
            <p:cNvPr id="8" name="object 3"/>
            <p:cNvSpPr/>
            <p:nvPr/>
          </p:nvSpPr>
          <p:spPr>
            <a:xfrm>
              <a:off x="304800" y="4114800"/>
              <a:ext cx="3175" cy="2362200"/>
            </a:xfrm>
            <a:custGeom>
              <a:avLst/>
              <a:gdLst/>
              <a:ahLst/>
              <a:cxnLst/>
              <a:rect l="l" t="t" r="r" b="b"/>
              <a:pathLst>
                <a:path w="3175" h="2362200">
                  <a:moveTo>
                    <a:pt x="0" y="0"/>
                  </a:moveTo>
                  <a:lnTo>
                    <a:pt x="3175" y="2362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304800" y="6475412"/>
              <a:ext cx="3276600" cy="3175"/>
            </a:xfrm>
            <a:custGeom>
              <a:avLst/>
              <a:gdLst/>
              <a:ahLst/>
              <a:cxnLst/>
              <a:rect l="l" t="t" r="r" b="b"/>
              <a:pathLst>
                <a:path w="3276600" h="3175">
                  <a:moveTo>
                    <a:pt x="0" y="0"/>
                  </a:moveTo>
                  <a:lnTo>
                    <a:pt x="3276600" y="3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762000" y="45720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1600200" y="44196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381000" y="51054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533400" y="42672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1030512" y="51816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1295400" y="41910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1219200" y="45720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2286000" y="58674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2743200" y="5562600"/>
              <a:ext cx="76200" cy="76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/>
            <p:nvPr/>
          </p:nvSpPr>
          <p:spPr>
            <a:xfrm>
              <a:off x="2667000" y="60198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/>
            <p:cNvSpPr/>
            <p:nvPr/>
          </p:nvSpPr>
          <p:spPr>
            <a:xfrm>
              <a:off x="2514600" y="54102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/>
            <p:nvPr/>
          </p:nvSpPr>
          <p:spPr>
            <a:xfrm>
              <a:off x="2590800" y="63246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/>
            <p:cNvSpPr/>
            <p:nvPr/>
          </p:nvSpPr>
          <p:spPr>
            <a:xfrm>
              <a:off x="3276600" y="51054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/>
            <p:cNvSpPr/>
            <p:nvPr/>
          </p:nvSpPr>
          <p:spPr>
            <a:xfrm>
              <a:off x="2971800" y="58674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/>
            <p:cNvSpPr/>
            <p:nvPr/>
          </p:nvSpPr>
          <p:spPr>
            <a:xfrm>
              <a:off x="1066800" y="4495800"/>
              <a:ext cx="1295400" cy="1981200"/>
            </a:xfrm>
            <a:custGeom>
              <a:avLst/>
              <a:gdLst/>
              <a:ahLst/>
              <a:cxnLst/>
              <a:rect l="l" t="t" r="r" b="b"/>
              <a:pathLst>
                <a:path w="1295400" h="1981200">
                  <a:moveTo>
                    <a:pt x="1295400" y="0"/>
                  </a:moveTo>
                  <a:lnTo>
                    <a:pt x="0" y="1981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/>
            <p:cNvSpPr/>
            <p:nvPr/>
          </p:nvSpPr>
          <p:spPr>
            <a:xfrm>
              <a:off x="1904999" y="4572000"/>
              <a:ext cx="1197427" cy="1926474"/>
            </a:xfrm>
            <a:custGeom>
              <a:avLst/>
              <a:gdLst/>
              <a:ahLst/>
              <a:cxnLst/>
              <a:rect l="l" t="t" r="r" b="b"/>
              <a:pathLst>
                <a:path w="1295400" h="1905000">
                  <a:moveTo>
                    <a:pt x="1295400" y="0"/>
                  </a:moveTo>
                  <a:lnTo>
                    <a:pt x="0" y="1905000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/>
            <p:cNvSpPr/>
            <p:nvPr/>
          </p:nvSpPr>
          <p:spPr>
            <a:xfrm>
              <a:off x="366710" y="4114800"/>
              <a:ext cx="1512891" cy="2117723"/>
            </a:xfrm>
            <a:custGeom>
              <a:avLst/>
              <a:gdLst/>
              <a:ahLst/>
              <a:cxnLst/>
              <a:rect l="l" t="t" r="r" b="b"/>
              <a:pathLst>
                <a:path w="1524000" h="2438400">
                  <a:moveTo>
                    <a:pt x="1524000" y="0"/>
                  </a:moveTo>
                  <a:lnTo>
                    <a:pt x="0" y="24384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901806" y="1065699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separable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500577" y="1084736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non separable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56103" y="1665785"/>
            <a:ext cx="2222604" cy="3022577"/>
            <a:chOff x="4111067" y="1140447"/>
            <a:chExt cx="2222604" cy="3022577"/>
          </a:xfrm>
        </p:grpSpPr>
        <p:sp>
          <p:nvSpPr>
            <p:cNvPr id="62" name="object 57"/>
            <p:cNvSpPr/>
            <p:nvPr/>
          </p:nvSpPr>
          <p:spPr>
            <a:xfrm>
              <a:off x="4111067" y="1851343"/>
              <a:ext cx="2222604" cy="15330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8"/>
            <p:cNvSpPr txBox="1"/>
            <p:nvPr/>
          </p:nvSpPr>
          <p:spPr>
            <a:xfrm>
              <a:off x="4244340" y="3390377"/>
              <a:ext cx="825500" cy="772647"/>
            </a:xfrm>
            <a:prstGeom prst="rect">
              <a:avLst/>
            </a:prstGeom>
          </p:spPr>
          <p:txBody>
            <a:bodyPr vert="horz" wrap="square" lIns="0" tIns="8445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665"/>
                </a:spcBef>
              </a:pPr>
              <a:r>
                <a:rPr sz="1800" spc="-5" dirty="0">
                  <a:solidFill>
                    <a:srgbClr val="008000"/>
                  </a:solidFill>
                  <a:latin typeface="Arial"/>
                  <a:cs typeface="Arial"/>
                </a:rPr>
                <a:t>For all</a:t>
              </a:r>
              <a:r>
                <a:rPr sz="1800" spc="-80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1800" dirty="0">
                  <a:solidFill>
                    <a:srgbClr val="008000"/>
                  </a:solidFill>
                  <a:latin typeface="Arial"/>
                  <a:cs typeface="Arial"/>
                </a:rPr>
                <a:t>i</a:t>
              </a:r>
              <a:endParaRPr sz="1800" dirty="0">
                <a:latin typeface="Arial"/>
                <a:cs typeface="Arial"/>
              </a:endParaRPr>
            </a:p>
            <a:p>
              <a:pPr marL="47625">
                <a:lnSpc>
                  <a:spcPct val="100000"/>
                </a:lnSpc>
                <a:spcBef>
                  <a:spcPts val="844"/>
                </a:spcBef>
              </a:pPr>
              <a:r>
                <a:rPr sz="2000" i="1" spc="60" dirty="0">
                  <a:latin typeface="Symbol"/>
                  <a:cs typeface="Symbol"/>
                </a:rPr>
                <a:t></a:t>
              </a:r>
              <a:r>
                <a:rPr i="1" spc="89" baseline="-35185" dirty="0">
                  <a:latin typeface="Cambria"/>
                  <a:cs typeface="Cambria"/>
                </a:rPr>
                <a:t>i  </a:t>
              </a:r>
              <a:r>
                <a:rPr sz="2000" spc="-5" dirty="0">
                  <a:latin typeface="Symbol"/>
                  <a:cs typeface="Symbol"/>
                </a:rPr>
                <a:t></a:t>
              </a:r>
              <a:r>
                <a:rPr sz="2000" spc="-455" dirty="0">
                  <a:latin typeface="Times New Roman"/>
                  <a:cs typeface="Times New Roman"/>
                </a:rPr>
                <a:t> </a:t>
              </a:r>
              <a:r>
                <a:rPr sz="2000" spc="-5" dirty="0">
                  <a:latin typeface="Cambria"/>
                  <a:cs typeface="Cambria"/>
                </a:rPr>
                <a:t>0</a:t>
              </a:r>
              <a:endParaRPr sz="2000" dirty="0">
                <a:latin typeface="Cambria"/>
                <a:cs typeface="Cambr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4170693" y="1140447"/>
                  <a:ext cx="2106282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693" y="1140447"/>
                  <a:ext cx="2106282" cy="756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/>
          <p:cNvGrpSpPr/>
          <p:nvPr/>
        </p:nvGrpSpPr>
        <p:grpSpPr>
          <a:xfrm>
            <a:off x="602932" y="1697814"/>
            <a:ext cx="2108835" cy="2295420"/>
            <a:chOff x="510540" y="1231129"/>
            <a:chExt cx="2108835" cy="2295420"/>
          </a:xfrm>
        </p:grpSpPr>
        <p:sp>
          <p:nvSpPr>
            <p:cNvPr id="27" name="object 22"/>
            <p:cNvSpPr txBox="1"/>
            <p:nvPr/>
          </p:nvSpPr>
          <p:spPr>
            <a:xfrm>
              <a:off x="510540" y="1869835"/>
              <a:ext cx="2108835" cy="1656714"/>
            </a:xfrm>
            <a:prstGeom prst="rect">
              <a:avLst/>
            </a:prstGeom>
          </p:spPr>
          <p:txBody>
            <a:bodyPr vert="horz" wrap="square" lIns="0" tIns="133350" rIns="0" bIns="0" rtlCol="0">
              <a:spAutoFit/>
            </a:bodyPr>
            <a:lstStyle/>
            <a:p>
              <a:pPr marL="90170">
                <a:lnSpc>
                  <a:spcPct val="100000"/>
                </a:lnSpc>
                <a:spcBef>
                  <a:spcPts val="1050"/>
                </a:spcBef>
              </a:pPr>
              <a:r>
                <a:rPr sz="1600" spc="-5" dirty="0">
                  <a:solidFill>
                    <a:srgbClr val="FF0000"/>
                  </a:solidFill>
                  <a:latin typeface="Arial"/>
                  <a:cs typeface="Arial"/>
                </a:rPr>
                <a:t>For all </a:t>
              </a:r>
              <a:r>
                <a:rPr sz="1600" dirty="0">
                  <a:solidFill>
                    <a:srgbClr val="FF0000"/>
                  </a:solidFill>
                  <a:latin typeface="Arial"/>
                  <a:cs typeface="Arial"/>
                </a:rPr>
                <a:t>x </a:t>
              </a:r>
              <a:r>
                <a:rPr sz="1600" spc="-5" dirty="0">
                  <a:solidFill>
                    <a:srgbClr val="FF0000"/>
                  </a:solidFill>
                  <a:latin typeface="Arial"/>
                  <a:cs typeface="Arial"/>
                </a:rPr>
                <a:t>in class </a:t>
              </a:r>
              <a:r>
                <a:rPr sz="1600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r>
                <a:rPr sz="1600" spc="-10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sz="1600" dirty="0">
                <a:latin typeface="Arial"/>
                <a:cs typeface="Arial"/>
              </a:endParaRPr>
            </a:p>
            <a:p>
              <a:pPr marL="90170">
                <a:lnSpc>
                  <a:spcPct val="100000"/>
                </a:lnSpc>
                <a:spcBef>
                  <a:spcPts val="1075"/>
                </a:spcBef>
              </a:pPr>
              <a:r>
                <a:rPr sz="1800" spc="-5" dirty="0">
                  <a:latin typeface="Arial"/>
                  <a:cs typeface="Arial"/>
                </a:rPr>
                <a:t>w</a:t>
              </a:r>
              <a:r>
                <a:rPr sz="1800" spc="-7" baseline="23148" dirty="0">
                  <a:latin typeface="Arial"/>
                  <a:cs typeface="Arial"/>
                </a:rPr>
                <a:t>T</a:t>
              </a:r>
              <a:r>
                <a:rPr sz="1800" spc="-5" dirty="0">
                  <a:latin typeface="Arial"/>
                  <a:cs typeface="Arial"/>
                </a:rPr>
                <a:t>x+b &gt;=</a:t>
              </a:r>
              <a:r>
                <a:rPr sz="1800" spc="-15" dirty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1</a:t>
              </a:r>
            </a:p>
            <a:p>
              <a:pPr marL="38100">
                <a:lnSpc>
                  <a:spcPct val="100000"/>
                </a:lnSpc>
                <a:spcBef>
                  <a:spcPts val="1030"/>
                </a:spcBef>
              </a:pPr>
              <a:r>
                <a:rPr sz="1800" spc="-5" dirty="0">
                  <a:solidFill>
                    <a:srgbClr val="0000FF"/>
                  </a:solidFill>
                  <a:latin typeface="Arial"/>
                  <a:cs typeface="Arial"/>
                </a:rPr>
                <a:t>For all </a:t>
              </a:r>
              <a:r>
                <a:rPr sz="1800" dirty="0">
                  <a:solidFill>
                    <a:srgbClr val="0000FF"/>
                  </a:solidFill>
                  <a:latin typeface="Arial"/>
                  <a:cs typeface="Arial"/>
                </a:rPr>
                <a:t>x in </a:t>
              </a:r>
              <a:r>
                <a:rPr sz="1800" spc="-5" dirty="0">
                  <a:solidFill>
                    <a:srgbClr val="0000FF"/>
                  </a:solidFill>
                  <a:latin typeface="Arial"/>
                  <a:cs typeface="Arial"/>
                </a:rPr>
                <a:t>class </a:t>
              </a:r>
              <a:r>
                <a:rPr sz="1800" dirty="0">
                  <a:solidFill>
                    <a:srgbClr val="0000FF"/>
                  </a:solidFill>
                  <a:latin typeface="Arial"/>
                  <a:cs typeface="Arial"/>
                </a:rPr>
                <a:t>-</a:t>
              </a:r>
              <a:r>
                <a:rPr sz="1800" spc="-5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800" dirty="0">
                  <a:solidFill>
                    <a:srgbClr val="0000FF"/>
                  </a:solidFill>
                  <a:latin typeface="Arial"/>
                  <a:cs typeface="Arial"/>
                </a:rPr>
                <a:t>1</a:t>
              </a:r>
              <a:endParaRPr sz="1800" dirty="0">
                <a:latin typeface="Arial"/>
                <a:cs typeface="Arial"/>
              </a:endParaRPr>
            </a:p>
            <a:p>
              <a:pPr marL="38100">
                <a:lnSpc>
                  <a:spcPct val="100000"/>
                </a:lnSpc>
                <a:spcBef>
                  <a:spcPts val="1145"/>
                </a:spcBef>
              </a:pPr>
              <a:r>
                <a:rPr sz="2000" dirty="0">
                  <a:latin typeface="Arial"/>
                  <a:cs typeface="Arial"/>
                </a:rPr>
                <a:t>w</a:t>
              </a:r>
              <a:r>
                <a:rPr sz="1950" baseline="25641" dirty="0">
                  <a:latin typeface="Arial"/>
                  <a:cs typeface="Arial"/>
                </a:rPr>
                <a:t>T</a:t>
              </a:r>
              <a:r>
                <a:rPr sz="2000" dirty="0">
                  <a:latin typeface="Arial"/>
                  <a:cs typeface="Arial"/>
                </a:rPr>
                <a:t>x+b</a:t>
              </a:r>
              <a:r>
                <a:rPr sz="2000" spc="-20" dirty="0">
                  <a:latin typeface="Arial"/>
                  <a:cs typeface="Arial"/>
                </a:rPr>
                <a:t> </a:t>
              </a:r>
              <a:r>
                <a:rPr sz="2000" spc="-10" dirty="0">
                  <a:latin typeface="Arial"/>
                  <a:cs typeface="Arial"/>
                </a:rPr>
                <a:t>&lt;=-1</a:t>
              </a:r>
              <a:endParaRPr sz="2000" dirty="0"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762000" y="1231129"/>
                  <a:ext cx="1123256" cy="554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1231129"/>
                  <a:ext cx="1123256" cy="5541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103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5" dirty="0">
                <a:solidFill>
                  <a:srgbClr val="000000"/>
                </a:solidFill>
                <a:cs typeface="Calibri Light"/>
              </a:rPr>
              <a:t>Model Selection, find </a:t>
            </a:r>
            <a:r>
              <a:rPr lang="en-US" altLang="zh-CN" sz="3600" spc="-10" dirty="0">
                <a:solidFill>
                  <a:srgbClr val="000000"/>
                </a:solidFill>
                <a:cs typeface="Calibri Light"/>
              </a:rPr>
              <a:t>right</a:t>
            </a:r>
            <a:r>
              <a:rPr lang="en-US" altLang="zh-CN" sz="3600" spc="-40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cs typeface="Calibri Light"/>
              </a:rPr>
              <a:t>C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531B-3A93-40DC-A2C2-53C4BEA45869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object 6"/>
          <p:cNvSpPr/>
          <p:nvPr/>
        </p:nvSpPr>
        <p:spPr>
          <a:xfrm>
            <a:off x="1933533" y="1143000"/>
            <a:ext cx="6407727" cy="5714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94193" y="2684035"/>
            <a:ext cx="2056130" cy="2395855"/>
          </a:xfrm>
          <a:custGeom>
            <a:avLst/>
            <a:gdLst/>
            <a:ahLst/>
            <a:cxnLst/>
            <a:rect l="l" t="t" r="r" b="b"/>
            <a:pathLst>
              <a:path w="2056130" h="2395854">
                <a:moveTo>
                  <a:pt x="1518690" y="0"/>
                </a:moveTo>
                <a:lnTo>
                  <a:pt x="1518690" y="223673"/>
                </a:lnTo>
                <a:lnTo>
                  <a:pt x="0" y="223673"/>
                </a:lnTo>
                <a:lnTo>
                  <a:pt x="0" y="2171757"/>
                </a:lnTo>
                <a:lnTo>
                  <a:pt x="1518690" y="2171757"/>
                </a:lnTo>
                <a:lnTo>
                  <a:pt x="1518690" y="2395429"/>
                </a:lnTo>
                <a:lnTo>
                  <a:pt x="2056062" y="1197715"/>
                </a:lnTo>
                <a:lnTo>
                  <a:pt x="151869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94193" y="2684035"/>
            <a:ext cx="2056130" cy="2395855"/>
          </a:xfrm>
          <a:custGeom>
            <a:avLst/>
            <a:gdLst/>
            <a:ahLst/>
            <a:cxnLst/>
            <a:rect l="l" t="t" r="r" b="b"/>
            <a:pathLst>
              <a:path w="2056130" h="2395854">
                <a:moveTo>
                  <a:pt x="0" y="223673"/>
                </a:moveTo>
                <a:lnTo>
                  <a:pt x="1518691" y="223673"/>
                </a:lnTo>
                <a:lnTo>
                  <a:pt x="1518691" y="0"/>
                </a:lnTo>
                <a:lnTo>
                  <a:pt x="2056062" y="1197715"/>
                </a:lnTo>
                <a:lnTo>
                  <a:pt x="1518691" y="2395430"/>
                </a:lnTo>
                <a:lnTo>
                  <a:pt x="1518691" y="2171757"/>
                </a:lnTo>
                <a:lnTo>
                  <a:pt x="0" y="2171757"/>
                </a:lnTo>
                <a:lnTo>
                  <a:pt x="0" y="223673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239378" y="2928620"/>
            <a:ext cx="1329055" cy="18669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Select the 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right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penalty 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pa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  C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3294886" y="5641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文本框 18"/>
          <p:cNvSpPr txBox="1"/>
          <p:nvPr/>
        </p:nvSpPr>
        <p:spPr>
          <a:xfrm>
            <a:off x="382205" y="1836736"/>
            <a:ext cx="155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Large C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3639" y="5403969"/>
            <a:ext cx="137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Small C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62375" y="1240591"/>
            <a:ext cx="161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Training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86650" y="1219331"/>
            <a:ext cx="125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Test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86128" y="2676525"/>
            <a:ext cx="314325" cy="3143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876603" y="5524500"/>
            <a:ext cx="314325" cy="3143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20741030">
            <a:off x="7467600" y="2340906"/>
            <a:ext cx="561975" cy="11166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1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5" dirty="0">
                <a:solidFill>
                  <a:srgbClr val="000000"/>
                </a:solidFill>
                <a:cs typeface="Calibri Light"/>
              </a:rPr>
              <a:t>Model Selection, find </a:t>
            </a:r>
            <a:r>
              <a:rPr lang="en-US" altLang="zh-CN" sz="3600" spc="-10" dirty="0">
                <a:solidFill>
                  <a:srgbClr val="000000"/>
                </a:solidFill>
                <a:cs typeface="Calibri Light"/>
              </a:rPr>
              <a:t>right</a:t>
            </a:r>
            <a:r>
              <a:rPr lang="en-US" altLang="zh-CN" sz="3600" spc="-40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cs typeface="Calibri Light"/>
              </a:rPr>
              <a:t>C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large value of C means that misclassifications are  bad - resulting in smaller margins and less training error (but may lead more expected true error).</a:t>
            </a:r>
          </a:p>
          <a:p>
            <a:endParaRPr lang="en-US" altLang="zh-CN" dirty="0"/>
          </a:p>
          <a:p>
            <a:r>
              <a:rPr lang="en-US" altLang="zh-CN" dirty="0"/>
              <a:t>A small C results in more training error, hopefully better true error.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8803-806F-44E0-B644-F0A455DAC7BB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3" name="object 12"/>
          <p:cNvSpPr/>
          <p:nvPr/>
        </p:nvSpPr>
        <p:spPr>
          <a:xfrm>
            <a:off x="3294886" y="5641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96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0"/>
          <p:cNvSpPr/>
          <p:nvPr/>
        </p:nvSpPr>
        <p:spPr>
          <a:xfrm>
            <a:off x="2690958" y="4937378"/>
            <a:ext cx="1291124" cy="1121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10" dirty="0">
                <a:cs typeface="Calibri Light"/>
              </a:rPr>
              <a:t>Hinge </a:t>
            </a:r>
            <a:r>
              <a:rPr lang="en-US" altLang="zh-CN" sz="3600" spc="-5" dirty="0">
                <a:cs typeface="Calibri Light"/>
              </a:rPr>
              <a:t>Loss </a:t>
            </a:r>
            <a:r>
              <a:rPr lang="en-US" altLang="zh-CN" sz="3600" spc="-30" dirty="0">
                <a:cs typeface="Calibri Light"/>
              </a:rPr>
              <a:t>for </a:t>
            </a:r>
            <a:r>
              <a:rPr lang="en-US" altLang="zh-CN" sz="3600" spc="-5" dirty="0">
                <a:cs typeface="Calibri Light"/>
              </a:rPr>
              <a:t>Soft</a:t>
            </a:r>
            <a:r>
              <a:rPr lang="en-US" altLang="zh-CN" sz="3600" spc="-25" dirty="0">
                <a:cs typeface="Calibri Light"/>
              </a:rPr>
              <a:t> </a:t>
            </a:r>
            <a:r>
              <a:rPr lang="en-US" altLang="zh-CN" sz="3600" spc="-10" dirty="0">
                <a:cs typeface="Calibri Light"/>
              </a:rPr>
              <a:t>SVM</a:t>
            </a:r>
            <a:br>
              <a:rPr lang="en-US" altLang="zh-CN" dirty="0">
                <a:latin typeface="Calibri Light"/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1AE-4FA0-4A9F-BDCE-A4CB5A367E04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object 9"/>
          <p:cNvSpPr/>
          <p:nvPr/>
        </p:nvSpPr>
        <p:spPr>
          <a:xfrm>
            <a:off x="4002881" y="2441205"/>
            <a:ext cx="4491355" cy="2203450"/>
          </a:xfrm>
          <a:custGeom>
            <a:avLst/>
            <a:gdLst/>
            <a:ahLst/>
            <a:cxnLst/>
            <a:rect l="l" t="t" r="r" b="b"/>
            <a:pathLst>
              <a:path w="4491355" h="2203450">
                <a:moveTo>
                  <a:pt x="0" y="0"/>
                </a:moveTo>
                <a:lnTo>
                  <a:pt x="4491036" y="0"/>
                </a:lnTo>
                <a:lnTo>
                  <a:pt x="4491036" y="2203450"/>
                </a:lnTo>
                <a:lnTo>
                  <a:pt x="0" y="2203450"/>
                </a:lnTo>
                <a:lnTo>
                  <a:pt x="0" y="0"/>
                </a:lnTo>
                <a:close/>
              </a:path>
            </a:pathLst>
          </a:custGeom>
          <a:solidFill>
            <a:srgbClr val="CCFFFF">
              <a:alpha val="27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/>
          <p:cNvSpPr txBox="1"/>
          <p:nvPr/>
        </p:nvSpPr>
        <p:spPr>
          <a:xfrm>
            <a:off x="4043781" y="3263710"/>
            <a:ext cx="106108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50" spc="-25" dirty="0">
                <a:latin typeface="Times New Roman"/>
                <a:cs typeface="Times New Roman"/>
              </a:rPr>
              <a:t>subject</a:t>
            </a:r>
            <a:r>
              <a:rPr sz="2050" spc="-95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to: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5" name="object 36"/>
          <p:cNvSpPr txBox="1"/>
          <p:nvPr/>
        </p:nvSpPr>
        <p:spPr>
          <a:xfrm>
            <a:off x="939811" y="4053332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For all</a:t>
            </a:r>
            <a:r>
              <a:rPr sz="1800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7"/>
          <p:cNvSpPr/>
          <p:nvPr/>
        </p:nvSpPr>
        <p:spPr>
          <a:xfrm>
            <a:off x="781140" y="2441205"/>
            <a:ext cx="2222604" cy="1533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/>
          <p:cNvSpPr txBox="1"/>
          <p:nvPr/>
        </p:nvSpPr>
        <p:spPr>
          <a:xfrm>
            <a:off x="1114388" y="4698245"/>
            <a:ext cx="774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i="1" spc="-5" dirty="0">
                <a:latin typeface="Cambria"/>
                <a:cs typeface="Cambria"/>
              </a:rPr>
              <a:t>i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38" name="object 39"/>
          <p:cNvSpPr txBox="1"/>
          <p:nvPr/>
        </p:nvSpPr>
        <p:spPr>
          <a:xfrm>
            <a:off x="949836" y="4432258"/>
            <a:ext cx="741045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20675" algn="l"/>
              </a:tabLst>
            </a:pPr>
            <a:r>
              <a:rPr sz="2650" i="1" spc="-30" dirty="0">
                <a:latin typeface="Symbol"/>
                <a:cs typeface="Symbol"/>
              </a:rPr>
              <a:t></a:t>
            </a:r>
            <a:r>
              <a:rPr sz="2650" spc="-3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Symbol"/>
                <a:cs typeface="Symbol"/>
              </a:rPr>
              <a:t>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mbria"/>
                <a:cs typeface="Cambria"/>
              </a:rPr>
              <a:t>0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9" name="object 40"/>
          <p:cNvSpPr/>
          <p:nvPr/>
        </p:nvSpPr>
        <p:spPr>
          <a:xfrm>
            <a:off x="3109012" y="2824392"/>
            <a:ext cx="783367" cy="638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1"/>
          <p:cNvSpPr/>
          <p:nvPr/>
        </p:nvSpPr>
        <p:spPr>
          <a:xfrm>
            <a:off x="3109011" y="2824392"/>
            <a:ext cx="783590" cy="638810"/>
          </a:xfrm>
          <a:custGeom>
            <a:avLst/>
            <a:gdLst/>
            <a:ahLst/>
            <a:cxnLst/>
            <a:rect l="l" t="t" r="r" b="b"/>
            <a:pathLst>
              <a:path w="783589" h="638810">
                <a:moveTo>
                  <a:pt x="0" y="159609"/>
                </a:moveTo>
                <a:lnTo>
                  <a:pt x="464149" y="159609"/>
                </a:lnTo>
                <a:lnTo>
                  <a:pt x="464149" y="0"/>
                </a:lnTo>
                <a:lnTo>
                  <a:pt x="783368" y="319218"/>
                </a:lnTo>
                <a:lnTo>
                  <a:pt x="464149" y="638437"/>
                </a:lnTo>
                <a:lnTo>
                  <a:pt x="464149" y="478828"/>
                </a:lnTo>
                <a:lnTo>
                  <a:pt x="0" y="478828"/>
                </a:lnTo>
                <a:lnTo>
                  <a:pt x="0" y="15960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2"/>
          <p:cNvSpPr txBox="1"/>
          <p:nvPr/>
        </p:nvSpPr>
        <p:spPr>
          <a:xfrm>
            <a:off x="3230390" y="2980435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2" name="object 43"/>
          <p:cNvSpPr/>
          <p:nvPr/>
        </p:nvSpPr>
        <p:spPr>
          <a:xfrm>
            <a:off x="4050139" y="5012178"/>
            <a:ext cx="4337050" cy="1271905"/>
          </a:xfrm>
          <a:custGeom>
            <a:avLst/>
            <a:gdLst/>
            <a:ahLst/>
            <a:cxnLst/>
            <a:rect l="l" t="t" r="r" b="b"/>
            <a:pathLst>
              <a:path w="4337050" h="1271904">
                <a:moveTo>
                  <a:pt x="0" y="0"/>
                </a:moveTo>
                <a:lnTo>
                  <a:pt x="4337050" y="0"/>
                </a:lnTo>
                <a:lnTo>
                  <a:pt x="4337050" y="1271588"/>
                </a:lnTo>
                <a:lnTo>
                  <a:pt x="0" y="1271588"/>
                </a:lnTo>
                <a:lnTo>
                  <a:pt x="0" y="0"/>
                </a:lnTo>
                <a:close/>
              </a:path>
            </a:pathLst>
          </a:custGeom>
          <a:solidFill>
            <a:srgbClr val="CCFFFF">
              <a:alpha val="26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4"/>
          <p:cNvSpPr txBox="1"/>
          <p:nvPr/>
        </p:nvSpPr>
        <p:spPr>
          <a:xfrm>
            <a:off x="4137290" y="5127130"/>
            <a:ext cx="741045" cy="556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Times New Roman"/>
                <a:cs typeface="Times New Roman"/>
              </a:rPr>
              <a:t>a</a:t>
            </a:r>
            <a:r>
              <a:rPr sz="2050" spc="-55" dirty="0">
                <a:latin typeface="Times New Roman"/>
                <a:cs typeface="Times New Roman"/>
              </a:rPr>
              <a:t>r</a:t>
            </a:r>
            <a:r>
              <a:rPr sz="2050" spc="-15" dirty="0">
                <a:latin typeface="Times New Roman"/>
                <a:cs typeface="Times New Roman"/>
              </a:rPr>
              <a:t>g</a:t>
            </a:r>
            <a:r>
              <a:rPr sz="2050" spc="-40" dirty="0">
                <a:latin typeface="Times New Roman"/>
                <a:cs typeface="Times New Roman"/>
              </a:rPr>
              <a:t>mi</a:t>
            </a:r>
            <a:r>
              <a:rPr sz="2050" spc="-15" dirty="0">
                <a:latin typeface="Times New Roman"/>
                <a:cs typeface="Times New Roman"/>
              </a:rPr>
              <a:t>n</a:t>
            </a:r>
            <a:endParaRPr sz="2050" dirty="0">
              <a:latin typeface="Times New Roman"/>
              <a:cs typeface="Times New Roman"/>
            </a:endParaRPr>
          </a:p>
          <a:p>
            <a:pPr marL="19685" algn="ctr">
              <a:lnSpc>
                <a:spcPct val="100000"/>
              </a:lnSpc>
              <a:spcBef>
                <a:spcPts val="45"/>
              </a:spcBef>
            </a:pPr>
            <a:r>
              <a:rPr sz="1400" b="1" spc="20" dirty="0">
                <a:latin typeface="Times New Roman"/>
                <a:cs typeface="Times New Roman"/>
              </a:rPr>
              <a:t>w</a:t>
            </a:r>
            <a:r>
              <a:rPr sz="1400" spc="20" dirty="0">
                <a:latin typeface="Times New Roman"/>
                <a:cs typeface="Times New Roman"/>
              </a:rPr>
              <a:t>,</a:t>
            </a:r>
            <a:r>
              <a:rPr sz="1400" i="1" spc="20" dirty="0">
                <a:latin typeface="Times New Roman"/>
                <a:cs typeface="Times New Roman"/>
              </a:rPr>
              <a:t>b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4" name="object 45"/>
          <p:cNvSpPr txBox="1"/>
          <p:nvPr/>
        </p:nvSpPr>
        <p:spPr>
          <a:xfrm>
            <a:off x="5551162" y="5292566"/>
            <a:ext cx="755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6"/>
          <p:cNvSpPr txBox="1"/>
          <p:nvPr/>
        </p:nvSpPr>
        <p:spPr>
          <a:xfrm>
            <a:off x="5133336" y="5036951"/>
            <a:ext cx="2628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590">
              <a:lnSpc>
                <a:spcPct val="113999"/>
              </a:lnSpc>
              <a:spcBef>
                <a:spcPts val="95"/>
              </a:spcBef>
            </a:pPr>
            <a:r>
              <a:rPr sz="1400" i="1" spc="5" dirty="0">
                <a:latin typeface="Times New Roman"/>
                <a:cs typeface="Times New Roman"/>
              </a:rPr>
              <a:t>p  </a:t>
            </a:r>
            <a:r>
              <a:rPr sz="1400" i="1" spc="40" dirty="0">
                <a:latin typeface="Times New Roman"/>
                <a:cs typeface="Times New Roman"/>
              </a:rPr>
              <a:t>i</a:t>
            </a:r>
            <a:r>
              <a:rPr sz="1400" spc="-50" dirty="0">
                <a:latin typeface="Symbol"/>
                <a:cs typeface="Symbol"/>
              </a:rPr>
              <a:t></a:t>
            </a:r>
            <a:r>
              <a:rPr sz="1400" spc="5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6" name="object 47"/>
          <p:cNvSpPr txBox="1"/>
          <p:nvPr/>
        </p:nvSpPr>
        <p:spPr>
          <a:xfrm>
            <a:off x="4881518" y="5084960"/>
            <a:ext cx="26352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20" dirty="0">
                <a:latin typeface="Symbol"/>
                <a:cs typeface="Symbol"/>
              </a:rPr>
              <a:t></a:t>
            </a:r>
            <a:endParaRPr sz="2650" dirty="0">
              <a:latin typeface="Symbol"/>
              <a:cs typeface="Symbol"/>
            </a:endParaRPr>
          </a:p>
        </p:txBody>
      </p:sp>
      <p:sp>
        <p:nvSpPr>
          <p:cNvPr id="47" name="object 48"/>
          <p:cNvSpPr txBox="1"/>
          <p:nvPr/>
        </p:nvSpPr>
        <p:spPr>
          <a:xfrm>
            <a:off x="5368576" y="5127130"/>
            <a:ext cx="660400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i="1" spc="-10" dirty="0">
                <a:latin typeface="Times New Roman"/>
                <a:cs typeface="Times New Roman"/>
              </a:rPr>
              <a:t>w</a:t>
            </a:r>
            <a:r>
              <a:rPr sz="2100" spc="-15" baseline="35714" dirty="0">
                <a:latin typeface="Times New Roman"/>
                <a:cs typeface="Times New Roman"/>
              </a:rPr>
              <a:t>2 </a:t>
            </a:r>
            <a:r>
              <a:rPr sz="2050" spc="-10" dirty="0">
                <a:latin typeface="Times New Roman"/>
                <a:cs typeface="Times New Roman"/>
              </a:rPr>
              <a:t>/</a:t>
            </a:r>
            <a:r>
              <a:rPr sz="2050" spc="-300" dirty="0">
                <a:latin typeface="Times New Roman"/>
                <a:cs typeface="Times New Roman"/>
              </a:rPr>
              <a:t> </a:t>
            </a:r>
            <a:r>
              <a:rPr sz="2050" spc="-15" dirty="0">
                <a:latin typeface="Times New Roman"/>
                <a:cs typeface="Times New Roman"/>
              </a:rPr>
              <a:t>2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48" name="object 49"/>
          <p:cNvSpPr txBox="1"/>
          <p:nvPr/>
        </p:nvSpPr>
        <p:spPr>
          <a:xfrm>
            <a:off x="4110882" y="5796946"/>
            <a:ext cx="131381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17600" algn="l"/>
              </a:tabLst>
            </a:pPr>
            <a:r>
              <a:rPr sz="2050" spc="-45" dirty="0">
                <a:latin typeface="Times New Roman"/>
                <a:cs typeface="Times New Roman"/>
              </a:rPr>
              <a:t>s</a:t>
            </a:r>
            <a:r>
              <a:rPr sz="2050" spc="-15" dirty="0">
                <a:latin typeface="Times New Roman"/>
                <a:cs typeface="Times New Roman"/>
              </a:rPr>
              <a:t>ub</a:t>
            </a:r>
            <a:r>
              <a:rPr sz="2050" spc="-30" dirty="0">
                <a:latin typeface="Times New Roman"/>
                <a:cs typeface="Times New Roman"/>
              </a:rPr>
              <a:t>jec</a:t>
            </a:r>
            <a:r>
              <a:rPr sz="2050" spc="-10" dirty="0">
                <a:latin typeface="Times New Roman"/>
                <a:cs typeface="Times New Roman"/>
              </a:rPr>
              <a:t>t</a:t>
            </a:r>
            <a:r>
              <a:rPr sz="2050" spc="-30" dirty="0">
                <a:latin typeface="Times New Roman"/>
                <a:cs typeface="Times New Roman"/>
              </a:rPr>
              <a:t> t</a:t>
            </a:r>
            <a:r>
              <a:rPr sz="2050" spc="-15" dirty="0">
                <a:latin typeface="Times New Roman"/>
                <a:cs typeface="Times New Roman"/>
              </a:rPr>
              <a:t>o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25" dirty="0">
                <a:latin typeface="Symbol"/>
                <a:cs typeface="Symbol"/>
              </a:rPr>
              <a:t></a:t>
            </a:r>
            <a:endParaRPr sz="2050" dirty="0">
              <a:latin typeface="Symbol"/>
              <a:cs typeface="Symbol"/>
            </a:endParaRPr>
          </a:p>
        </p:txBody>
      </p:sp>
      <p:sp>
        <p:nvSpPr>
          <p:cNvPr id="56" name="object 57"/>
          <p:cNvSpPr txBox="1"/>
          <p:nvPr/>
        </p:nvSpPr>
        <p:spPr>
          <a:xfrm>
            <a:off x="2948076" y="5215409"/>
            <a:ext cx="7753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73355" marR="5080" indent="-160655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vs.</a:t>
            </a:r>
            <a:r>
              <a:rPr sz="1800" spc="-9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Hard  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SVM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4" name="object 65"/>
          <p:cNvSpPr/>
          <p:nvPr/>
        </p:nvSpPr>
        <p:spPr>
          <a:xfrm>
            <a:off x="6553200" y="1975143"/>
            <a:ext cx="1206519" cy="466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6"/>
          <p:cNvSpPr/>
          <p:nvPr/>
        </p:nvSpPr>
        <p:spPr>
          <a:xfrm>
            <a:off x="6553200" y="1975143"/>
            <a:ext cx="1207135" cy="466090"/>
          </a:xfrm>
          <a:custGeom>
            <a:avLst/>
            <a:gdLst/>
            <a:ahLst/>
            <a:cxnLst/>
            <a:rect l="l" t="t" r="r" b="b"/>
            <a:pathLst>
              <a:path w="1207134" h="466089">
                <a:moveTo>
                  <a:pt x="0" y="233031"/>
                </a:moveTo>
                <a:lnTo>
                  <a:pt x="603259" y="0"/>
                </a:lnTo>
                <a:lnTo>
                  <a:pt x="1206519" y="233031"/>
                </a:lnTo>
                <a:lnTo>
                  <a:pt x="904889" y="233031"/>
                </a:lnTo>
                <a:lnTo>
                  <a:pt x="904889" y="466061"/>
                </a:lnTo>
                <a:lnTo>
                  <a:pt x="301629" y="466061"/>
                </a:lnTo>
                <a:lnTo>
                  <a:pt x="301629" y="233031"/>
                </a:lnTo>
                <a:lnTo>
                  <a:pt x="0" y="233031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815460" y="1581920"/>
                <a:ext cx="210628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60" y="1581920"/>
                <a:ext cx="2106282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5008476" y="1161772"/>
                <a:ext cx="2554353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max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⁡(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76" y="1161772"/>
                <a:ext cx="2554353" cy="840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4075058" y="2514179"/>
                <a:ext cx="4417620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max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⁡(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))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58" y="2514179"/>
                <a:ext cx="4417620" cy="6721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连接符 71"/>
          <p:cNvCxnSpPr>
            <a:cxnSpLocks/>
          </p:cNvCxnSpPr>
          <p:nvPr/>
        </p:nvCxnSpPr>
        <p:spPr>
          <a:xfrm>
            <a:off x="7180067" y="3045434"/>
            <a:ext cx="12071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413165" y="3153928"/>
                <a:ext cx="555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165" y="3153928"/>
                <a:ext cx="555152" cy="369332"/>
              </a:xfrm>
              <a:prstGeom prst="rect">
                <a:avLst/>
              </a:prstGeom>
              <a:blipFill>
                <a:blip r:embed="rId8"/>
                <a:stretch>
                  <a:fillRect l="-13187" r="-13187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4033268" y="3803612"/>
                <a:ext cx="24148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68" y="3803612"/>
                <a:ext cx="2414892" cy="553998"/>
              </a:xfrm>
              <a:prstGeom prst="rect">
                <a:avLst/>
              </a:prstGeom>
              <a:blipFill>
                <a:blip r:embed="rId9"/>
                <a:stretch>
                  <a:fillRect l="-253" t="-109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5411849" y="5812875"/>
                <a:ext cx="3043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𝐷𝑡𝑟𝑎𝑖𝑛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849" y="5812875"/>
                <a:ext cx="3043397" cy="276999"/>
              </a:xfrm>
              <a:prstGeom prst="rect">
                <a:avLst/>
              </a:prstGeom>
              <a:blipFill>
                <a:blip r:embed="rId10"/>
                <a:stretch>
                  <a:fillRect l="-1002" t="-4444" r="-160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12FFBC5-0D54-44EC-9D56-2C6305F3E557}"/>
                  </a:ext>
                </a:extLst>
              </p:cNvPr>
              <p:cNvSpPr txBox="1"/>
              <p:nvPr/>
            </p:nvSpPr>
            <p:spPr>
              <a:xfrm>
                <a:off x="7413165" y="3595528"/>
                <a:ext cx="555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&lt;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12FFBC5-0D54-44EC-9D56-2C6305F3E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165" y="3595528"/>
                <a:ext cx="555152" cy="369332"/>
              </a:xfrm>
              <a:prstGeom prst="rect">
                <a:avLst/>
              </a:prstGeom>
              <a:blipFill>
                <a:blip r:embed="rId11"/>
                <a:stretch>
                  <a:fillRect l="-10989" r="-1318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0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3D6F0-D547-414C-B577-B8234E38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cs typeface="Calibri Light"/>
              </a:rPr>
              <a:t>Hinge </a:t>
            </a:r>
            <a:r>
              <a:rPr lang="en-US" altLang="zh-CN" spc="-5" dirty="0">
                <a:cs typeface="Calibri Light"/>
              </a:rPr>
              <a:t>Loss </a:t>
            </a:r>
            <a:r>
              <a:rPr lang="en-US" altLang="zh-CN" spc="-30" dirty="0">
                <a:cs typeface="Calibri Light"/>
              </a:rPr>
              <a:t>for </a:t>
            </a:r>
            <a:r>
              <a:rPr lang="en-US" altLang="zh-CN" spc="-5" dirty="0">
                <a:cs typeface="Calibri Light"/>
              </a:rPr>
              <a:t>Soft</a:t>
            </a:r>
            <a:r>
              <a:rPr lang="en-US" altLang="zh-CN" spc="-25" dirty="0">
                <a:cs typeface="Calibri Light"/>
              </a:rPr>
              <a:t> </a:t>
            </a:r>
            <a:r>
              <a:rPr lang="en-US" altLang="zh-CN" spc="-10" dirty="0">
                <a:cs typeface="Calibri Light"/>
              </a:rPr>
              <a:t>SVM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A3027-F634-4D89-AD1A-F94D05CD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1260D-7372-4734-9CAB-87EF9547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5A0D-5258-4273-AFD5-60238A1EBD26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5A6CA-7412-471D-A81E-76113293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227D6-1673-490D-B7CB-8ED9B643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45" dirty="0">
                <a:cs typeface="Calibri Light"/>
              </a:rPr>
              <a:t>Today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Support Vector Machine (SVM)</a:t>
            </a:r>
          </a:p>
          <a:p>
            <a:pPr lvl="1"/>
            <a:r>
              <a:rPr lang="en-US" altLang="zh-CN" dirty="0"/>
              <a:t>History of SVM</a:t>
            </a:r>
          </a:p>
          <a:p>
            <a:pPr lvl="1"/>
            <a:r>
              <a:rPr lang="en-US" altLang="zh-CN" dirty="0"/>
              <a:t>Large Margin Linear Classifier</a:t>
            </a:r>
          </a:p>
          <a:p>
            <a:pPr lvl="1"/>
            <a:r>
              <a:rPr lang="en-US" altLang="zh-CN" dirty="0"/>
              <a:t>Define Margin (M) in terms of model parameter</a:t>
            </a:r>
          </a:p>
          <a:p>
            <a:pPr lvl="1"/>
            <a:r>
              <a:rPr lang="en-US" altLang="zh-CN" dirty="0"/>
              <a:t>Optimization to learn model parameters (w, b)</a:t>
            </a: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Linearly Non-separable case (soft SVM)</a:t>
            </a: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Optimization with dual form</a:t>
            </a:r>
          </a:p>
          <a:p>
            <a:pPr lvl="1"/>
            <a:r>
              <a:rPr lang="en-US" altLang="zh-CN" dirty="0"/>
              <a:t>Nonlinear decision boundary</a:t>
            </a:r>
          </a:p>
          <a:p>
            <a:pPr lvl="1"/>
            <a:r>
              <a:rPr lang="en-US" altLang="zh-CN" dirty="0"/>
              <a:t>Practical Guide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9649-96CC-473B-BD0A-6B45090DB8D8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object 8"/>
          <p:cNvSpPr/>
          <p:nvPr/>
        </p:nvSpPr>
        <p:spPr>
          <a:xfrm>
            <a:off x="432824" y="3748319"/>
            <a:ext cx="628650" cy="411480"/>
          </a:xfrm>
          <a:custGeom>
            <a:avLst/>
            <a:gdLst/>
            <a:ahLst/>
            <a:cxnLst/>
            <a:rect l="l" t="t" r="r" b="b"/>
            <a:pathLst>
              <a:path w="628650" h="411479">
                <a:moveTo>
                  <a:pt x="423088" y="0"/>
                </a:moveTo>
                <a:lnTo>
                  <a:pt x="423088" y="102782"/>
                </a:lnTo>
                <a:lnTo>
                  <a:pt x="0" y="102782"/>
                </a:lnTo>
                <a:lnTo>
                  <a:pt x="0" y="308343"/>
                </a:lnTo>
                <a:lnTo>
                  <a:pt x="423088" y="308343"/>
                </a:lnTo>
                <a:lnTo>
                  <a:pt x="423088" y="411124"/>
                </a:lnTo>
                <a:lnTo>
                  <a:pt x="628650" y="205562"/>
                </a:lnTo>
                <a:lnTo>
                  <a:pt x="4230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6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" y="117477"/>
            <a:ext cx="7665605" cy="585111"/>
          </a:xfrm>
        </p:spPr>
        <p:txBody>
          <a:bodyPr/>
          <a:lstStyle/>
          <a:p>
            <a:r>
              <a:rPr lang="en-US" altLang="zh-CN" sz="2800" spc="-35" dirty="0">
                <a:cs typeface="Arial"/>
              </a:rPr>
              <a:t>Two </a:t>
            </a:r>
            <a:r>
              <a:rPr lang="en-US" altLang="zh-CN" sz="2800" spc="-5" dirty="0">
                <a:cs typeface="Arial"/>
              </a:rPr>
              <a:t>optimization problems: For the </a:t>
            </a:r>
            <a:r>
              <a:rPr lang="en-US" altLang="zh-CN" sz="2800" spc="-5" dirty="0">
                <a:solidFill>
                  <a:srgbClr val="FF0000"/>
                </a:solidFill>
                <a:cs typeface="Arial"/>
              </a:rPr>
              <a:t>separable </a:t>
            </a:r>
            <a:r>
              <a:rPr lang="en-US" altLang="zh-CN" sz="2800" spc="-5" dirty="0">
                <a:cs typeface="Arial"/>
              </a:rPr>
              <a:t>and </a:t>
            </a:r>
            <a:r>
              <a:rPr lang="en-US" altLang="zh-CN" sz="2800" spc="-5" dirty="0">
                <a:solidFill>
                  <a:srgbClr val="FF0000"/>
                </a:solidFill>
                <a:cs typeface="Arial"/>
              </a:rPr>
              <a:t>non separable</a:t>
            </a:r>
            <a:r>
              <a:rPr lang="en-US" altLang="zh-CN" sz="2800" spc="6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cases</a:t>
            </a:r>
            <a:br>
              <a:rPr lang="en-US" altLang="zh-CN" sz="2800" dirty="0">
                <a:cs typeface="Arial"/>
              </a:rPr>
            </a:b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5D5B-80A3-486E-B243-53ADD131DC0C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5" name="object 15"/>
          <p:cNvSpPr txBox="1"/>
          <p:nvPr/>
        </p:nvSpPr>
        <p:spPr>
          <a:xfrm>
            <a:off x="422644" y="4630041"/>
            <a:ext cx="8298712" cy="1725471"/>
          </a:xfrm>
          <a:prstGeom prst="rect">
            <a:avLst/>
          </a:prstGeom>
          <a:noFill/>
        </p:spPr>
        <p:txBody>
          <a:bodyPr vert="horz" wrap="square" lIns="0" tIns="32384" rIns="0" bIns="0" rtlCol="0">
            <a:spAutoFit/>
          </a:bodyPr>
          <a:lstStyle/>
          <a:p>
            <a:pPr marL="434340" marR="561340" indent="-342900">
              <a:lnSpc>
                <a:spcPct val="10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250190" algn="l"/>
                <a:tab pos="5977255" algn="l"/>
              </a:tabLst>
            </a:pPr>
            <a:r>
              <a:rPr sz="2000" spc="-5" dirty="0">
                <a:cs typeface="Arial"/>
              </a:rPr>
              <a:t>Instead </a:t>
            </a:r>
            <a:r>
              <a:rPr sz="2000" dirty="0">
                <a:cs typeface="Arial"/>
              </a:rPr>
              <a:t>of solving </a:t>
            </a:r>
            <a:r>
              <a:rPr sz="2000" spc="-5" dirty="0">
                <a:cs typeface="Arial"/>
              </a:rPr>
              <a:t>these QPs directly</a:t>
            </a:r>
            <a:r>
              <a:rPr lang="en-US" sz="2000" spc="-5" dirty="0">
                <a:cs typeface="Arial"/>
              </a:rPr>
              <a:t>,</a:t>
            </a:r>
            <a:r>
              <a:rPr sz="2000" spc="-5" dirty="0">
                <a:cs typeface="Arial"/>
              </a:rPr>
              <a:t> </a:t>
            </a:r>
            <a:r>
              <a:rPr sz="2000" dirty="0">
                <a:cs typeface="Arial"/>
              </a:rPr>
              <a:t>we</a:t>
            </a:r>
            <a:r>
              <a:rPr sz="2000" spc="15" dirty="0">
                <a:cs typeface="Arial"/>
              </a:rPr>
              <a:t> </a:t>
            </a:r>
            <a:r>
              <a:rPr sz="2000" dirty="0">
                <a:cs typeface="Arial"/>
              </a:rPr>
              <a:t>will</a:t>
            </a:r>
            <a:r>
              <a:rPr sz="2000" spc="10" dirty="0">
                <a:cs typeface="Arial"/>
              </a:rPr>
              <a:t> </a:t>
            </a:r>
            <a:r>
              <a:rPr sz="2000" dirty="0">
                <a:cs typeface="Arial"/>
              </a:rPr>
              <a:t>solve</a:t>
            </a:r>
            <a:r>
              <a:rPr lang="en-US" sz="2000" dirty="0">
                <a:cs typeface="Arial"/>
              </a:rPr>
              <a:t> </a:t>
            </a:r>
            <a:r>
              <a:rPr sz="2000" dirty="0">
                <a:solidFill>
                  <a:srgbClr val="CE2CDA"/>
                </a:solidFill>
                <a:cs typeface="Arial"/>
              </a:rPr>
              <a:t>a</a:t>
            </a:r>
            <a:r>
              <a:rPr sz="2000" spc="-105" dirty="0">
                <a:solidFill>
                  <a:srgbClr val="CE2CDA"/>
                </a:solidFill>
                <a:cs typeface="Arial"/>
              </a:rPr>
              <a:t> </a:t>
            </a:r>
            <a:r>
              <a:rPr sz="2000" dirty="0">
                <a:solidFill>
                  <a:srgbClr val="CE2CDA"/>
                </a:solidFill>
                <a:cs typeface="Arial"/>
              </a:rPr>
              <a:t>dual </a:t>
            </a:r>
            <a:r>
              <a:rPr sz="2000" spc="-5" dirty="0">
                <a:solidFill>
                  <a:srgbClr val="CE2CDA"/>
                </a:solidFill>
                <a:cs typeface="Arial"/>
              </a:rPr>
              <a:t>formulation </a:t>
            </a:r>
            <a:r>
              <a:rPr sz="2000" dirty="0">
                <a:solidFill>
                  <a:srgbClr val="CE2CDA"/>
                </a:solidFill>
                <a:cs typeface="Arial"/>
              </a:rPr>
              <a:t>of </a:t>
            </a:r>
            <a:r>
              <a:rPr sz="2000" spc="-5" dirty="0">
                <a:solidFill>
                  <a:srgbClr val="CE2CDA"/>
                </a:solidFill>
                <a:cs typeface="Arial"/>
              </a:rPr>
              <a:t>the </a:t>
            </a:r>
            <a:r>
              <a:rPr sz="2000" dirty="0">
                <a:solidFill>
                  <a:srgbClr val="CE2CDA"/>
                </a:solidFill>
                <a:cs typeface="Arial"/>
              </a:rPr>
              <a:t>SVM </a:t>
            </a:r>
            <a:r>
              <a:rPr sz="2000" spc="-5" dirty="0">
                <a:solidFill>
                  <a:srgbClr val="CE2CDA"/>
                </a:solidFill>
                <a:cs typeface="Arial"/>
              </a:rPr>
              <a:t>optimization</a:t>
            </a:r>
            <a:r>
              <a:rPr sz="2000" spc="-50" dirty="0">
                <a:solidFill>
                  <a:srgbClr val="CE2CDA"/>
                </a:solidFill>
                <a:cs typeface="Arial"/>
              </a:rPr>
              <a:t> </a:t>
            </a:r>
            <a:r>
              <a:rPr sz="2000" dirty="0">
                <a:solidFill>
                  <a:srgbClr val="CE2CDA"/>
                </a:solidFill>
                <a:cs typeface="Arial"/>
              </a:rPr>
              <a:t>problem</a:t>
            </a:r>
            <a:endParaRPr sz="2000" dirty="0">
              <a:cs typeface="Arial"/>
            </a:endParaRPr>
          </a:p>
          <a:p>
            <a:pPr marL="434340" marR="330835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45745" algn="l"/>
              </a:tabLst>
            </a:pPr>
            <a:r>
              <a:rPr sz="2000" dirty="0">
                <a:cs typeface="Arial"/>
              </a:rPr>
              <a:t>The main </a:t>
            </a:r>
            <a:r>
              <a:rPr sz="2000" spc="-5" dirty="0">
                <a:cs typeface="Arial"/>
              </a:rPr>
              <a:t>reason for </a:t>
            </a:r>
            <a:r>
              <a:rPr sz="2000" dirty="0">
                <a:cs typeface="Arial"/>
              </a:rPr>
              <a:t>switching </a:t>
            </a:r>
            <a:r>
              <a:rPr sz="2000" spc="-5" dirty="0">
                <a:cs typeface="Arial"/>
              </a:rPr>
              <a:t>to this type </a:t>
            </a:r>
            <a:r>
              <a:rPr sz="2000" dirty="0">
                <a:cs typeface="Arial"/>
              </a:rPr>
              <a:t>of </a:t>
            </a:r>
            <a:r>
              <a:rPr sz="2000" spc="-5" dirty="0">
                <a:cs typeface="Arial"/>
              </a:rPr>
              <a:t>representation </a:t>
            </a:r>
            <a:r>
              <a:rPr sz="2000" dirty="0">
                <a:cs typeface="Arial"/>
              </a:rPr>
              <a:t>is </a:t>
            </a:r>
            <a:r>
              <a:rPr sz="2000" spc="-5" dirty="0">
                <a:cs typeface="Arial"/>
              </a:rPr>
              <a:t>that </a:t>
            </a:r>
            <a:r>
              <a:rPr sz="2000" dirty="0">
                <a:cs typeface="Arial"/>
              </a:rPr>
              <a:t>it would allow us </a:t>
            </a:r>
            <a:r>
              <a:rPr sz="2000" spc="-5" dirty="0">
                <a:cs typeface="Arial"/>
              </a:rPr>
              <a:t>to </a:t>
            </a:r>
            <a:r>
              <a:rPr sz="2000" dirty="0">
                <a:cs typeface="Arial"/>
              </a:rPr>
              <a:t>use </a:t>
            </a:r>
            <a:r>
              <a:rPr sz="2000" dirty="0">
                <a:solidFill>
                  <a:srgbClr val="CE2CDA"/>
                </a:solidFill>
                <a:cs typeface="Arial"/>
              </a:rPr>
              <a:t>a neat </a:t>
            </a:r>
            <a:r>
              <a:rPr sz="2000" spc="-5" dirty="0">
                <a:solidFill>
                  <a:srgbClr val="CE2CDA"/>
                </a:solidFill>
                <a:cs typeface="Arial"/>
              </a:rPr>
              <a:t>trick that </a:t>
            </a:r>
            <a:r>
              <a:rPr sz="2000" dirty="0">
                <a:solidFill>
                  <a:srgbClr val="CE2CDA"/>
                </a:solidFill>
                <a:cs typeface="Arial"/>
              </a:rPr>
              <a:t>will </a:t>
            </a:r>
            <a:r>
              <a:rPr sz="2000" spc="-5" dirty="0">
                <a:solidFill>
                  <a:srgbClr val="CE2CDA"/>
                </a:solidFill>
                <a:cs typeface="Arial"/>
              </a:rPr>
              <a:t>make </a:t>
            </a:r>
            <a:r>
              <a:rPr sz="2000" dirty="0">
                <a:solidFill>
                  <a:srgbClr val="CE2CDA"/>
                </a:solidFill>
                <a:cs typeface="Arial"/>
              </a:rPr>
              <a:t>our lives easier </a:t>
            </a:r>
            <a:r>
              <a:rPr sz="2000" spc="-5" dirty="0">
                <a:solidFill>
                  <a:srgbClr val="CE2CDA"/>
                </a:solidFill>
                <a:cs typeface="Arial"/>
              </a:rPr>
              <a:t>(and the run time</a:t>
            </a:r>
            <a:r>
              <a:rPr sz="2000" spc="-50" dirty="0">
                <a:solidFill>
                  <a:srgbClr val="CE2CDA"/>
                </a:solidFill>
                <a:cs typeface="Arial"/>
              </a:rPr>
              <a:t> </a:t>
            </a:r>
            <a:r>
              <a:rPr sz="2000" spc="-5" dirty="0">
                <a:solidFill>
                  <a:srgbClr val="CE2CDA"/>
                </a:solidFill>
                <a:cs typeface="Arial"/>
              </a:rPr>
              <a:t>faster)</a:t>
            </a:r>
            <a:endParaRPr sz="2000" dirty="0">
              <a:cs typeface="Arial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0699" y="99186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separable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00577" y="992699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non separable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56103" y="1491209"/>
            <a:ext cx="2222604" cy="3022578"/>
            <a:chOff x="4111067" y="1140447"/>
            <a:chExt cx="2222604" cy="3022578"/>
          </a:xfrm>
        </p:grpSpPr>
        <p:sp>
          <p:nvSpPr>
            <p:cNvPr id="31" name="object 57"/>
            <p:cNvSpPr/>
            <p:nvPr/>
          </p:nvSpPr>
          <p:spPr>
            <a:xfrm>
              <a:off x="4111067" y="1851343"/>
              <a:ext cx="2222604" cy="15330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8"/>
            <p:cNvSpPr txBox="1"/>
            <p:nvPr/>
          </p:nvSpPr>
          <p:spPr>
            <a:xfrm>
              <a:off x="4244339" y="3390378"/>
              <a:ext cx="1204585" cy="772647"/>
            </a:xfrm>
            <a:prstGeom prst="rect">
              <a:avLst/>
            </a:prstGeom>
          </p:spPr>
          <p:txBody>
            <a:bodyPr vert="horz" wrap="square" lIns="0" tIns="8445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665"/>
                </a:spcBef>
              </a:pPr>
              <a:r>
                <a:rPr sz="1800" spc="-5" dirty="0">
                  <a:solidFill>
                    <a:srgbClr val="008000"/>
                  </a:solidFill>
                  <a:latin typeface="Arial"/>
                  <a:cs typeface="Arial"/>
                </a:rPr>
                <a:t>For all</a:t>
              </a:r>
              <a:r>
                <a:rPr sz="1800" spc="-80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1800" dirty="0">
                  <a:solidFill>
                    <a:srgbClr val="008000"/>
                  </a:solidFill>
                  <a:latin typeface="Arial"/>
                  <a:cs typeface="Arial"/>
                </a:rPr>
                <a:t>i</a:t>
              </a:r>
              <a:endParaRPr sz="1800" dirty="0">
                <a:latin typeface="Arial"/>
                <a:cs typeface="Arial"/>
              </a:endParaRPr>
            </a:p>
            <a:p>
              <a:pPr marL="47625">
                <a:lnSpc>
                  <a:spcPct val="100000"/>
                </a:lnSpc>
                <a:spcBef>
                  <a:spcPts val="844"/>
                </a:spcBef>
              </a:pPr>
              <a:r>
                <a:rPr sz="2000" i="1" spc="60" dirty="0">
                  <a:latin typeface="Symbol"/>
                  <a:cs typeface="Symbol"/>
                </a:rPr>
                <a:t></a:t>
              </a:r>
              <a:r>
                <a:rPr i="1" spc="89" baseline="-35185" dirty="0">
                  <a:latin typeface="Cambria"/>
                  <a:cs typeface="Cambria"/>
                </a:rPr>
                <a:t>i  </a:t>
              </a:r>
              <a:r>
                <a:rPr sz="2000" spc="-5" dirty="0">
                  <a:latin typeface="Symbol"/>
                  <a:cs typeface="Symbol"/>
                </a:rPr>
                <a:t></a:t>
              </a:r>
              <a:r>
                <a:rPr sz="2000" spc="-455" dirty="0">
                  <a:latin typeface="Times New Roman"/>
                  <a:cs typeface="Times New Roman"/>
                </a:rPr>
                <a:t> </a:t>
              </a:r>
              <a:r>
                <a:rPr sz="2000" spc="-5" dirty="0">
                  <a:latin typeface="Cambria"/>
                  <a:cs typeface="Cambria"/>
                </a:rPr>
                <a:t>0</a:t>
              </a:r>
              <a:endParaRPr sz="2000" dirty="0">
                <a:latin typeface="Cambria"/>
                <a:cs typeface="Cambr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4170693" y="1140447"/>
                  <a:ext cx="2106282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693" y="1140447"/>
                  <a:ext cx="2106282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/>
          <p:cNvGrpSpPr/>
          <p:nvPr/>
        </p:nvGrpSpPr>
        <p:grpSpPr>
          <a:xfrm>
            <a:off x="602932" y="1602757"/>
            <a:ext cx="2108835" cy="2295420"/>
            <a:chOff x="510540" y="1231129"/>
            <a:chExt cx="2108835" cy="2295420"/>
          </a:xfrm>
        </p:grpSpPr>
        <p:sp>
          <p:nvSpPr>
            <p:cNvPr id="35" name="object 22"/>
            <p:cNvSpPr txBox="1"/>
            <p:nvPr/>
          </p:nvSpPr>
          <p:spPr>
            <a:xfrm>
              <a:off x="510540" y="1869835"/>
              <a:ext cx="2108835" cy="1656714"/>
            </a:xfrm>
            <a:prstGeom prst="rect">
              <a:avLst/>
            </a:prstGeom>
          </p:spPr>
          <p:txBody>
            <a:bodyPr vert="horz" wrap="square" lIns="0" tIns="133350" rIns="0" bIns="0" rtlCol="0">
              <a:spAutoFit/>
            </a:bodyPr>
            <a:lstStyle/>
            <a:p>
              <a:pPr marL="90170">
                <a:lnSpc>
                  <a:spcPct val="100000"/>
                </a:lnSpc>
                <a:spcBef>
                  <a:spcPts val="1050"/>
                </a:spcBef>
              </a:pPr>
              <a:r>
                <a:rPr sz="1600" spc="-5" dirty="0">
                  <a:solidFill>
                    <a:srgbClr val="FF0000"/>
                  </a:solidFill>
                  <a:latin typeface="Arial"/>
                  <a:cs typeface="Arial"/>
                </a:rPr>
                <a:t>For all </a:t>
              </a:r>
              <a:r>
                <a:rPr sz="1600" dirty="0">
                  <a:solidFill>
                    <a:srgbClr val="FF0000"/>
                  </a:solidFill>
                  <a:latin typeface="Arial"/>
                  <a:cs typeface="Arial"/>
                </a:rPr>
                <a:t>x </a:t>
              </a:r>
              <a:r>
                <a:rPr sz="1600" spc="-5" dirty="0">
                  <a:solidFill>
                    <a:srgbClr val="FF0000"/>
                  </a:solidFill>
                  <a:latin typeface="Arial"/>
                  <a:cs typeface="Arial"/>
                </a:rPr>
                <a:t>in class </a:t>
              </a:r>
              <a:r>
                <a:rPr sz="1600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r>
                <a:rPr sz="1600" spc="-10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sz="1600" dirty="0">
                <a:latin typeface="Arial"/>
                <a:cs typeface="Arial"/>
              </a:endParaRPr>
            </a:p>
            <a:p>
              <a:pPr marL="90170">
                <a:lnSpc>
                  <a:spcPct val="100000"/>
                </a:lnSpc>
                <a:spcBef>
                  <a:spcPts val="1075"/>
                </a:spcBef>
              </a:pPr>
              <a:r>
                <a:rPr sz="1800" spc="-5" dirty="0">
                  <a:latin typeface="Arial"/>
                  <a:cs typeface="Arial"/>
                </a:rPr>
                <a:t>w</a:t>
              </a:r>
              <a:r>
                <a:rPr sz="1800" spc="-7" baseline="23148" dirty="0">
                  <a:latin typeface="Arial"/>
                  <a:cs typeface="Arial"/>
                </a:rPr>
                <a:t>T</a:t>
              </a:r>
              <a:r>
                <a:rPr sz="1800" spc="-5" dirty="0">
                  <a:latin typeface="Arial"/>
                  <a:cs typeface="Arial"/>
                </a:rPr>
                <a:t>x+b &gt;=</a:t>
              </a:r>
              <a:r>
                <a:rPr sz="1800" spc="-15" dirty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1</a:t>
              </a:r>
            </a:p>
            <a:p>
              <a:pPr marL="38100">
                <a:lnSpc>
                  <a:spcPct val="100000"/>
                </a:lnSpc>
                <a:spcBef>
                  <a:spcPts val="1030"/>
                </a:spcBef>
              </a:pPr>
              <a:r>
                <a:rPr sz="1800" spc="-5" dirty="0">
                  <a:solidFill>
                    <a:srgbClr val="0000FF"/>
                  </a:solidFill>
                  <a:latin typeface="Arial"/>
                  <a:cs typeface="Arial"/>
                </a:rPr>
                <a:t>For all </a:t>
              </a:r>
              <a:r>
                <a:rPr sz="1800" dirty="0">
                  <a:solidFill>
                    <a:srgbClr val="0000FF"/>
                  </a:solidFill>
                  <a:latin typeface="Arial"/>
                  <a:cs typeface="Arial"/>
                </a:rPr>
                <a:t>x in </a:t>
              </a:r>
              <a:r>
                <a:rPr sz="1800" spc="-5" dirty="0">
                  <a:solidFill>
                    <a:srgbClr val="0000FF"/>
                  </a:solidFill>
                  <a:latin typeface="Arial"/>
                  <a:cs typeface="Arial"/>
                </a:rPr>
                <a:t>class </a:t>
              </a:r>
              <a:r>
                <a:rPr sz="1800" dirty="0">
                  <a:solidFill>
                    <a:srgbClr val="0000FF"/>
                  </a:solidFill>
                  <a:latin typeface="Arial"/>
                  <a:cs typeface="Arial"/>
                </a:rPr>
                <a:t>-</a:t>
              </a:r>
              <a:r>
                <a:rPr sz="1800" spc="-5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800" dirty="0">
                  <a:solidFill>
                    <a:srgbClr val="0000FF"/>
                  </a:solidFill>
                  <a:latin typeface="Arial"/>
                  <a:cs typeface="Arial"/>
                </a:rPr>
                <a:t>1</a:t>
              </a:r>
              <a:endParaRPr sz="1800" dirty="0">
                <a:latin typeface="Arial"/>
                <a:cs typeface="Arial"/>
              </a:endParaRPr>
            </a:p>
            <a:p>
              <a:pPr marL="38100">
                <a:lnSpc>
                  <a:spcPct val="100000"/>
                </a:lnSpc>
                <a:spcBef>
                  <a:spcPts val="1145"/>
                </a:spcBef>
              </a:pPr>
              <a:r>
                <a:rPr sz="2000" dirty="0">
                  <a:latin typeface="Arial"/>
                  <a:cs typeface="Arial"/>
                </a:rPr>
                <a:t>w</a:t>
              </a:r>
              <a:r>
                <a:rPr sz="1950" baseline="25641" dirty="0">
                  <a:latin typeface="Arial"/>
                  <a:cs typeface="Arial"/>
                </a:rPr>
                <a:t>T</a:t>
              </a:r>
              <a:r>
                <a:rPr sz="2000" dirty="0">
                  <a:latin typeface="Arial"/>
                  <a:cs typeface="Arial"/>
                </a:rPr>
                <a:t>x+b</a:t>
              </a:r>
              <a:r>
                <a:rPr sz="2000" spc="-20" dirty="0">
                  <a:latin typeface="Arial"/>
                  <a:cs typeface="Arial"/>
                </a:rPr>
                <a:t> </a:t>
              </a:r>
              <a:r>
                <a:rPr sz="2000" spc="-10" dirty="0">
                  <a:latin typeface="Arial"/>
                  <a:cs typeface="Arial"/>
                </a:rPr>
                <a:t>&lt;=-1</a:t>
              </a:r>
              <a:endParaRPr sz="2000" dirty="0"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762000" y="1231129"/>
                  <a:ext cx="1123256" cy="554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1231129"/>
                  <a:ext cx="1123256" cy="5541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3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lang="en-US" altLang="zh-CN" sz="3600" spc="-5" dirty="0">
                <a:solidFill>
                  <a:srgbClr val="000000"/>
                </a:solidFill>
              </a:rPr>
              <a:t>Optimization</a:t>
            </a:r>
            <a:r>
              <a:rPr lang="en-US" altLang="zh-CN" sz="3600" spc="-55" dirty="0">
                <a:solidFill>
                  <a:srgbClr val="000000"/>
                </a:solidFill>
              </a:rPr>
              <a:t> </a:t>
            </a:r>
            <a:r>
              <a:rPr lang="en-US" altLang="zh-CN" sz="3600" dirty="0">
                <a:solidFill>
                  <a:srgbClr val="000000"/>
                </a:solidFill>
              </a:rPr>
              <a:t>Review:</a:t>
            </a:r>
            <a:r>
              <a:rPr lang="en-US" altLang="zh-CN" sz="3600" dirty="0"/>
              <a:t> </a:t>
            </a:r>
            <a:r>
              <a:rPr lang="en-US" altLang="zh-CN" sz="3600" spc="-15" dirty="0">
                <a:solidFill>
                  <a:srgbClr val="000000"/>
                </a:solidFill>
                <a:cs typeface="Calibri Light"/>
              </a:rPr>
              <a:t>Ingredients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Objective function</a:t>
            </a:r>
          </a:p>
          <a:p>
            <a:r>
              <a:rPr lang="en-US" altLang="zh-CN" dirty="0"/>
              <a:t>Variables</a:t>
            </a:r>
          </a:p>
          <a:p>
            <a:r>
              <a:rPr lang="en-US" altLang="zh-CN" dirty="0"/>
              <a:t>Constraints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Find values of the variables that minimize or maximize the objective function while satisfying the constraints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392E-E50F-4FF5-99F5-E2ACA3CF3972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5426F8-6791-4426-A11E-ABCFB16263E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2021/4/11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/>
          <a:stretch/>
        </p:blipFill>
        <p:spPr>
          <a:xfrm>
            <a:off x="152400" y="-5100"/>
            <a:ext cx="8991600" cy="63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738" y="364821"/>
            <a:ext cx="8091820" cy="585111"/>
          </a:xfrm>
        </p:spPr>
        <p:txBody>
          <a:bodyPr/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lang="en-US" altLang="zh-CN" sz="3200" spc="-5" dirty="0">
                <a:solidFill>
                  <a:srgbClr val="000000"/>
                </a:solidFill>
              </a:rPr>
              <a:t>Optimization</a:t>
            </a:r>
            <a:r>
              <a:rPr lang="en-US" altLang="zh-CN" sz="3200" spc="-2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Review: </a:t>
            </a: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Constrained</a:t>
            </a:r>
            <a:r>
              <a:rPr lang="en-US" altLang="zh-CN" sz="2800" spc="-25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Optimization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78DB-6C8F-455F-8137-FB1641EC74DC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object 5"/>
          <p:cNvSpPr txBox="1"/>
          <p:nvPr/>
        </p:nvSpPr>
        <p:spPr>
          <a:xfrm>
            <a:off x="457200" y="2009024"/>
            <a:ext cx="1676401" cy="900246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latin typeface="Calibri"/>
                <a:cs typeface="Calibri"/>
              </a:rPr>
              <a:t>min</a:t>
            </a:r>
            <a:r>
              <a:rPr sz="2400" spc="-7" baseline="-13888" dirty="0">
                <a:latin typeface="Calibri"/>
                <a:cs typeface="Calibri"/>
              </a:rPr>
              <a:t>u</a:t>
            </a:r>
            <a:r>
              <a:rPr sz="2400" spc="187" baseline="-1388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baseline="23148" dirty="0">
                <a:latin typeface="Calibri"/>
                <a:cs typeface="Calibri"/>
              </a:rPr>
              <a:t>2</a:t>
            </a:r>
          </a:p>
          <a:p>
            <a:pPr marL="91440">
              <a:lnSpc>
                <a:spcPct val="100000"/>
              </a:lnSpc>
              <a:spcBef>
                <a:spcPts val="1030"/>
              </a:spcBef>
            </a:pPr>
            <a:r>
              <a:rPr sz="2400" spc="-15" dirty="0">
                <a:latin typeface="Calibri"/>
                <a:cs typeface="Calibri"/>
              </a:rPr>
              <a:t>s.t. </a:t>
            </a:r>
            <a:r>
              <a:rPr sz="2400" dirty="0">
                <a:latin typeface="Calibri"/>
                <a:cs typeface="Calibri"/>
              </a:rPr>
              <a:t>u &gt;= b</a:t>
            </a:r>
          </a:p>
        </p:txBody>
      </p:sp>
      <p:sp>
        <p:nvSpPr>
          <p:cNvPr id="11" name="object 9"/>
          <p:cNvSpPr/>
          <p:nvPr/>
        </p:nvSpPr>
        <p:spPr>
          <a:xfrm>
            <a:off x="5240081" y="272535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5184140" y="3059684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6123585" y="2861523"/>
            <a:ext cx="16381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cs typeface="Arial"/>
              </a:rPr>
              <a:t>Global</a:t>
            </a:r>
            <a:r>
              <a:rPr sz="2000" spc="-80" dirty="0">
                <a:cs typeface="Arial"/>
              </a:rPr>
              <a:t> </a:t>
            </a:r>
            <a:r>
              <a:rPr sz="2000" spc="-5" dirty="0">
                <a:cs typeface="Arial"/>
              </a:rPr>
              <a:t>min</a:t>
            </a:r>
            <a:endParaRPr sz="2000" dirty="0">
              <a:cs typeface="Arial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6098540" y="2069084"/>
            <a:ext cx="20991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Arial"/>
              </a:rPr>
              <a:t>Allowed</a:t>
            </a:r>
            <a:r>
              <a:rPr sz="2000" spc="-70" dirty="0">
                <a:cs typeface="Arial"/>
              </a:rPr>
              <a:t> </a:t>
            </a:r>
            <a:r>
              <a:rPr sz="2000" dirty="0">
                <a:cs typeface="Arial"/>
              </a:rPr>
              <a:t>min</a:t>
            </a:r>
          </a:p>
        </p:txBody>
      </p:sp>
      <p:sp>
        <p:nvSpPr>
          <p:cNvPr id="15" name="object 13"/>
          <p:cNvSpPr/>
          <p:nvPr/>
        </p:nvSpPr>
        <p:spPr>
          <a:xfrm>
            <a:off x="4495800" y="2793930"/>
            <a:ext cx="1600835" cy="236220"/>
          </a:xfrm>
          <a:custGeom>
            <a:avLst/>
            <a:gdLst/>
            <a:ahLst/>
            <a:cxnLst/>
            <a:rect l="l" t="t" r="r" b="b"/>
            <a:pathLst>
              <a:path w="1600835" h="236219">
                <a:moveTo>
                  <a:pt x="76192" y="33071"/>
                </a:moveTo>
                <a:lnTo>
                  <a:pt x="74993" y="42520"/>
                </a:lnTo>
                <a:lnTo>
                  <a:pt x="1599599" y="236120"/>
                </a:lnTo>
                <a:lnTo>
                  <a:pt x="1600799" y="226672"/>
                </a:lnTo>
                <a:lnTo>
                  <a:pt x="76192" y="33071"/>
                </a:lnTo>
                <a:close/>
              </a:path>
              <a:path w="1600835" h="236219">
                <a:moveTo>
                  <a:pt x="80392" y="0"/>
                </a:moveTo>
                <a:lnTo>
                  <a:pt x="0" y="28196"/>
                </a:lnTo>
                <a:lnTo>
                  <a:pt x="70793" y="75592"/>
                </a:lnTo>
                <a:lnTo>
                  <a:pt x="74993" y="42520"/>
                </a:lnTo>
                <a:lnTo>
                  <a:pt x="62392" y="40920"/>
                </a:lnTo>
                <a:lnTo>
                  <a:pt x="63592" y="31471"/>
                </a:lnTo>
                <a:lnTo>
                  <a:pt x="76396" y="31471"/>
                </a:lnTo>
                <a:lnTo>
                  <a:pt x="80392" y="0"/>
                </a:lnTo>
                <a:close/>
              </a:path>
              <a:path w="1600835" h="236219">
                <a:moveTo>
                  <a:pt x="63592" y="31471"/>
                </a:moveTo>
                <a:lnTo>
                  <a:pt x="62392" y="40920"/>
                </a:lnTo>
                <a:lnTo>
                  <a:pt x="74993" y="42520"/>
                </a:lnTo>
                <a:lnTo>
                  <a:pt x="76192" y="33071"/>
                </a:lnTo>
                <a:lnTo>
                  <a:pt x="63592" y="31471"/>
                </a:lnTo>
                <a:close/>
              </a:path>
              <a:path w="1600835" h="236219">
                <a:moveTo>
                  <a:pt x="76396" y="31471"/>
                </a:moveTo>
                <a:lnTo>
                  <a:pt x="63592" y="31471"/>
                </a:lnTo>
                <a:lnTo>
                  <a:pt x="76192" y="33071"/>
                </a:lnTo>
                <a:lnTo>
                  <a:pt x="76396" y="3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5181600" y="2182506"/>
            <a:ext cx="915669" cy="252095"/>
          </a:xfrm>
          <a:custGeom>
            <a:avLst/>
            <a:gdLst/>
            <a:ahLst/>
            <a:cxnLst/>
            <a:rect l="l" t="t" r="r" b="b"/>
            <a:pathLst>
              <a:path w="915670" h="252094">
                <a:moveTo>
                  <a:pt x="64683" y="177777"/>
                </a:moveTo>
                <a:lnTo>
                  <a:pt x="0" y="233220"/>
                </a:lnTo>
                <a:lnTo>
                  <a:pt x="83165" y="251701"/>
                </a:lnTo>
                <a:lnTo>
                  <a:pt x="75849" y="222439"/>
                </a:lnTo>
                <a:lnTo>
                  <a:pt x="62758" y="222439"/>
                </a:lnTo>
                <a:lnTo>
                  <a:pt x="60448" y="213198"/>
                </a:lnTo>
                <a:lnTo>
                  <a:pt x="72769" y="210118"/>
                </a:lnTo>
                <a:lnTo>
                  <a:pt x="64683" y="177777"/>
                </a:lnTo>
                <a:close/>
              </a:path>
              <a:path w="915670" h="252094">
                <a:moveTo>
                  <a:pt x="72769" y="210118"/>
                </a:moveTo>
                <a:lnTo>
                  <a:pt x="60448" y="213198"/>
                </a:lnTo>
                <a:lnTo>
                  <a:pt x="62758" y="222439"/>
                </a:lnTo>
                <a:lnTo>
                  <a:pt x="75079" y="219358"/>
                </a:lnTo>
                <a:lnTo>
                  <a:pt x="72769" y="210118"/>
                </a:lnTo>
                <a:close/>
              </a:path>
              <a:path w="915670" h="252094">
                <a:moveTo>
                  <a:pt x="75079" y="219358"/>
                </a:moveTo>
                <a:lnTo>
                  <a:pt x="62758" y="222439"/>
                </a:lnTo>
                <a:lnTo>
                  <a:pt x="75849" y="222439"/>
                </a:lnTo>
                <a:lnTo>
                  <a:pt x="75079" y="219358"/>
                </a:lnTo>
                <a:close/>
              </a:path>
              <a:path w="915670" h="252094">
                <a:moveTo>
                  <a:pt x="913244" y="0"/>
                </a:moveTo>
                <a:lnTo>
                  <a:pt x="72769" y="210118"/>
                </a:lnTo>
                <a:lnTo>
                  <a:pt x="75079" y="219358"/>
                </a:lnTo>
                <a:lnTo>
                  <a:pt x="915554" y="9240"/>
                </a:lnTo>
                <a:lnTo>
                  <a:pt x="913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4648200" y="4912114"/>
            <a:ext cx="1600835" cy="236220"/>
          </a:xfrm>
          <a:custGeom>
            <a:avLst/>
            <a:gdLst/>
            <a:ahLst/>
            <a:cxnLst/>
            <a:rect l="l" t="t" r="r" b="b"/>
            <a:pathLst>
              <a:path w="1600835" h="236220">
                <a:moveTo>
                  <a:pt x="76192" y="33071"/>
                </a:moveTo>
                <a:lnTo>
                  <a:pt x="74993" y="42520"/>
                </a:lnTo>
                <a:lnTo>
                  <a:pt x="1599599" y="236120"/>
                </a:lnTo>
                <a:lnTo>
                  <a:pt x="1600799" y="226672"/>
                </a:lnTo>
                <a:lnTo>
                  <a:pt x="76192" y="33071"/>
                </a:lnTo>
                <a:close/>
              </a:path>
              <a:path w="1600835" h="236220">
                <a:moveTo>
                  <a:pt x="80392" y="0"/>
                </a:moveTo>
                <a:lnTo>
                  <a:pt x="0" y="28196"/>
                </a:lnTo>
                <a:lnTo>
                  <a:pt x="70793" y="75592"/>
                </a:lnTo>
                <a:lnTo>
                  <a:pt x="74993" y="42520"/>
                </a:lnTo>
                <a:lnTo>
                  <a:pt x="62392" y="40920"/>
                </a:lnTo>
                <a:lnTo>
                  <a:pt x="63592" y="31471"/>
                </a:lnTo>
                <a:lnTo>
                  <a:pt x="76396" y="31471"/>
                </a:lnTo>
                <a:lnTo>
                  <a:pt x="80392" y="0"/>
                </a:lnTo>
                <a:close/>
              </a:path>
              <a:path w="1600835" h="236220">
                <a:moveTo>
                  <a:pt x="63592" y="31471"/>
                </a:moveTo>
                <a:lnTo>
                  <a:pt x="62392" y="40920"/>
                </a:lnTo>
                <a:lnTo>
                  <a:pt x="74993" y="42520"/>
                </a:lnTo>
                <a:lnTo>
                  <a:pt x="76192" y="33071"/>
                </a:lnTo>
                <a:lnTo>
                  <a:pt x="63592" y="31471"/>
                </a:lnTo>
                <a:close/>
              </a:path>
              <a:path w="1600835" h="236220">
                <a:moveTo>
                  <a:pt x="76396" y="31471"/>
                </a:moveTo>
                <a:lnTo>
                  <a:pt x="63592" y="31471"/>
                </a:lnTo>
                <a:lnTo>
                  <a:pt x="76192" y="33071"/>
                </a:lnTo>
                <a:lnTo>
                  <a:pt x="76396" y="3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4648200" y="4300885"/>
            <a:ext cx="1602105" cy="647065"/>
          </a:xfrm>
          <a:custGeom>
            <a:avLst/>
            <a:gdLst/>
            <a:ahLst/>
            <a:cxnLst/>
            <a:rect l="l" t="t" r="r" b="b"/>
            <a:pathLst>
              <a:path w="1602104" h="647064">
                <a:moveTo>
                  <a:pt x="56774" y="575906"/>
                </a:moveTo>
                <a:lnTo>
                  <a:pt x="0" y="639425"/>
                </a:lnTo>
                <a:lnTo>
                  <a:pt x="84880" y="646733"/>
                </a:lnTo>
                <a:lnTo>
                  <a:pt x="74443" y="620431"/>
                </a:lnTo>
                <a:lnTo>
                  <a:pt x="60778" y="620431"/>
                </a:lnTo>
                <a:lnTo>
                  <a:pt x="57264" y="611578"/>
                </a:lnTo>
                <a:lnTo>
                  <a:pt x="69070" y="606893"/>
                </a:lnTo>
                <a:lnTo>
                  <a:pt x="56774" y="575906"/>
                </a:lnTo>
                <a:close/>
              </a:path>
              <a:path w="1602104" h="647064">
                <a:moveTo>
                  <a:pt x="69070" y="606893"/>
                </a:moveTo>
                <a:lnTo>
                  <a:pt x="57264" y="611578"/>
                </a:lnTo>
                <a:lnTo>
                  <a:pt x="60778" y="620431"/>
                </a:lnTo>
                <a:lnTo>
                  <a:pt x="72583" y="615747"/>
                </a:lnTo>
                <a:lnTo>
                  <a:pt x="69070" y="606893"/>
                </a:lnTo>
                <a:close/>
              </a:path>
              <a:path w="1602104" h="647064">
                <a:moveTo>
                  <a:pt x="72583" y="615747"/>
                </a:moveTo>
                <a:lnTo>
                  <a:pt x="60778" y="620431"/>
                </a:lnTo>
                <a:lnTo>
                  <a:pt x="74443" y="620431"/>
                </a:lnTo>
                <a:lnTo>
                  <a:pt x="72583" y="615747"/>
                </a:lnTo>
                <a:close/>
              </a:path>
              <a:path w="1602104" h="647064">
                <a:moveTo>
                  <a:pt x="1598443" y="0"/>
                </a:moveTo>
                <a:lnTo>
                  <a:pt x="69070" y="606893"/>
                </a:lnTo>
                <a:lnTo>
                  <a:pt x="72583" y="615747"/>
                </a:lnTo>
                <a:lnTo>
                  <a:pt x="1601956" y="8853"/>
                </a:lnTo>
                <a:lnTo>
                  <a:pt x="1598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 txBox="1"/>
          <p:nvPr/>
        </p:nvSpPr>
        <p:spPr>
          <a:xfrm>
            <a:off x="1915022" y="3190747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Case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2168000" y="5327396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Case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11"/>
          <p:cNvSpPr txBox="1"/>
          <p:nvPr/>
        </p:nvSpPr>
        <p:spPr>
          <a:xfrm>
            <a:off x="6249035" y="5045252"/>
            <a:ext cx="16381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cs typeface="Arial"/>
              </a:rPr>
              <a:t>Global</a:t>
            </a:r>
            <a:r>
              <a:rPr sz="2000" spc="-80" dirty="0">
                <a:cs typeface="Arial"/>
              </a:rPr>
              <a:t> </a:t>
            </a:r>
            <a:r>
              <a:rPr sz="2000" spc="-5" dirty="0">
                <a:cs typeface="Arial"/>
              </a:rPr>
              <a:t>min</a:t>
            </a:r>
            <a:endParaRPr sz="2000" dirty="0">
              <a:cs typeface="Arial"/>
            </a:endParaRPr>
          </a:p>
        </p:txBody>
      </p:sp>
      <p:sp>
        <p:nvSpPr>
          <p:cNvPr id="30" name="object 12"/>
          <p:cNvSpPr txBox="1"/>
          <p:nvPr/>
        </p:nvSpPr>
        <p:spPr>
          <a:xfrm>
            <a:off x="6416188" y="4121247"/>
            <a:ext cx="20991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Arial"/>
              </a:rPr>
              <a:t>Allowed</a:t>
            </a:r>
            <a:r>
              <a:rPr sz="2000" spc="-70" dirty="0">
                <a:cs typeface="Arial"/>
              </a:rPr>
              <a:t> </a:t>
            </a:r>
            <a:r>
              <a:rPr sz="2000" dirty="0">
                <a:cs typeface="Arial"/>
              </a:rPr>
              <a:t>min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063388" y="4076711"/>
            <a:ext cx="3352800" cy="1600200"/>
            <a:chOff x="3063388" y="4076711"/>
            <a:chExt cx="3352800" cy="1600200"/>
          </a:xfrm>
        </p:grpSpPr>
        <p:sp>
          <p:nvSpPr>
            <p:cNvPr id="17" name="object 15"/>
            <p:cNvSpPr/>
            <p:nvPr/>
          </p:nvSpPr>
          <p:spPr>
            <a:xfrm>
              <a:off x="4648200" y="4076711"/>
              <a:ext cx="0" cy="1600200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1" y="1600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3063388" y="494530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3429000" y="4152911"/>
              <a:ext cx="2362200" cy="763905"/>
            </a:xfrm>
            <a:custGeom>
              <a:avLst/>
              <a:gdLst/>
              <a:ahLst/>
              <a:cxnLst/>
              <a:rect l="l" t="t" r="r" b="b"/>
              <a:pathLst>
                <a:path w="2362200" h="763904">
                  <a:moveTo>
                    <a:pt x="0" y="152400"/>
                  </a:moveTo>
                  <a:lnTo>
                    <a:pt x="44222" y="186402"/>
                  </a:lnTo>
                  <a:lnTo>
                    <a:pt x="88439" y="220310"/>
                  </a:lnTo>
                  <a:lnTo>
                    <a:pt x="132646" y="254031"/>
                  </a:lnTo>
                  <a:lnTo>
                    <a:pt x="176837" y="287471"/>
                  </a:lnTo>
                  <a:lnTo>
                    <a:pt x="221007" y="320536"/>
                  </a:lnTo>
                  <a:lnTo>
                    <a:pt x="265151" y="353133"/>
                  </a:lnTo>
                  <a:lnTo>
                    <a:pt x="309264" y="385167"/>
                  </a:lnTo>
                  <a:lnTo>
                    <a:pt x="353341" y="416545"/>
                  </a:lnTo>
                  <a:lnTo>
                    <a:pt x="397376" y="447173"/>
                  </a:lnTo>
                  <a:lnTo>
                    <a:pt x="441364" y="476958"/>
                  </a:lnTo>
                  <a:lnTo>
                    <a:pt x="485300" y="505805"/>
                  </a:lnTo>
                  <a:lnTo>
                    <a:pt x="529179" y="533622"/>
                  </a:lnTo>
                  <a:lnTo>
                    <a:pt x="572995" y="560314"/>
                  </a:lnTo>
                  <a:lnTo>
                    <a:pt x="616743" y="585787"/>
                  </a:lnTo>
                  <a:lnTo>
                    <a:pt x="660419" y="609948"/>
                  </a:lnTo>
                  <a:lnTo>
                    <a:pt x="704016" y="632704"/>
                  </a:lnTo>
                  <a:lnTo>
                    <a:pt x="747531" y="653960"/>
                  </a:lnTo>
                  <a:lnTo>
                    <a:pt x="790956" y="673623"/>
                  </a:lnTo>
                  <a:lnTo>
                    <a:pt x="834288" y="691598"/>
                  </a:lnTo>
                  <a:lnTo>
                    <a:pt x="877521" y="707793"/>
                  </a:lnTo>
                  <a:lnTo>
                    <a:pt x="920650" y="722114"/>
                  </a:lnTo>
                  <a:lnTo>
                    <a:pt x="963670" y="734466"/>
                  </a:lnTo>
                  <a:lnTo>
                    <a:pt x="1006575" y="744756"/>
                  </a:lnTo>
                  <a:lnTo>
                    <a:pt x="1049360" y="752891"/>
                  </a:lnTo>
                  <a:lnTo>
                    <a:pt x="1092020" y="758776"/>
                  </a:lnTo>
                  <a:lnTo>
                    <a:pt x="1134551" y="762319"/>
                  </a:lnTo>
                  <a:lnTo>
                    <a:pt x="1176945" y="763424"/>
                  </a:lnTo>
                  <a:lnTo>
                    <a:pt x="1219200" y="762000"/>
                  </a:lnTo>
                  <a:lnTo>
                    <a:pt x="1260494" y="757332"/>
                  </a:lnTo>
                  <a:lnTo>
                    <a:pt x="1302835" y="748758"/>
                  </a:lnTo>
                  <a:lnTo>
                    <a:pt x="1346092" y="736542"/>
                  </a:lnTo>
                  <a:lnTo>
                    <a:pt x="1390133" y="720945"/>
                  </a:lnTo>
                  <a:lnTo>
                    <a:pt x="1434827" y="702231"/>
                  </a:lnTo>
                  <a:lnTo>
                    <a:pt x="1480043" y="680660"/>
                  </a:lnTo>
                  <a:lnTo>
                    <a:pt x="1525649" y="656496"/>
                  </a:lnTo>
                  <a:lnTo>
                    <a:pt x="1571515" y="630002"/>
                  </a:lnTo>
                  <a:lnTo>
                    <a:pt x="1617508" y="601439"/>
                  </a:lnTo>
                  <a:lnTo>
                    <a:pt x="1663499" y="571070"/>
                  </a:lnTo>
                  <a:lnTo>
                    <a:pt x="1709355" y="539158"/>
                  </a:lnTo>
                  <a:lnTo>
                    <a:pt x="1754946" y="505965"/>
                  </a:lnTo>
                  <a:lnTo>
                    <a:pt x="1800140" y="471753"/>
                  </a:lnTo>
                  <a:lnTo>
                    <a:pt x="1844806" y="436785"/>
                  </a:lnTo>
                  <a:lnTo>
                    <a:pt x="1888812" y="401323"/>
                  </a:lnTo>
                  <a:lnTo>
                    <a:pt x="1932028" y="365631"/>
                  </a:lnTo>
                  <a:lnTo>
                    <a:pt x="1974323" y="329969"/>
                  </a:lnTo>
                  <a:lnTo>
                    <a:pt x="2015564" y="294602"/>
                  </a:lnTo>
                  <a:lnTo>
                    <a:pt x="2055622" y="259790"/>
                  </a:lnTo>
                  <a:lnTo>
                    <a:pt x="2094364" y="225797"/>
                  </a:lnTo>
                  <a:lnTo>
                    <a:pt x="2131659" y="192885"/>
                  </a:lnTo>
                  <a:lnTo>
                    <a:pt x="2167377" y="161316"/>
                  </a:lnTo>
                  <a:lnTo>
                    <a:pt x="2201386" y="131354"/>
                  </a:lnTo>
                  <a:lnTo>
                    <a:pt x="2233554" y="103260"/>
                  </a:lnTo>
                  <a:lnTo>
                    <a:pt x="2263751" y="77296"/>
                  </a:lnTo>
                  <a:lnTo>
                    <a:pt x="2317706" y="32812"/>
                  </a:lnTo>
                  <a:lnTo>
                    <a:pt x="2341201" y="14815"/>
                  </a:lnTo>
                  <a:lnTo>
                    <a:pt x="23622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3921759" y="480851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 txBox="1"/>
            <p:nvPr/>
          </p:nvSpPr>
          <p:spPr>
            <a:xfrm>
              <a:off x="3848100" y="5153659"/>
              <a:ext cx="1651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0000FF"/>
                  </a:solidFill>
                  <a:latin typeface="Arial"/>
                  <a:cs typeface="Arial"/>
                </a:rPr>
                <a:t>b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340014" y="4947950"/>
              <a:ext cx="22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0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971800" y="1958526"/>
            <a:ext cx="3352800" cy="1400878"/>
            <a:chOff x="2971800" y="1958526"/>
            <a:chExt cx="3352800" cy="1400878"/>
          </a:xfrm>
        </p:grpSpPr>
        <p:sp>
          <p:nvSpPr>
            <p:cNvPr id="33" name="object 6"/>
            <p:cNvSpPr/>
            <p:nvPr/>
          </p:nvSpPr>
          <p:spPr>
            <a:xfrm>
              <a:off x="4495799" y="1958526"/>
              <a:ext cx="45719" cy="1400878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1" y="1600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7"/>
            <p:cNvSpPr/>
            <p:nvPr/>
          </p:nvSpPr>
          <p:spPr>
            <a:xfrm>
              <a:off x="2971800" y="282467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bject 8"/>
            <p:cNvSpPr/>
            <p:nvPr/>
          </p:nvSpPr>
          <p:spPr>
            <a:xfrm>
              <a:off x="3276600" y="2034726"/>
              <a:ext cx="2362200" cy="763905"/>
            </a:xfrm>
            <a:custGeom>
              <a:avLst/>
              <a:gdLst/>
              <a:ahLst/>
              <a:cxnLst/>
              <a:rect l="l" t="t" r="r" b="b"/>
              <a:pathLst>
                <a:path w="2362200" h="763905">
                  <a:moveTo>
                    <a:pt x="0" y="152400"/>
                  </a:moveTo>
                  <a:lnTo>
                    <a:pt x="44222" y="186402"/>
                  </a:lnTo>
                  <a:lnTo>
                    <a:pt x="88439" y="220310"/>
                  </a:lnTo>
                  <a:lnTo>
                    <a:pt x="132646" y="254031"/>
                  </a:lnTo>
                  <a:lnTo>
                    <a:pt x="176837" y="287471"/>
                  </a:lnTo>
                  <a:lnTo>
                    <a:pt x="221007" y="320536"/>
                  </a:lnTo>
                  <a:lnTo>
                    <a:pt x="265151" y="353133"/>
                  </a:lnTo>
                  <a:lnTo>
                    <a:pt x="309264" y="385167"/>
                  </a:lnTo>
                  <a:lnTo>
                    <a:pt x="353341" y="416545"/>
                  </a:lnTo>
                  <a:lnTo>
                    <a:pt x="397376" y="447173"/>
                  </a:lnTo>
                  <a:lnTo>
                    <a:pt x="441364" y="476958"/>
                  </a:lnTo>
                  <a:lnTo>
                    <a:pt x="485300" y="505805"/>
                  </a:lnTo>
                  <a:lnTo>
                    <a:pt x="529179" y="533622"/>
                  </a:lnTo>
                  <a:lnTo>
                    <a:pt x="572995" y="560314"/>
                  </a:lnTo>
                  <a:lnTo>
                    <a:pt x="616743" y="585787"/>
                  </a:lnTo>
                  <a:lnTo>
                    <a:pt x="660419" y="609948"/>
                  </a:lnTo>
                  <a:lnTo>
                    <a:pt x="704016" y="632704"/>
                  </a:lnTo>
                  <a:lnTo>
                    <a:pt x="747531" y="653960"/>
                  </a:lnTo>
                  <a:lnTo>
                    <a:pt x="790956" y="673623"/>
                  </a:lnTo>
                  <a:lnTo>
                    <a:pt x="834288" y="691598"/>
                  </a:lnTo>
                  <a:lnTo>
                    <a:pt x="877521" y="707793"/>
                  </a:lnTo>
                  <a:lnTo>
                    <a:pt x="920650" y="722114"/>
                  </a:lnTo>
                  <a:lnTo>
                    <a:pt x="963670" y="734466"/>
                  </a:lnTo>
                  <a:lnTo>
                    <a:pt x="1006575" y="744756"/>
                  </a:lnTo>
                  <a:lnTo>
                    <a:pt x="1049360" y="752891"/>
                  </a:lnTo>
                  <a:lnTo>
                    <a:pt x="1092020" y="758776"/>
                  </a:lnTo>
                  <a:lnTo>
                    <a:pt x="1134551" y="762319"/>
                  </a:lnTo>
                  <a:lnTo>
                    <a:pt x="1176945" y="763424"/>
                  </a:lnTo>
                  <a:lnTo>
                    <a:pt x="1219200" y="762000"/>
                  </a:lnTo>
                  <a:lnTo>
                    <a:pt x="1260494" y="757332"/>
                  </a:lnTo>
                  <a:lnTo>
                    <a:pt x="1302835" y="748758"/>
                  </a:lnTo>
                  <a:lnTo>
                    <a:pt x="1346092" y="736542"/>
                  </a:lnTo>
                  <a:lnTo>
                    <a:pt x="1390133" y="720945"/>
                  </a:lnTo>
                  <a:lnTo>
                    <a:pt x="1434827" y="702231"/>
                  </a:lnTo>
                  <a:lnTo>
                    <a:pt x="1480043" y="680660"/>
                  </a:lnTo>
                  <a:lnTo>
                    <a:pt x="1525649" y="656496"/>
                  </a:lnTo>
                  <a:lnTo>
                    <a:pt x="1571515" y="630002"/>
                  </a:lnTo>
                  <a:lnTo>
                    <a:pt x="1617508" y="601439"/>
                  </a:lnTo>
                  <a:lnTo>
                    <a:pt x="1663499" y="571070"/>
                  </a:lnTo>
                  <a:lnTo>
                    <a:pt x="1709355" y="539158"/>
                  </a:lnTo>
                  <a:lnTo>
                    <a:pt x="1754946" y="505965"/>
                  </a:lnTo>
                  <a:lnTo>
                    <a:pt x="1800140" y="471753"/>
                  </a:lnTo>
                  <a:lnTo>
                    <a:pt x="1844806" y="436785"/>
                  </a:lnTo>
                  <a:lnTo>
                    <a:pt x="1888812" y="401323"/>
                  </a:lnTo>
                  <a:lnTo>
                    <a:pt x="1932028" y="365631"/>
                  </a:lnTo>
                  <a:lnTo>
                    <a:pt x="1974323" y="329969"/>
                  </a:lnTo>
                  <a:lnTo>
                    <a:pt x="2015564" y="294602"/>
                  </a:lnTo>
                  <a:lnTo>
                    <a:pt x="2055622" y="259790"/>
                  </a:lnTo>
                  <a:lnTo>
                    <a:pt x="2094364" y="225797"/>
                  </a:lnTo>
                  <a:lnTo>
                    <a:pt x="2131659" y="192885"/>
                  </a:lnTo>
                  <a:lnTo>
                    <a:pt x="2167377" y="161316"/>
                  </a:lnTo>
                  <a:lnTo>
                    <a:pt x="2201386" y="131354"/>
                  </a:lnTo>
                  <a:lnTo>
                    <a:pt x="2233554" y="103260"/>
                  </a:lnTo>
                  <a:lnTo>
                    <a:pt x="2263751" y="77296"/>
                  </a:lnTo>
                  <a:lnTo>
                    <a:pt x="2317706" y="32812"/>
                  </a:lnTo>
                  <a:lnTo>
                    <a:pt x="2341201" y="14815"/>
                  </a:lnTo>
                  <a:lnTo>
                    <a:pt x="23622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68907" y="29081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0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42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738" y="364821"/>
            <a:ext cx="8091820" cy="585111"/>
          </a:xfrm>
        </p:spPr>
        <p:txBody>
          <a:bodyPr/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lang="en-US" altLang="zh-CN" sz="3200" spc="-5" dirty="0">
                <a:solidFill>
                  <a:srgbClr val="000000"/>
                </a:solidFill>
              </a:rPr>
              <a:t>Optimization</a:t>
            </a:r>
            <a:r>
              <a:rPr lang="en-US" altLang="zh-CN" sz="3200" spc="-2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Review: </a:t>
            </a: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Constrained</a:t>
            </a:r>
            <a:r>
              <a:rPr lang="en-US" altLang="zh-CN" sz="2800" spc="-25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Optimization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E7A55B-FB20-4F55-8B34-A04F278F7C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2021/4/11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5257800" y="333012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5184140" y="3059684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6123585" y="2861523"/>
            <a:ext cx="16381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Global</a:t>
            </a: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min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6098540" y="2069084"/>
            <a:ext cx="20991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Allowed</a:t>
            </a:r>
            <a:r>
              <a:rPr kumimoji="0" sz="2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min</a:t>
            </a:r>
          </a:p>
        </p:txBody>
      </p:sp>
      <p:sp>
        <p:nvSpPr>
          <p:cNvPr id="15" name="object 13"/>
          <p:cNvSpPr/>
          <p:nvPr/>
        </p:nvSpPr>
        <p:spPr>
          <a:xfrm>
            <a:off x="4495800" y="2793930"/>
            <a:ext cx="1600835" cy="236220"/>
          </a:xfrm>
          <a:custGeom>
            <a:avLst/>
            <a:gdLst/>
            <a:ahLst/>
            <a:cxnLst/>
            <a:rect l="l" t="t" r="r" b="b"/>
            <a:pathLst>
              <a:path w="1600835" h="236219">
                <a:moveTo>
                  <a:pt x="76192" y="33071"/>
                </a:moveTo>
                <a:lnTo>
                  <a:pt x="74993" y="42520"/>
                </a:lnTo>
                <a:lnTo>
                  <a:pt x="1599599" y="236120"/>
                </a:lnTo>
                <a:lnTo>
                  <a:pt x="1600799" y="226672"/>
                </a:lnTo>
                <a:lnTo>
                  <a:pt x="76192" y="33071"/>
                </a:lnTo>
                <a:close/>
              </a:path>
              <a:path w="1600835" h="236219">
                <a:moveTo>
                  <a:pt x="80392" y="0"/>
                </a:moveTo>
                <a:lnTo>
                  <a:pt x="0" y="28196"/>
                </a:lnTo>
                <a:lnTo>
                  <a:pt x="70793" y="75592"/>
                </a:lnTo>
                <a:lnTo>
                  <a:pt x="74993" y="42520"/>
                </a:lnTo>
                <a:lnTo>
                  <a:pt x="62392" y="40920"/>
                </a:lnTo>
                <a:lnTo>
                  <a:pt x="63592" y="31471"/>
                </a:lnTo>
                <a:lnTo>
                  <a:pt x="76396" y="31471"/>
                </a:lnTo>
                <a:lnTo>
                  <a:pt x="80392" y="0"/>
                </a:lnTo>
                <a:close/>
              </a:path>
              <a:path w="1600835" h="236219">
                <a:moveTo>
                  <a:pt x="63592" y="31471"/>
                </a:moveTo>
                <a:lnTo>
                  <a:pt x="62392" y="40920"/>
                </a:lnTo>
                <a:lnTo>
                  <a:pt x="74993" y="42520"/>
                </a:lnTo>
                <a:lnTo>
                  <a:pt x="76192" y="33071"/>
                </a:lnTo>
                <a:lnTo>
                  <a:pt x="63592" y="31471"/>
                </a:lnTo>
                <a:close/>
              </a:path>
              <a:path w="1600835" h="236219">
                <a:moveTo>
                  <a:pt x="76396" y="31471"/>
                </a:moveTo>
                <a:lnTo>
                  <a:pt x="63592" y="31471"/>
                </a:lnTo>
                <a:lnTo>
                  <a:pt x="76192" y="33071"/>
                </a:lnTo>
                <a:lnTo>
                  <a:pt x="76396" y="3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5181600" y="2182506"/>
            <a:ext cx="915669" cy="252095"/>
          </a:xfrm>
          <a:custGeom>
            <a:avLst/>
            <a:gdLst/>
            <a:ahLst/>
            <a:cxnLst/>
            <a:rect l="l" t="t" r="r" b="b"/>
            <a:pathLst>
              <a:path w="915670" h="252094">
                <a:moveTo>
                  <a:pt x="64683" y="177777"/>
                </a:moveTo>
                <a:lnTo>
                  <a:pt x="0" y="233220"/>
                </a:lnTo>
                <a:lnTo>
                  <a:pt x="83165" y="251701"/>
                </a:lnTo>
                <a:lnTo>
                  <a:pt x="75849" y="222439"/>
                </a:lnTo>
                <a:lnTo>
                  <a:pt x="62758" y="222439"/>
                </a:lnTo>
                <a:lnTo>
                  <a:pt x="60448" y="213198"/>
                </a:lnTo>
                <a:lnTo>
                  <a:pt x="72769" y="210118"/>
                </a:lnTo>
                <a:lnTo>
                  <a:pt x="64683" y="177777"/>
                </a:lnTo>
                <a:close/>
              </a:path>
              <a:path w="915670" h="252094">
                <a:moveTo>
                  <a:pt x="72769" y="210118"/>
                </a:moveTo>
                <a:lnTo>
                  <a:pt x="60448" y="213198"/>
                </a:lnTo>
                <a:lnTo>
                  <a:pt x="62758" y="222439"/>
                </a:lnTo>
                <a:lnTo>
                  <a:pt x="75079" y="219358"/>
                </a:lnTo>
                <a:lnTo>
                  <a:pt x="72769" y="210118"/>
                </a:lnTo>
                <a:close/>
              </a:path>
              <a:path w="915670" h="252094">
                <a:moveTo>
                  <a:pt x="75079" y="219358"/>
                </a:moveTo>
                <a:lnTo>
                  <a:pt x="62758" y="222439"/>
                </a:lnTo>
                <a:lnTo>
                  <a:pt x="75849" y="222439"/>
                </a:lnTo>
                <a:lnTo>
                  <a:pt x="75079" y="219358"/>
                </a:lnTo>
                <a:close/>
              </a:path>
              <a:path w="915670" h="252094">
                <a:moveTo>
                  <a:pt x="913244" y="0"/>
                </a:moveTo>
                <a:lnTo>
                  <a:pt x="72769" y="210118"/>
                </a:lnTo>
                <a:lnTo>
                  <a:pt x="75079" y="219358"/>
                </a:lnTo>
                <a:lnTo>
                  <a:pt x="915554" y="9240"/>
                </a:lnTo>
                <a:lnTo>
                  <a:pt x="913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4648200" y="4076711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1" y="1600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3069056" y="4947950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>
                <a:moveTo>
                  <a:pt x="0" y="0"/>
                </a:moveTo>
                <a:lnTo>
                  <a:pt x="33528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3429000" y="4152911"/>
            <a:ext cx="2362200" cy="763905"/>
          </a:xfrm>
          <a:custGeom>
            <a:avLst/>
            <a:gdLst/>
            <a:ahLst/>
            <a:cxnLst/>
            <a:rect l="l" t="t" r="r" b="b"/>
            <a:pathLst>
              <a:path w="2362200" h="763904">
                <a:moveTo>
                  <a:pt x="0" y="152400"/>
                </a:moveTo>
                <a:lnTo>
                  <a:pt x="44222" y="186402"/>
                </a:lnTo>
                <a:lnTo>
                  <a:pt x="88439" y="220310"/>
                </a:lnTo>
                <a:lnTo>
                  <a:pt x="132646" y="254031"/>
                </a:lnTo>
                <a:lnTo>
                  <a:pt x="176837" y="287471"/>
                </a:lnTo>
                <a:lnTo>
                  <a:pt x="221007" y="320536"/>
                </a:lnTo>
                <a:lnTo>
                  <a:pt x="265151" y="353133"/>
                </a:lnTo>
                <a:lnTo>
                  <a:pt x="309264" y="385167"/>
                </a:lnTo>
                <a:lnTo>
                  <a:pt x="353341" y="416545"/>
                </a:lnTo>
                <a:lnTo>
                  <a:pt x="397376" y="447173"/>
                </a:lnTo>
                <a:lnTo>
                  <a:pt x="441364" y="476958"/>
                </a:lnTo>
                <a:lnTo>
                  <a:pt x="485300" y="505805"/>
                </a:lnTo>
                <a:lnTo>
                  <a:pt x="529179" y="533622"/>
                </a:lnTo>
                <a:lnTo>
                  <a:pt x="572995" y="560314"/>
                </a:lnTo>
                <a:lnTo>
                  <a:pt x="616743" y="585787"/>
                </a:lnTo>
                <a:lnTo>
                  <a:pt x="660419" y="609948"/>
                </a:lnTo>
                <a:lnTo>
                  <a:pt x="704016" y="632704"/>
                </a:lnTo>
                <a:lnTo>
                  <a:pt x="747531" y="653960"/>
                </a:lnTo>
                <a:lnTo>
                  <a:pt x="790956" y="673623"/>
                </a:lnTo>
                <a:lnTo>
                  <a:pt x="834288" y="691598"/>
                </a:lnTo>
                <a:lnTo>
                  <a:pt x="877521" y="707793"/>
                </a:lnTo>
                <a:lnTo>
                  <a:pt x="920650" y="722114"/>
                </a:lnTo>
                <a:lnTo>
                  <a:pt x="963670" y="734466"/>
                </a:lnTo>
                <a:lnTo>
                  <a:pt x="1006575" y="744756"/>
                </a:lnTo>
                <a:lnTo>
                  <a:pt x="1049360" y="752891"/>
                </a:lnTo>
                <a:lnTo>
                  <a:pt x="1092020" y="758776"/>
                </a:lnTo>
                <a:lnTo>
                  <a:pt x="1134551" y="762319"/>
                </a:lnTo>
                <a:lnTo>
                  <a:pt x="1176945" y="763424"/>
                </a:lnTo>
                <a:lnTo>
                  <a:pt x="1219200" y="762000"/>
                </a:lnTo>
                <a:lnTo>
                  <a:pt x="1260494" y="757332"/>
                </a:lnTo>
                <a:lnTo>
                  <a:pt x="1302835" y="748758"/>
                </a:lnTo>
                <a:lnTo>
                  <a:pt x="1346092" y="736542"/>
                </a:lnTo>
                <a:lnTo>
                  <a:pt x="1390133" y="720945"/>
                </a:lnTo>
                <a:lnTo>
                  <a:pt x="1434827" y="702231"/>
                </a:lnTo>
                <a:lnTo>
                  <a:pt x="1480043" y="680660"/>
                </a:lnTo>
                <a:lnTo>
                  <a:pt x="1525649" y="656496"/>
                </a:lnTo>
                <a:lnTo>
                  <a:pt x="1571515" y="630002"/>
                </a:lnTo>
                <a:lnTo>
                  <a:pt x="1617508" y="601439"/>
                </a:lnTo>
                <a:lnTo>
                  <a:pt x="1663499" y="571070"/>
                </a:lnTo>
                <a:lnTo>
                  <a:pt x="1709355" y="539158"/>
                </a:lnTo>
                <a:lnTo>
                  <a:pt x="1754946" y="505965"/>
                </a:lnTo>
                <a:lnTo>
                  <a:pt x="1800140" y="471753"/>
                </a:lnTo>
                <a:lnTo>
                  <a:pt x="1844806" y="436785"/>
                </a:lnTo>
                <a:lnTo>
                  <a:pt x="1888812" y="401323"/>
                </a:lnTo>
                <a:lnTo>
                  <a:pt x="1932028" y="365631"/>
                </a:lnTo>
                <a:lnTo>
                  <a:pt x="1974323" y="329969"/>
                </a:lnTo>
                <a:lnTo>
                  <a:pt x="2015564" y="294602"/>
                </a:lnTo>
                <a:lnTo>
                  <a:pt x="2055622" y="259790"/>
                </a:lnTo>
                <a:lnTo>
                  <a:pt x="2094364" y="225797"/>
                </a:lnTo>
                <a:lnTo>
                  <a:pt x="2131659" y="192885"/>
                </a:lnTo>
                <a:lnTo>
                  <a:pt x="2167377" y="161316"/>
                </a:lnTo>
                <a:lnTo>
                  <a:pt x="2201386" y="131354"/>
                </a:lnTo>
                <a:lnTo>
                  <a:pt x="2233554" y="103260"/>
                </a:lnTo>
                <a:lnTo>
                  <a:pt x="2263751" y="77296"/>
                </a:lnTo>
                <a:lnTo>
                  <a:pt x="2317706" y="32812"/>
                </a:lnTo>
                <a:lnTo>
                  <a:pt x="2341201" y="14815"/>
                </a:lnTo>
                <a:lnTo>
                  <a:pt x="2362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3921759" y="542521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3848100" y="5153659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4648200" y="4912114"/>
            <a:ext cx="1600835" cy="236220"/>
          </a:xfrm>
          <a:custGeom>
            <a:avLst/>
            <a:gdLst/>
            <a:ahLst/>
            <a:cxnLst/>
            <a:rect l="l" t="t" r="r" b="b"/>
            <a:pathLst>
              <a:path w="1600835" h="236220">
                <a:moveTo>
                  <a:pt x="76192" y="33071"/>
                </a:moveTo>
                <a:lnTo>
                  <a:pt x="74993" y="42520"/>
                </a:lnTo>
                <a:lnTo>
                  <a:pt x="1599599" y="236120"/>
                </a:lnTo>
                <a:lnTo>
                  <a:pt x="1600799" y="226672"/>
                </a:lnTo>
                <a:lnTo>
                  <a:pt x="76192" y="33071"/>
                </a:lnTo>
                <a:close/>
              </a:path>
              <a:path w="1600835" h="236220">
                <a:moveTo>
                  <a:pt x="80392" y="0"/>
                </a:moveTo>
                <a:lnTo>
                  <a:pt x="0" y="28196"/>
                </a:lnTo>
                <a:lnTo>
                  <a:pt x="70793" y="75592"/>
                </a:lnTo>
                <a:lnTo>
                  <a:pt x="74993" y="42520"/>
                </a:lnTo>
                <a:lnTo>
                  <a:pt x="62392" y="40920"/>
                </a:lnTo>
                <a:lnTo>
                  <a:pt x="63592" y="31471"/>
                </a:lnTo>
                <a:lnTo>
                  <a:pt x="76396" y="31471"/>
                </a:lnTo>
                <a:lnTo>
                  <a:pt x="80392" y="0"/>
                </a:lnTo>
                <a:close/>
              </a:path>
              <a:path w="1600835" h="236220">
                <a:moveTo>
                  <a:pt x="63592" y="31471"/>
                </a:moveTo>
                <a:lnTo>
                  <a:pt x="62392" y="40920"/>
                </a:lnTo>
                <a:lnTo>
                  <a:pt x="74993" y="42520"/>
                </a:lnTo>
                <a:lnTo>
                  <a:pt x="76192" y="33071"/>
                </a:lnTo>
                <a:lnTo>
                  <a:pt x="63592" y="31471"/>
                </a:lnTo>
                <a:close/>
              </a:path>
              <a:path w="1600835" h="236220">
                <a:moveTo>
                  <a:pt x="76396" y="31471"/>
                </a:moveTo>
                <a:lnTo>
                  <a:pt x="63592" y="31471"/>
                </a:lnTo>
                <a:lnTo>
                  <a:pt x="76192" y="33071"/>
                </a:lnTo>
                <a:lnTo>
                  <a:pt x="76396" y="3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ject 23"/>
          <p:cNvSpPr/>
          <p:nvPr/>
        </p:nvSpPr>
        <p:spPr>
          <a:xfrm>
            <a:off x="4648200" y="4300885"/>
            <a:ext cx="1602105" cy="647065"/>
          </a:xfrm>
          <a:custGeom>
            <a:avLst/>
            <a:gdLst/>
            <a:ahLst/>
            <a:cxnLst/>
            <a:rect l="l" t="t" r="r" b="b"/>
            <a:pathLst>
              <a:path w="1602104" h="647064">
                <a:moveTo>
                  <a:pt x="56774" y="575906"/>
                </a:moveTo>
                <a:lnTo>
                  <a:pt x="0" y="639425"/>
                </a:lnTo>
                <a:lnTo>
                  <a:pt x="84880" y="646733"/>
                </a:lnTo>
                <a:lnTo>
                  <a:pt x="74443" y="620431"/>
                </a:lnTo>
                <a:lnTo>
                  <a:pt x="60778" y="620431"/>
                </a:lnTo>
                <a:lnTo>
                  <a:pt x="57264" y="611578"/>
                </a:lnTo>
                <a:lnTo>
                  <a:pt x="69070" y="606893"/>
                </a:lnTo>
                <a:lnTo>
                  <a:pt x="56774" y="575906"/>
                </a:lnTo>
                <a:close/>
              </a:path>
              <a:path w="1602104" h="647064">
                <a:moveTo>
                  <a:pt x="69070" y="606893"/>
                </a:moveTo>
                <a:lnTo>
                  <a:pt x="57264" y="611578"/>
                </a:lnTo>
                <a:lnTo>
                  <a:pt x="60778" y="620431"/>
                </a:lnTo>
                <a:lnTo>
                  <a:pt x="72583" y="615747"/>
                </a:lnTo>
                <a:lnTo>
                  <a:pt x="69070" y="606893"/>
                </a:lnTo>
                <a:close/>
              </a:path>
              <a:path w="1602104" h="647064">
                <a:moveTo>
                  <a:pt x="72583" y="615747"/>
                </a:moveTo>
                <a:lnTo>
                  <a:pt x="60778" y="620431"/>
                </a:lnTo>
                <a:lnTo>
                  <a:pt x="74443" y="620431"/>
                </a:lnTo>
                <a:lnTo>
                  <a:pt x="72583" y="615747"/>
                </a:lnTo>
                <a:close/>
              </a:path>
              <a:path w="1602104" h="647064">
                <a:moveTo>
                  <a:pt x="1598443" y="0"/>
                </a:moveTo>
                <a:lnTo>
                  <a:pt x="69070" y="606893"/>
                </a:lnTo>
                <a:lnTo>
                  <a:pt x="72583" y="615747"/>
                </a:lnTo>
                <a:lnTo>
                  <a:pt x="1601956" y="8853"/>
                </a:lnTo>
                <a:lnTo>
                  <a:pt x="1598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1915022" y="3190747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Case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2168000" y="5327396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Case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8" name="object 11"/>
          <p:cNvSpPr txBox="1"/>
          <p:nvPr/>
        </p:nvSpPr>
        <p:spPr>
          <a:xfrm>
            <a:off x="6249035" y="5045252"/>
            <a:ext cx="16381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Global</a:t>
            </a: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min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30" name="object 12"/>
          <p:cNvSpPr txBox="1"/>
          <p:nvPr/>
        </p:nvSpPr>
        <p:spPr>
          <a:xfrm>
            <a:off x="6098540" y="3967783"/>
            <a:ext cx="20991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Allowed</a:t>
            </a:r>
            <a:r>
              <a:rPr kumimoji="0" sz="2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min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5266690" y="1253780"/>
            <a:ext cx="0" cy="257394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472281" y="933458"/>
            <a:ext cx="1130597" cy="87991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549751" y="1585436"/>
            <a:ext cx="1130597" cy="87991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5600165" y="2088096"/>
            <a:ext cx="1130597" cy="87991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4071983" y="3827721"/>
            <a:ext cx="1277257" cy="78290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30650" y="3782410"/>
            <a:ext cx="0" cy="257394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5285593" y="5183876"/>
            <a:ext cx="1497914" cy="108826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511418" y="4658506"/>
            <a:ext cx="2119559" cy="138388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4526361" y="4501235"/>
            <a:ext cx="1444185" cy="97017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163063" y="4083431"/>
            <a:ext cx="1597802" cy="94317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ject 5"/>
          <p:cNvSpPr txBox="1"/>
          <p:nvPr/>
        </p:nvSpPr>
        <p:spPr>
          <a:xfrm>
            <a:off x="457200" y="2009024"/>
            <a:ext cx="1676401" cy="900246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latin typeface="Calibri"/>
                <a:cs typeface="Calibri"/>
              </a:rPr>
              <a:t>min</a:t>
            </a:r>
            <a:r>
              <a:rPr sz="2400" spc="-7" baseline="-13888" dirty="0">
                <a:latin typeface="Calibri"/>
                <a:cs typeface="Calibri"/>
              </a:rPr>
              <a:t>u</a:t>
            </a:r>
            <a:r>
              <a:rPr sz="2400" spc="187" baseline="-1388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baseline="23148" dirty="0">
                <a:latin typeface="Calibri"/>
                <a:cs typeface="Calibri"/>
              </a:rPr>
              <a:t>2</a:t>
            </a:r>
          </a:p>
          <a:p>
            <a:pPr marL="91440">
              <a:lnSpc>
                <a:spcPct val="100000"/>
              </a:lnSpc>
              <a:spcBef>
                <a:spcPts val="1030"/>
              </a:spcBef>
            </a:pPr>
            <a:r>
              <a:rPr sz="2400" spc="-15" dirty="0">
                <a:latin typeface="Calibri"/>
                <a:cs typeface="Calibri"/>
              </a:rPr>
              <a:t>s.t. </a:t>
            </a:r>
            <a:r>
              <a:rPr sz="2400" dirty="0">
                <a:latin typeface="Calibri"/>
                <a:cs typeface="Calibri"/>
              </a:rPr>
              <a:t>u &gt;= b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971800" y="1958526"/>
            <a:ext cx="3352800" cy="1400878"/>
            <a:chOff x="2971800" y="1958526"/>
            <a:chExt cx="3352800" cy="1400878"/>
          </a:xfrm>
        </p:grpSpPr>
        <p:sp>
          <p:nvSpPr>
            <p:cNvPr id="8" name="object 6"/>
            <p:cNvSpPr/>
            <p:nvPr/>
          </p:nvSpPr>
          <p:spPr>
            <a:xfrm>
              <a:off x="4495799" y="1958526"/>
              <a:ext cx="45719" cy="1400878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1" y="1600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bject 7"/>
            <p:cNvSpPr/>
            <p:nvPr/>
          </p:nvSpPr>
          <p:spPr>
            <a:xfrm>
              <a:off x="2971800" y="282467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bject 8"/>
            <p:cNvSpPr/>
            <p:nvPr/>
          </p:nvSpPr>
          <p:spPr>
            <a:xfrm>
              <a:off x="3276600" y="2034726"/>
              <a:ext cx="2362200" cy="763905"/>
            </a:xfrm>
            <a:custGeom>
              <a:avLst/>
              <a:gdLst/>
              <a:ahLst/>
              <a:cxnLst/>
              <a:rect l="l" t="t" r="r" b="b"/>
              <a:pathLst>
                <a:path w="2362200" h="763905">
                  <a:moveTo>
                    <a:pt x="0" y="152400"/>
                  </a:moveTo>
                  <a:lnTo>
                    <a:pt x="44222" y="186402"/>
                  </a:lnTo>
                  <a:lnTo>
                    <a:pt x="88439" y="220310"/>
                  </a:lnTo>
                  <a:lnTo>
                    <a:pt x="132646" y="254031"/>
                  </a:lnTo>
                  <a:lnTo>
                    <a:pt x="176837" y="287471"/>
                  </a:lnTo>
                  <a:lnTo>
                    <a:pt x="221007" y="320536"/>
                  </a:lnTo>
                  <a:lnTo>
                    <a:pt x="265151" y="353133"/>
                  </a:lnTo>
                  <a:lnTo>
                    <a:pt x="309264" y="385167"/>
                  </a:lnTo>
                  <a:lnTo>
                    <a:pt x="353341" y="416545"/>
                  </a:lnTo>
                  <a:lnTo>
                    <a:pt x="397376" y="447173"/>
                  </a:lnTo>
                  <a:lnTo>
                    <a:pt x="441364" y="476958"/>
                  </a:lnTo>
                  <a:lnTo>
                    <a:pt x="485300" y="505805"/>
                  </a:lnTo>
                  <a:lnTo>
                    <a:pt x="529179" y="533622"/>
                  </a:lnTo>
                  <a:lnTo>
                    <a:pt x="572995" y="560314"/>
                  </a:lnTo>
                  <a:lnTo>
                    <a:pt x="616743" y="585787"/>
                  </a:lnTo>
                  <a:lnTo>
                    <a:pt x="660419" y="609948"/>
                  </a:lnTo>
                  <a:lnTo>
                    <a:pt x="704016" y="632704"/>
                  </a:lnTo>
                  <a:lnTo>
                    <a:pt x="747531" y="653960"/>
                  </a:lnTo>
                  <a:lnTo>
                    <a:pt x="790956" y="673623"/>
                  </a:lnTo>
                  <a:lnTo>
                    <a:pt x="834288" y="691598"/>
                  </a:lnTo>
                  <a:lnTo>
                    <a:pt x="877521" y="707793"/>
                  </a:lnTo>
                  <a:lnTo>
                    <a:pt x="920650" y="722114"/>
                  </a:lnTo>
                  <a:lnTo>
                    <a:pt x="963670" y="734466"/>
                  </a:lnTo>
                  <a:lnTo>
                    <a:pt x="1006575" y="744756"/>
                  </a:lnTo>
                  <a:lnTo>
                    <a:pt x="1049360" y="752891"/>
                  </a:lnTo>
                  <a:lnTo>
                    <a:pt x="1092020" y="758776"/>
                  </a:lnTo>
                  <a:lnTo>
                    <a:pt x="1134551" y="762319"/>
                  </a:lnTo>
                  <a:lnTo>
                    <a:pt x="1176945" y="763424"/>
                  </a:lnTo>
                  <a:lnTo>
                    <a:pt x="1219200" y="762000"/>
                  </a:lnTo>
                  <a:lnTo>
                    <a:pt x="1260494" y="757332"/>
                  </a:lnTo>
                  <a:lnTo>
                    <a:pt x="1302835" y="748758"/>
                  </a:lnTo>
                  <a:lnTo>
                    <a:pt x="1346092" y="736542"/>
                  </a:lnTo>
                  <a:lnTo>
                    <a:pt x="1390133" y="720945"/>
                  </a:lnTo>
                  <a:lnTo>
                    <a:pt x="1434827" y="702231"/>
                  </a:lnTo>
                  <a:lnTo>
                    <a:pt x="1480043" y="680660"/>
                  </a:lnTo>
                  <a:lnTo>
                    <a:pt x="1525649" y="656496"/>
                  </a:lnTo>
                  <a:lnTo>
                    <a:pt x="1571515" y="630002"/>
                  </a:lnTo>
                  <a:lnTo>
                    <a:pt x="1617508" y="601439"/>
                  </a:lnTo>
                  <a:lnTo>
                    <a:pt x="1663499" y="571070"/>
                  </a:lnTo>
                  <a:lnTo>
                    <a:pt x="1709355" y="539158"/>
                  </a:lnTo>
                  <a:lnTo>
                    <a:pt x="1754946" y="505965"/>
                  </a:lnTo>
                  <a:lnTo>
                    <a:pt x="1800140" y="471753"/>
                  </a:lnTo>
                  <a:lnTo>
                    <a:pt x="1844806" y="436785"/>
                  </a:lnTo>
                  <a:lnTo>
                    <a:pt x="1888812" y="401323"/>
                  </a:lnTo>
                  <a:lnTo>
                    <a:pt x="1932028" y="365631"/>
                  </a:lnTo>
                  <a:lnTo>
                    <a:pt x="1974323" y="329969"/>
                  </a:lnTo>
                  <a:lnTo>
                    <a:pt x="2015564" y="294602"/>
                  </a:lnTo>
                  <a:lnTo>
                    <a:pt x="2055622" y="259790"/>
                  </a:lnTo>
                  <a:lnTo>
                    <a:pt x="2094364" y="225797"/>
                  </a:lnTo>
                  <a:lnTo>
                    <a:pt x="2131659" y="192885"/>
                  </a:lnTo>
                  <a:lnTo>
                    <a:pt x="2167377" y="161316"/>
                  </a:lnTo>
                  <a:lnTo>
                    <a:pt x="2201386" y="131354"/>
                  </a:lnTo>
                  <a:lnTo>
                    <a:pt x="2233554" y="103260"/>
                  </a:lnTo>
                  <a:lnTo>
                    <a:pt x="2263751" y="77296"/>
                  </a:lnTo>
                  <a:lnTo>
                    <a:pt x="2317706" y="32812"/>
                  </a:lnTo>
                  <a:lnTo>
                    <a:pt x="2341201" y="14815"/>
                  </a:lnTo>
                  <a:lnTo>
                    <a:pt x="23622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168907" y="29081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0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281001" y="4951719"/>
            <a:ext cx="2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0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" name="乘号 45"/>
          <p:cNvSpPr/>
          <p:nvPr/>
        </p:nvSpPr>
        <p:spPr>
          <a:xfrm>
            <a:off x="5065160" y="2182506"/>
            <a:ext cx="407121" cy="360202"/>
          </a:xfrm>
          <a:prstGeom prst="mathMultiply">
            <a:avLst>
              <a:gd name="adj1" fmla="val 92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乘号 46"/>
          <p:cNvSpPr/>
          <p:nvPr/>
        </p:nvSpPr>
        <p:spPr>
          <a:xfrm>
            <a:off x="4437210" y="4729462"/>
            <a:ext cx="407121" cy="360202"/>
          </a:xfrm>
          <a:prstGeom prst="mathMultiply">
            <a:avLst>
              <a:gd name="adj1" fmla="val 92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9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738" y="364821"/>
            <a:ext cx="8091820" cy="585111"/>
          </a:xfrm>
        </p:spPr>
        <p:txBody>
          <a:bodyPr/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lang="en-US" altLang="zh-CN" sz="3200" spc="-5" dirty="0">
                <a:solidFill>
                  <a:srgbClr val="000000"/>
                </a:solidFill>
              </a:rPr>
              <a:t>Optimization</a:t>
            </a:r>
            <a:r>
              <a:rPr lang="en-US" altLang="zh-CN" sz="3200" spc="-2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Review: </a:t>
            </a: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Constrained</a:t>
            </a:r>
            <a:r>
              <a:rPr lang="en-US" altLang="zh-CN" sz="2800" spc="-25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Optimization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0B756-2487-4211-BE10-7E4F1810125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2021/4/11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3276600" y="2034726"/>
            <a:ext cx="2362200" cy="763905"/>
          </a:xfrm>
          <a:custGeom>
            <a:avLst/>
            <a:gdLst/>
            <a:ahLst/>
            <a:cxnLst/>
            <a:rect l="l" t="t" r="r" b="b"/>
            <a:pathLst>
              <a:path w="2362200" h="763905">
                <a:moveTo>
                  <a:pt x="0" y="152400"/>
                </a:moveTo>
                <a:lnTo>
                  <a:pt x="44222" y="186402"/>
                </a:lnTo>
                <a:lnTo>
                  <a:pt x="88439" y="220310"/>
                </a:lnTo>
                <a:lnTo>
                  <a:pt x="132646" y="254031"/>
                </a:lnTo>
                <a:lnTo>
                  <a:pt x="176837" y="287471"/>
                </a:lnTo>
                <a:lnTo>
                  <a:pt x="221007" y="320536"/>
                </a:lnTo>
                <a:lnTo>
                  <a:pt x="265151" y="353133"/>
                </a:lnTo>
                <a:lnTo>
                  <a:pt x="309264" y="385167"/>
                </a:lnTo>
                <a:lnTo>
                  <a:pt x="353341" y="416545"/>
                </a:lnTo>
                <a:lnTo>
                  <a:pt x="397376" y="447173"/>
                </a:lnTo>
                <a:lnTo>
                  <a:pt x="441364" y="476958"/>
                </a:lnTo>
                <a:lnTo>
                  <a:pt x="485300" y="505805"/>
                </a:lnTo>
                <a:lnTo>
                  <a:pt x="529179" y="533622"/>
                </a:lnTo>
                <a:lnTo>
                  <a:pt x="572995" y="560314"/>
                </a:lnTo>
                <a:lnTo>
                  <a:pt x="616743" y="585787"/>
                </a:lnTo>
                <a:lnTo>
                  <a:pt x="660419" y="609948"/>
                </a:lnTo>
                <a:lnTo>
                  <a:pt x="704016" y="632704"/>
                </a:lnTo>
                <a:lnTo>
                  <a:pt x="747531" y="653960"/>
                </a:lnTo>
                <a:lnTo>
                  <a:pt x="790956" y="673623"/>
                </a:lnTo>
                <a:lnTo>
                  <a:pt x="834288" y="691598"/>
                </a:lnTo>
                <a:lnTo>
                  <a:pt x="877521" y="707793"/>
                </a:lnTo>
                <a:lnTo>
                  <a:pt x="920650" y="722114"/>
                </a:lnTo>
                <a:lnTo>
                  <a:pt x="963670" y="734466"/>
                </a:lnTo>
                <a:lnTo>
                  <a:pt x="1006575" y="744756"/>
                </a:lnTo>
                <a:lnTo>
                  <a:pt x="1049360" y="752891"/>
                </a:lnTo>
                <a:lnTo>
                  <a:pt x="1092020" y="758776"/>
                </a:lnTo>
                <a:lnTo>
                  <a:pt x="1134551" y="762319"/>
                </a:lnTo>
                <a:lnTo>
                  <a:pt x="1176945" y="763424"/>
                </a:lnTo>
                <a:lnTo>
                  <a:pt x="1219200" y="762000"/>
                </a:lnTo>
                <a:lnTo>
                  <a:pt x="1260494" y="757332"/>
                </a:lnTo>
                <a:lnTo>
                  <a:pt x="1302835" y="748758"/>
                </a:lnTo>
                <a:lnTo>
                  <a:pt x="1346092" y="736542"/>
                </a:lnTo>
                <a:lnTo>
                  <a:pt x="1390133" y="720945"/>
                </a:lnTo>
                <a:lnTo>
                  <a:pt x="1434827" y="702231"/>
                </a:lnTo>
                <a:lnTo>
                  <a:pt x="1480043" y="680660"/>
                </a:lnTo>
                <a:lnTo>
                  <a:pt x="1525649" y="656496"/>
                </a:lnTo>
                <a:lnTo>
                  <a:pt x="1571515" y="630002"/>
                </a:lnTo>
                <a:lnTo>
                  <a:pt x="1617508" y="601439"/>
                </a:lnTo>
                <a:lnTo>
                  <a:pt x="1663499" y="571070"/>
                </a:lnTo>
                <a:lnTo>
                  <a:pt x="1709355" y="539158"/>
                </a:lnTo>
                <a:lnTo>
                  <a:pt x="1754946" y="505965"/>
                </a:lnTo>
                <a:lnTo>
                  <a:pt x="1800140" y="471753"/>
                </a:lnTo>
                <a:lnTo>
                  <a:pt x="1844806" y="436785"/>
                </a:lnTo>
                <a:lnTo>
                  <a:pt x="1888812" y="401323"/>
                </a:lnTo>
                <a:lnTo>
                  <a:pt x="1932028" y="365631"/>
                </a:lnTo>
                <a:lnTo>
                  <a:pt x="1974323" y="329969"/>
                </a:lnTo>
                <a:lnTo>
                  <a:pt x="2015564" y="294602"/>
                </a:lnTo>
                <a:lnTo>
                  <a:pt x="2055622" y="259790"/>
                </a:lnTo>
                <a:lnTo>
                  <a:pt x="2094364" y="225797"/>
                </a:lnTo>
                <a:lnTo>
                  <a:pt x="2131659" y="192885"/>
                </a:lnTo>
                <a:lnTo>
                  <a:pt x="2167377" y="161316"/>
                </a:lnTo>
                <a:lnTo>
                  <a:pt x="2201386" y="131354"/>
                </a:lnTo>
                <a:lnTo>
                  <a:pt x="2233554" y="103260"/>
                </a:lnTo>
                <a:lnTo>
                  <a:pt x="2263751" y="77296"/>
                </a:lnTo>
                <a:lnTo>
                  <a:pt x="2317706" y="32812"/>
                </a:lnTo>
                <a:lnTo>
                  <a:pt x="2341201" y="14815"/>
                </a:lnTo>
                <a:lnTo>
                  <a:pt x="2362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5257800" y="333012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5184140" y="3059684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6123585" y="2861523"/>
            <a:ext cx="16381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Global</a:t>
            </a: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min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6098540" y="2069084"/>
            <a:ext cx="20991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Allowed</a:t>
            </a:r>
            <a:r>
              <a:rPr kumimoji="0" sz="2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min</a:t>
            </a:r>
          </a:p>
        </p:txBody>
      </p:sp>
      <p:sp>
        <p:nvSpPr>
          <p:cNvPr id="15" name="object 13"/>
          <p:cNvSpPr/>
          <p:nvPr/>
        </p:nvSpPr>
        <p:spPr>
          <a:xfrm>
            <a:off x="4495800" y="2793930"/>
            <a:ext cx="1600835" cy="236220"/>
          </a:xfrm>
          <a:custGeom>
            <a:avLst/>
            <a:gdLst/>
            <a:ahLst/>
            <a:cxnLst/>
            <a:rect l="l" t="t" r="r" b="b"/>
            <a:pathLst>
              <a:path w="1600835" h="236219">
                <a:moveTo>
                  <a:pt x="76192" y="33071"/>
                </a:moveTo>
                <a:lnTo>
                  <a:pt x="74993" y="42520"/>
                </a:lnTo>
                <a:lnTo>
                  <a:pt x="1599599" y="236120"/>
                </a:lnTo>
                <a:lnTo>
                  <a:pt x="1600799" y="226672"/>
                </a:lnTo>
                <a:lnTo>
                  <a:pt x="76192" y="33071"/>
                </a:lnTo>
                <a:close/>
              </a:path>
              <a:path w="1600835" h="236219">
                <a:moveTo>
                  <a:pt x="80392" y="0"/>
                </a:moveTo>
                <a:lnTo>
                  <a:pt x="0" y="28196"/>
                </a:lnTo>
                <a:lnTo>
                  <a:pt x="70793" y="75592"/>
                </a:lnTo>
                <a:lnTo>
                  <a:pt x="74993" y="42520"/>
                </a:lnTo>
                <a:lnTo>
                  <a:pt x="62392" y="40920"/>
                </a:lnTo>
                <a:lnTo>
                  <a:pt x="63592" y="31471"/>
                </a:lnTo>
                <a:lnTo>
                  <a:pt x="76396" y="31471"/>
                </a:lnTo>
                <a:lnTo>
                  <a:pt x="80392" y="0"/>
                </a:lnTo>
                <a:close/>
              </a:path>
              <a:path w="1600835" h="236219">
                <a:moveTo>
                  <a:pt x="63592" y="31471"/>
                </a:moveTo>
                <a:lnTo>
                  <a:pt x="62392" y="40920"/>
                </a:lnTo>
                <a:lnTo>
                  <a:pt x="74993" y="42520"/>
                </a:lnTo>
                <a:lnTo>
                  <a:pt x="76192" y="33071"/>
                </a:lnTo>
                <a:lnTo>
                  <a:pt x="63592" y="31471"/>
                </a:lnTo>
                <a:close/>
              </a:path>
              <a:path w="1600835" h="236219">
                <a:moveTo>
                  <a:pt x="76396" y="31471"/>
                </a:moveTo>
                <a:lnTo>
                  <a:pt x="63592" y="31471"/>
                </a:lnTo>
                <a:lnTo>
                  <a:pt x="76192" y="33071"/>
                </a:lnTo>
                <a:lnTo>
                  <a:pt x="76396" y="3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5181600" y="2182506"/>
            <a:ext cx="915669" cy="252095"/>
          </a:xfrm>
          <a:custGeom>
            <a:avLst/>
            <a:gdLst/>
            <a:ahLst/>
            <a:cxnLst/>
            <a:rect l="l" t="t" r="r" b="b"/>
            <a:pathLst>
              <a:path w="915670" h="252094">
                <a:moveTo>
                  <a:pt x="64683" y="177777"/>
                </a:moveTo>
                <a:lnTo>
                  <a:pt x="0" y="233220"/>
                </a:lnTo>
                <a:lnTo>
                  <a:pt x="83165" y="251701"/>
                </a:lnTo>
                <a:lnTo>
                  <a:pt x="75849" y="222439"/>
                </a:lnTo>
                <a:lnTo>
                  <a:pt x="62758" y="222439"/>
                </a:lnTo>
                <a:lnTo>
                  <a:pt x="60448" y="213198"/>
                </a:lnTo>
                <a:lnTo>
                  <a:pt x="72769" y="210118"/>
                </a:lnTo>
                <a:lnTo>
                  <a:pt x="64683" y="177777"/>
                </a:lnTo>
                <a:close/>
              </a:path>
              <a:path w="915670" h="252094">
                <a:moveTo>
                  <a:pt x="72769" y="210118"/>
                </a:moveTo>
                <a:lnTo>
                  <a:pt x="60448" y="213198"/>
                </a:lnTo>
                <a:lnTo>
                  <a:pt x="62758" y="222439"/>
                </a:lnTo>
                <a:lnTo>
                  <a:pt x="75079" y="219358"/>
                </a:lnTo>
                <a:lnTo>
                  <a:pt x="72769" y="210118"/>
                </a:lnTo>
                <a:close/>
              </a:path>
              <a:path w="915670" h="252094">
                <a:moveTo>
                  <a:pt x="75079" y="219358"/>
                </a:moveTo>
                <a:lnTo>
                  <a:pt x="62758" y="222439"/>
                </a:lnTo>
                <a:lnTo>
                  <a:pt x="75849" y="222439"/>
                </a:lnTo>
                <a:lnTo>
                  <a:pt x="75079" y="219358"/>
                </a:lnTo>
                <a:close/>
              </a:path>
              <a:path w="915670" h="252094">
                <a:moveTo>
                  <a:pt x="913244" y="0"/>
                </a:moveTo>
                <a:lnTo>
                  <a:pt x="72769" y="210118"/>
                </a:lnTo>
                <a:lnTo>
                  <a:pt x="75079" y="219358"/>
                </a:lnTo>
                <a:lnTo>
                  <a:pt x="915554" y="9240"/>
                </a:lnTo>
                <a:lnTo>
                  <a:pt x="913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3921759" y="542521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3848100" y="5153659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4648200" y="4912114"/>
            <a:ext cx="1600835" cy="236220"/>
          </a:xfrm>
          <a:custGeom>
            <a:avLst/>
            <a:gdLst/>
            <a:ahLst/>
            <a:cxnLst/>
            <a:rect l="l" t="t" r="r" b="b"/>
            <a:pathLst>
              <a:path w="1600835" h="236220">
                <a:moveTo>
                  <a:pt x="76192" y="33071"/>
                </a:moveTo>
                <a:lnTo>
                  <a:pt x="74993" y="42520"/>
                </a:lnTo>
                <a:lnTo>
                  <a:pt x="1599599" y="236120"/>
                </a:lnTo>
                <a:lnTo>
                  <a:pt x="1600799" y="226672"/>
                </a:lnTo>
                <a:lnTo>
                  <a:pt x="76192" y="33071"/>
                </a:lnTo>
                <a:close/>
              </a:path>
              <a:path w="1600835" h="236220">
                <a:moveTo>
                  <a:pt x="80392" y="0"/>
                </a:moveTo>
                <a:lnTo>
                  <a:pt x="0" y="28196"/>
                </a:lnTo>
                <a:lnTo>
                  <a:pt x="70793" y="75592"/>
                </a:lnTo>
                <a:lnTo>
                  <a:pt x="74993" y="42520"/>
                </a:lnTo>
                <a:lnTo>
                  <a:pt x="62392" y="40920"/>
                </a:lnTo>
                <a:lnTo>
                  <a:pt x="63592" y="31471"/>
                </a:lnTo>
                <a:lnTo>
                  <a:pt x="76396" y="31471"/>
                </a:lnTo>
                <a:lnTo>
                  <a:pt x="80392" y="0"/>
                </a:lnTo>
                <a:close/>
              </a:path>
              <a:path w="1600835" h="236220">
                <a:moveTo>
                  <a:pt x="63592" y="31471"/>
                </a:moveTo>
                <a:lnTo>
                  <a:pt x="62392" y="40920"/>
                </a:lnTo>
                <a:lnTo>
                  <a:pt x="74993" y="42520"/>
                </a:lnTo>
                <a:lnTo>
                  <a:pt x="76192" y="33071"/>
                </a:lnTo>
                <a:lnTo>
                  <a:pt x="63592" y="31471"/>
                </a:lnTo>
                <a:close/>
              </a:path>
              <a:path w="1600835" h="236220">
                <a:moveTo>
                  <a:pt x="76396" y="31471"/>
                </a:moveTo>
                <a:lnTo>
                  <a:pt x="63592" y="31471"/>
                </a:lnTo>
                <a:lnTo>
                  <a:pt x="76192" y="33071"/>
                </a:lnTo>
                <a:lnTo>
                  <a:pt x="76396" y="3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ject 23"/>
          <p:cNvSpPr/>
          <p:nvPr/>
        </p:nvSpPr>
        <p:spPr>
          <a:xfrm>
            <a:off x="4648200" y="4300885"/>
            <a:ext cx="1602105" cy="647065"/>
          </a:xfrm>
          <a:custGeom>
            <a:avLst/>
            <a:gdLst/>
            <a:ahLst/>
            <a:cxnLst/>
            <a:rect l="l" t="t" r="r" b="b"/>
            <a:pathLst>
              <a:path w="1602104" h="647064">
                <a:moveTo>
                  <a:pt x="56774" y="575906"/>
                </a:moveTo>
                <a:lnTo>
                  <a:pt x="0" y="639425"/>
                </a:lnTo>
                <a:lnTo>
                  <a:pt x="84880" y="646733"/>
                </a:lnTo>
                <a:lnTo>
                  <a:pt x="74443" y="620431"/>
                </a:lnTo>
                <a:lnTo>
                  <a:pt x="60778" y="620431"/>
                </a:lnTo>
                <a:lnTo>
                  <a:pt x="57264" y="611578"/>
                </a:lnTo>
                <a:lnTo>
                  <a:pt x="69070" y="606893"/>
                </a:lnTo>
                <a:lnTo>
                  <a:pt x="56774" y="575906"/>
                </a:lnTo>
                <a:close/>
              </a:path>
              <a:path w="1602104" h="647064">
                <a:moveTo>
                  <a:pt x="69070" y="606893"/>
                </a:moveTo>
                <a:lnTo>
                  <a:pt x="57264" y="611578"/>
                </a:lnTo>
                <a:lnTo>
                  <a:pt x="60778" y="620431"/>
                </a:lnTo>
                <a:lnTo>
                  <a:pt x="72583" y="615747"/>
                </a:lnTo>
                <a:lnTo>
                  <a:pt x="69070" y="606893"/>
                </a:lnTo>
                <a:close/>
              </a:path>
              <a:path w="1602104" h="647064">
                <a:moveTo>
                  <a:pt x="72583" y="615747"/>
                </a:moveTo>
                <a:lnTo>
                  <a:pt x="60778" y="620431"/>
                </a:lnTo>
                <a:lnTo>
                  <a:pt x="74443" y="620431"/>
                </a:lnTo>
                <a:lnTo>
                  <a:pt x="72583" y="615747"/>
                </a:lnTo>
                <a:close/>
              </a:path>
              <a:path w="1602104" h="647064">
                <a:moveTo>
                  <a:pt x="1598443" y="0"/>
                </a:moveTo>
                <a:lnTo>
                  <a:pt x="69070" y="606893"/>
                </a:lnTo>
                <a:lnTo>
                  <a:pt x="72583" y="615747"/>
                </a:lnTo>
                <a:lnTo>
                  <a:pt x="1601956" y="8853"/>
                </a:lnTo>
                <a:lnTo>
                  <a:pt x="1598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1915022" y="3190747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Case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2168000" y="5327396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Case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8" name="object 11"/>
          <p:cNvSpPr txBox="1"/>
          <p:nvPr/>
        </p:nvSpPr>
        <p:spPr>
          <a:xfrm>
            <a:off x="6249035" y="5045252"/>
            <a:ext cx="16381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Global</a:t>
            </a: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min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30" name="object 12"/>
          <p:cNvSpPr txBox="1"/>
          <p:nvPr/>
        </p:nvSpPr>
        <p:spPr>
          <a:xfrm>
            <a:off x="6098540" y="3966978"/>
            <a:ext cx="20991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Allowed</a:t>
            </a:r>
            <a:r>
              <a:rPr kumimoji="0" sz="2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min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5266690" y="1253780"/>
            <a:ext cx="0" cy="257394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472281" y="933458"/>
            <a:ext cx="1130597" cy="87991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549751" y="1585436"/>
            <a:ext cx="1130597" cy="87991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5600165" y="2088096"/>
            <a:ext cx="1130597" cy="87991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4071983" y="3827721"/>
            <a:ext cx="1277257" cy="78290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30650" y="3782410"/>
            <a:ext cx="0" cy="257394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5285593" y="5183876"/>
            <a:ext cx="1497914" cy="108826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511418" y="4658506"/>
            <a:ext cx="2119559" cy="138388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4526361" y="4501235"/>
            <a:ext cx="1444185" cy="97017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163063" y="4083431"/>
            <a:ext cx="1597802" cy="94317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ject 5"/>
          <p:cNvSpPr txBox="1"/>
          <p:nvPr/>
        </p:nvSpPr>
        <p:spPr>
          <a:xfrm>
            <a:off x="457200" y="2009024"/>
            <a:ext cx="1676401" cy="900246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latin typeface="Calibri"/>
                <a:cs typeface="Calibri"/>
              </a:rPr>
              <a:t>min</a:t>
            </a:r>
            <a:r>
              <a:rPr sz="2400" spc="-7" baseline="-13888" dirty="0">
                <a:latin typeface="Calibri"/>
                <a:cs typeface="Calibri"/>
              </a:rPr>
              <a:t>u</a:t>
            </a:r>
            <a:r>
              <a:rPr sz="2400" spc="187" baseline="-1388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baseline="23148" dirty="0">
                <a:latin typeface="Calibri"/>
                <a:cs typeface="Calibri"/>
              </a:rPr>
              <a:t>2</a:t>
            </a:r>
          </a:p>
          <a:p>
            <a:pPr marL="91440">
              <a:lnSpc>
                <a:spcPct val="100000"/>
              </a:lnSpc>
              <a:spcBef>
                <a:spcPts val="1030"/>
              </a:spcBef>
            </a:pPr>
            <a:r>
              <a:rPr sz="2400" spc="-15" dirty="0">
                <a:latin typeface="Calibri"/>
                <a:cs typeface="Calibri"/>
              </a:rPr>
              <a:t>s.t. </a:t>
            </a:r>
            <a:r>
              <a:rPr sz="2400" dirty="0">
                <a:latin typeface="Calibri"/>
                <a:cs typeface="Calibri"/>
              </a:rPr>
              <a:t>u &gt;= b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7334824" y="1941881"/>
            <a:ext cx="1791799" cy="1714389"/>
            <a:chOff x="7334824" y="1941881"/>
            <a:chExt cx="1791799" cy="1714389"/>
          </a:xfrm>
        </p:grpSpPr>
        <p:sp>
          <p:nvSpPr>
            <p:cNvPr id="45" name="左大括号 44"/>
            <p:cNvSpPr/>
            <p:nvPr/>
          </p:nvSpPr>
          <p:spPr>
            <a:xfrm>
              <a:off x="7334824" y="2080704"/>
              <a:ext cx="255713" cy="1518188"/>
            </a:xfrm>
            <a:prstGeom prst="leftBrace">
              <a:avLst>
                <a:gd name="adj1" fmla="val 6783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560884" y="1941881"/>
              <a:ext cx="1565739" cy="1714389"/>
              <a:chOff x="7560884" y="1941881"/>
              <a:chExt cx="1565739" cy="17143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7598128" y="2542708"/>
                    <a:ext cx="152849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2400" b="0" dirty="0">
                      <a:solidFill>
                        <a:srgbClr val="FF0000"/>
                      </a:solidFill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47" name="文本框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8128" y="2542708"/>
                    <a:ext cx="152849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375" r="-797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/>
                  <p:cNvSpPr/>
                  <p:nvPr/>
                </p:nvSpPr>
                <p:spPr>
                  <a:xfrm>
                    <a:off x="7560884" y="3194605"/>
                    <a:ext cx="87530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/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∗</m:t>
                            </m:r>
                          </m:sup>
                        </m:sSup>
                      </m:oMath>
                    </a14:m>
                    <a:r>
                      <a:rPr lang="en-US" altLang="zh-CN" sz="2400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= b</a:t>
                    </a:r>
                    <a:endParaRPr lang="zh-CN" altLang="en-US" sz="2400" dirty="0">
                      <a:solidFill>
                        <a:srgbClr val="FF0000"/>
                      </a:solidFill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48" name="矩形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0884" y="3194605"/>
                    <a:ext cx="875304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0526" r="-9722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矩形 48"/>
              <p:cNvSpPr/>
              <p:nvPr/>
            </p:nvSpPr>
            <p:spPr>
              <a:xfrm>
                <a:off x="7580744" y="1941881"/>
                <a:ext cx="7938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b &gt; 0</a:t>
                </a:r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7334824" y="3938835"/>
            <a:ext cx="1642656" cy="1714389"/>
            <a:chOff x="7334824" y="1941881"/>
            <a:chExt cx="1642656" cy="1714389"/>
          </a:xfrm>
        </p:grpSpPr>
        <p:sp>
          <p:nvSpPr>
            <p:cNvPr id="51" name="左大括号 50"/>
            <p:cNvSpPr/>
            <p:nvPr/>
          </p:nvSpPr>
          <p:spPr>
            <a:xfrm>
              <a:off x="7334824" y="2080704"/>
              <a:ext cx="255713" cy="1518188"/>
            </a:xfrm>
            <a:prstGeom prst="leftBrace">
              <a:avLst>
                <a:gd name="adj1" fmla="val 6783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7560884" y="1941881"/>
              <a:ext cx="1416596" cy="1714389"/>
              <a:chOff x="7560884" y="1941881"/>
              <a:chExt cx="1416596" cy="17143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7598128" y="2542708"/>
                    <a:ext cx="137935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oMath>
                      </m:oMathPara>
                    </a14:m>
                    <a:endParaRPr lang="en-US" altLang="zh-CN" sz="2400" b="0" dirty="0">
                      <a:solidFill>
                        <a:srgbClr val="FF0000"/>
                      </a:solidFill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53" name="文本框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8128" y="2542708"/>
                    <a:ext cx="137935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048" r="-4846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矩形 53"/>
                  <p:cNvSpPr/>
                  <p:nvPr/>
                </p:nvSpPr>
                <p:spPr>
                  <a:xfrm>
                    <a:off x="7560884" y="3194605"/>
                    <a:ext cx="86889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/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∗</m:t>
                            </m:r>
                          </m:sup>
                        </m:sSup>
                      </m:oMath>
                    </a14:m>
                    <a:r>
                      <a:rPr lang="en-US" altLang="zh-CN" sz="2400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= 0</a:t>
                    </a:r>
                    <a:endParaRPr lang="zh-CN" altLang="en-US" sz="2400" dirty="0">
                      <a:solidFill>
                        <a:srgbClr val="FF0000"/>
                      </a:solidFill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54" name="矩形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0884" y="3194605"/>
                    <a:ext cx="868892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667" r="-9790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矩形 54"/>
              <p:cNvSpPr/>
              <p:nvPr/>
            </p:nvSpPr>
            <p:spPr>
              <a:xfrm>
                <a:off x="7580744" y="1941881"/>
                <a:ext cx="7938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b &lt; 0</a:t>
                </a:r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" name="乘号 2"/>
          <p:cNvSpPr/>
          <p:nvPr/>
        </p:nvSpPr>
        <p:spPr>
          <a:xfrm>
            <a:off x="5065160" y="2182506"/>
            <a:ext cx="407121" cy="360202"/>
          </a:xfrm>
          <a:prstGeom prst="mathMultiply">
            <a:avLst>
              <a:gd name="adj1" fmla="val 92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乘号 56"/>
          <p:cNvSpPr/>
          <p:nvPr/>
        </p:nvSpPr>
        <p:spPr>
          <a:xfrm>
            <a:off x="4437210" y="4729462"/>
            <a:ext cx="407121" cy="360202"/>
          </a:xfrm>
          <a:prstGeom prst="mathMultiply">
            <a:avLst>
              <a:gd name="adj1" fmla="val 92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3063388" y="4076711"/>
            <a:ext cx="3352800" cy="1600200"/>
            <a:chOff x="3063388" y="4076711"/>
            <a:chExt cx="3352800" cy="1600200"/>
          </a:xfrm>
        </p:grpSpPr>
        <p:sp>
          <p:nvSpPr>
            <p:cNvPr id="59" name="object 15"/>
            <p:cNvSpPr/>
            <p:nvPr/>
          </p:nvSpPr>
          <p:spPr>
            <a:xfrm>
              <a:off x="4648200" y="4076711"/>
              <a:ext cx="0" cy="1600200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1" y="1600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6"/>
            <p:cNvSpPr/>
            <p:nvPr/>
          </p:nvSpPr>
          <p:spPr>
            <a:xfrm>
              <a:off x="3063388" y="494530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7"/>
            <p:cNvSpPr/>
            <p:nvPr/>
          </p:nvSpPr>
          <p:spPr>
            <a:xfrm>
              <a:off x="3429000" y="4152911"/>
              <a:ext cx="2362200" cy="763905"/>
            </a:xfrm>
            <a:custGeom>
              <a:avLst/>
              <a:gdLst/>
              <a:ahLst/>
              <a:cxnLst/>
              <a:rect l="l" t="t" r="r" b="b"/>
              <a:pathLst>
                <a:path w="2362200" h="763904">
                  <a:moveTo>
                    <a:pt x="0" y="152400"/>
                  </a:moveTo>
                  <a:lnTo>
                    <a:pt x="44222" y="186402"/>
                  </a:lnTo>
                  <a:lnTo>
                    <a:pt x="88439" y="220310"/>
                  </a:lnTo>
                  <a:lnTo>
                    <a:pt x="132646" y="254031"/>
                  </a:lnTo>
                  <a:lnTo>
                    <a:pt x="176837" y="287471"/>
                  </a:lnTo>
                  <a:lnTo>
                    <a:pt x="221007" y="320536"/>
                  </a:lnTo>
                  <a:lnTo>
                    <a:pt x="265151" y="353133"/>
                  </a:lnTo>
                  <a:lnTo>
                    <a:pt x="309264" y="385167"/>
                  </a:lnTo>
                  <a:lnTo>
                    <a:pt x="353341" y="416545"/>
                  </a:lnTo>
                  <a:lnTo>
                    <a:pt x="397376" y="447173"/>
                  </a:lnTo>
                  <a:lnTo>
                    <a:pt x="441364" y="476958"/>
                  </a:lnTo>
                  <a:lnTo>
                    <a:pt x="485300" y="505805"/>
                  </a:lnTo>
                  <a:lnTo>
                    <a:pt x="529179" y="533622"/>
                  </a:lnTo>
                  <a:lnTo>
                    <a:pt x="572995" y="560314"/>
                  </a:lnTo>
                  <a:lnTo>
                    <a:pt x="616743" y="585787"/>
                  </a:lnTo>
                  <a:lnTo>
                    <a:pt x="660419" y="609948"/>
                  </a:lnTo>
                  <a:lnTo>
                    <a:pt x="704016" y="632704"/>
                  </a:lnTo>
                  <a:lnTo>
                    <a:pt x="747531" y="653960"/>
                  </a:lnTo>
                  <a:lnTo>
                    <a:pt x="790956" y="673623"/>
                  </a:lnTo>
                  <a:lnTo>
                    <a:pt x="834288" y="691598"/>
                  </a:lnTo>
                  <a:lnTo>
                    <a:pt x="877521" y="707793"/>
                  </a:lnTo>
                  <a:lnTo>
                    <a:pt x="920650" y="722114"/>
                  </a:lnTo>
                  <a:lnTo>
                    <a:pt x="963670" y="734466"/>
                  </a:lnTo>
                  <a:lnTo>
                    <a:pt x="1006575" y="744756"/>
                  </a:lnTo>
                  <a:lnTo>
                    <a:pt x="1049360" y="752891"/>
                  </a:lnTo>
                  <a:lnTo>
                    <a:pt x="1092020" y="758776"/>
                  </a:lnTo>
                  <a:lnTo>
                    <a:pt x="1134551" y="762319"/>
                  </a:lnTo>
                  <a:lnTo>
                    <a:pt x="1176945" y="763424"/>
                  </a:lnTo>
                  <a:lnTo>
                    <a:pt x="1219200" y="762000"/>
                  </a:lnTo>
                  <a:lnTo>
                    <a:pt x="1260494" y="757332"/>
                  </a:lnTo>
                  <a:lnTo>
                    <a:pt x="1302835" y="748758"/>
                  </a:lnTo>
                  <a:lnTo>
                    <a:pt x="1346092" y="736542"/>
                  </a:lnTo>
                  <a:lnTo>
                    <a:pt x="1390133" y="720945"/>
                  </a:lnTo>
                  <a:lnTo>
                    <a:pt x="1434827" y="702231"/>
                  </a:lnTo>
                  <a:lnTo>
                    <a:pt x="1480043" y="680660"/>
                  </a:lnTo>
                  <a:lnTo>
                    <a:pt x="1525649" y="656496"/>
                  </a:lnTo>
                  <a:lnTo>
                    <a:pt x="1571515" y="630002"/>
                  </a:lnTo>
                  <a:lnTo>
                    <a:pt x="1617508" y="601439"/>
                  </a:lnTo>
                  <a:lnTo>
                    <a:pt x="1663499" y="571070"/>
                  </a:lnTo>
                  <a:lnTo>
                    <a:pt x="1709355" y="539158"/>
                  </a:lnTo>
                  <a:lnTo>
                    <a:pt x="1754946" y="505965"/>
                  </a:lnTo>
                  <a:lnTo>
                    <a:pt x="1800140" y="471753"/>
                  </a:lnTo>
                  <a:lnTo>
                    <a:pt x="1844806" y="436785"/>
                  </a:lnTo>
                  <a:lnTo>
                    <a:pt x="1888812" y="401323"/>
                  </a:lnTo>
                  <a:lnTo>
                    <a:pt x="1932028" y="365631"/>
                  </a:lnTo>
                  <a:lnTo>
                    <a:pt x="1974323" y="329969"/>
                  </a:lnTo>
                  <a:lnTo>
                    <a:pt x="2015564" y="294602"/>
                  </a:lnTo>
                  <a:lnTo>
                    <a:pt x="2055622" y="259790"/>
                  </a:lnTo>
                  <a:lnTo>
                    <a:pt x="2094364" y="225797"/>
                  </a:lnTo>
                  <a:lnTo>
                    <a:pt x="2131659" y="192885"/>
                  </a:lnTo>
                  <a:lnTo>
                    <a:pt x="2167377" y="161316"/>
                  </a:lnTo>
                  <a:lnTo>
                    <a:pt x="2201386" y="131354"/>
                  </a:lnTo>
                  <a:lnTo>
                    <a:pt x="2233554" y="103260"/>
                  </a:lnTo>
                  <a:lnTo>
                    <a:pt x="2263751" y="77296"/>
                  </a:lnTo>
                  <a:lnTo>
                    <a:pt x="2317706" y="32812"/>
                  </a:lnTo>
                  <a:lnTo>
                    <a:pt x="2341201" y="14815"/>
                  </a:lnTo>
                  <a:lnTo>
                    <a:pt x="23622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8"/>
            <p:cNvSpPr/>
            <p:nvPr/>
          </p:nvSpPr>
          <p:spPr>
            <a:xfrm>
              <a:off x="3921759" y="480851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9"/>
            <p:cNvSpPr txBox="1"/>
            <p:nvPr/>
          </p:nvSpPr>
          <p:spPr>
            <a:xfrm>
              <a:off x="3848100" y="5153659"/>
              <a:ext cx="1651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0000FF"/>
                  </a:solidFill>
                  <a:latin typeface="Arial"/>
                  <a:cs typeface="Arial"/>
                </a:rPr>
                <a:t>b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340014" y="4947950"/>
              <a:ext cx="22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0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971800" y="1958526"/>
            <a:ext cx="3352800" cy="1400878"/>
            <a:chOff x="2971800" y="1958526"/>
            <a:chExt cx="3352800" cy="1400878"/>
          </a:xfrm>
        </p:grpSpPr>
        <p:sp>
          <p:nvSpPr>
            <p:cNvPr id="66" name="object 6"/>
            <p:cNvSpPr/>
            <p:nvPr/>
          </p:nvSpPr>
          <p:spPr>
            <a:xfrm>
              <a:off x="4495799" y="1958526"/>
              <a:ext cx="45719" cy="1400878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1" y="1600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bject 7"/>
            <p:cNvSpPr/>
            <p:nvPr/>
          </p:nvSpPr>
          <p:spPr>
            <a:xfrm>
              <a:off x="2971800" y="282467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bject 8"/>
            <p:cNvSpPr/>
            <p:nvPr/>
          </p:nvSpPr>
          <p:spPr>
            <a:xfrm>
              <a:off x="3276600" y="2034726"/>
              <a:ext cx="2362200" cy="763905"/>
            </a:xfrm>
            <a:custGeom>
              <a:avLst/>
              <a:gdLst/>
              <a:ahLst/>
              <a:cxnLst/>
              <a:rect l="l" t="t" r="r" b="b"/>
              <a:pathLst>
                <a:path w="2362200" h="763905">
                  <a:moveTo>
                    <a:pt x="0" y="152400"/>
                  </a:moveTo>
                  <a:lnTo>
                    <a:pt x="44222" y="186402"/>
                  </a:lnTo>
                  <a:lnTo>
                    <a:pt x="88439" y="220310"/>
                  </a:lnTo>
                  <a:lnTo>
                    <a:pt x="132646" y="254031"/>
                  </a:lnTo>
                  <a:lnTo>
                    <a:pt x="176837" y="287471"/>
                  </a:lnTo>
                  <a:lnTo>
                    <a:pt x="221007" y="320536"/>
                  </a:lnTo>
                  <a:lnTo>
                    <a:pt x="265151" y="353133"/>
                  </a:lnTo>
                  <a:lnTo>
                    <a:pt x="309264" y="385167"/>
                  </a:lnTo>
                  <a:lnTo>
                    <a:pt x="353341" y="416545"/>
                  </a:lnTo>
                  <a:lnTo>
                    <a:pt x="397376" y="447173"/>
                  </a:lnTo>
                  <a:lnTo>
                    <a:pt x="441364" y="476958"/>
                  </a:lnTo>
                  <a:lnTo>
                    <a:pt x="485300" y="505805"/>
                  </a:lnTo>
                  <a:lnTo>
                    <a:pt x="529179" y="533622"/>
                  </a:lnTo>
                  <a:lnTo>
                    <a:pt x="572995" y="560314"/>
                  </a:lnTo>
                  <a:lnTo>
                    <a:pt x="616743" y="585787"/>
                  </a:lnTo>
                  <a:lnTo>
                    <a:pt x="660419" y="609948"/>
                  </a:lnTo>
                  <a:lnTo>
                    <a:pt x="704016" y="632704"/>
                  </a:lnTo>
                  <a:lnTo>
                    <a:pt x="747531" y="653960"/>
                  </a:lnTo>
                  <a:lnTo>
                    <a:pt x="790956" y="673623"/>
                  </a:lnTo>
                  <a:lnTo>
                    <a:pt x="834288" y="691598"/>
                  </a:lnTo>
                  <a:lnTo>
                    <a:pt x="877521" y="707793"/>
                  </a:lnTo>
                  <a:lnTo>
                    <a:pt x="920650" y="722114"/>
                  </a:lnTo>
                  <a:lnTo>
                    <a:pt x="963670" y="734466"/>
                  </a:lnTo>
                  <a:lnTo>
                    <a:pt x="1006575" y="744756"/>
                  </a:lnTo>
                  <a:lnTo>
                    <a:pt x="1049360" y="752891"/>
                  </a:lnTo>
                  <a:lnTo>
                    <a:pt x="1092020" y="758776"/>
                  </a:lnTo>
                  <a:lnTo>
                    <a:pt x="1134551" y="762319"/>
                  </a:lnTo>
                  <a:lnTo>
                    <a:pt x="1176945" y="763424"/>
                  </a:lnTo>
                  <a:lnTo>
                    <a:pt x="1219200" y="762000"/>
                  </a:lnTo>
                  <a:lnTo>
                    <a:pt x="1260494" y="757332"/>
                  </a:lnTo>
                  <a:lnTo>
                    <a:pt x="1302835" y="748758"/>
                  </a:lnTo>
                  <a:lnTo>
                    <a:pt x="1346092" y="736542"/>
                  </a:lnTo>
                  <a:lnTo>
                    <a:pt x="1390133" y="720945"/>
                  </a:lnTo>
                  <a:lnTo>
                    <a:pt x="1434827" y="702231"/>
                  </a:lnTo>
                  <a:lnTo>
                    <a:pt x="1480043" y="680660"/>
                  </a:lnTo>
                  <a:lnTo>
                    <a:pt x="1525649" y="656496"/>
                  </a:lnTo>
                  <a:lnTo>
                    <a:pt x="1571515" y="630002"/>
                  </a:lnTo>
                  <a:lnTo>
                    <a:pt x="1617508" y="601439"/>
                  </a:lnTo>
                  <a:lnTo>
                    <a:pt x="1663499" y="571070"/>
                  </a:lnTo>
                  <a:lnTo>
                    <a:pt x="1709355" y="539158"/>
                  </a:lnTo>
                  <a:lnTo>
                    <a:pt x="1754946" y="505965"/>
                  </a:lnTo>
                  <a:lnTo>
                    <a:pt x="1800140" y="471753"/>
                  </a:lnTo>
                  <a:lnTo>
                    <a:pt x="1844806" y="436785"/>
                  </a:lnTo>
                  <a:lnTo>
                    <a:pt x="1888812" y="401323"/>
                  </a:lnTo>
                  <a:lnTo>
                    <a:pt x="1932028" y="365631"/>
                  </a:lnTo>
                  <a:lnTo>
                    <a:pt x="1974323" y="329969"/>
                  </a:lnTo>
                  <a:lnTo>
                    <a:pt x="2015564" y="294602"/>
                  </a:lnTo>
                  <a:lnTo>
                    <a:pt x="2055622" y="259790"/>
                  </a:lnTo>
                  <a:lnTo>
                    <a:pt x="2094364" y="225797"/>
                  </a:lnTo>
                  <a:lnTo>
                    <a:pt x="2131659" y="192885"/>
                  </a:lnTo>
                  <a:lnTo>
                    <a:pt x="2167377" y="161316"/>
                  </a:lnTo>
                  <a:lnTo>
                    <a:pt x="2201386" y="131354"/>
                  </a:lnTo>
                  <a:lnTo>
                    <a:pt x="2233554" y="103260"/>
                  </a:lnTo>
                  <a:lnTo>
                    <a:pt x="2263751" y="77296"/>
                  </a:lnTo>
                  <a:lnTo>
                    <a:pt x="2317706" y="32812"/>
                  </a:lnTo>
                  <a:lnTo>
                    <a:pt x="2341201" y="14815"/>
                  </a:lnTo>
                  <a:lnTo>
                    <a:pt x="23622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168907" y="29081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0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13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" y="327027"/>
            <a:ext cx="7665605" cy="585111"/>
          </a:xfrm>
        </p:spPr>
        <p:txBody>
          <a:bodyPr/>
          <a:lstStyle/>
          <a:p>
            <a:r>
              <a:rPr lang="en-US" altLang="zh-CN" sz="3600" spc="-5" dirty="0">
                <a:solidFill>
                  <a:srgbClr val="000000"/>
                </a:solidFill>
              </a:rPr>
              <a:t>Optimization </a:t>
            </a:r>
            <a:r>
              <a:rPr lang="en-US" altLang="zh-CN" sz="3600" dirty="0">
                <a:solidFill>
                  <a:srgbClr val="000000"/>
                </a:solidFill>
              </a:rPr>
              <a:t>Review: </a:t>
            </a:r>
            <a:r>
              <a:rPr lang="en-US" altLang="zh-CN" sz="3600" spc="-5" dirty="0">
                <a:solidFill>
                  <a:srgbClr val="000000"/>
                </a:solidFill>
                <a:cs typeface="Calibri Light"/>
              </a:rPr>
              <a:t>Dual </a:t>
            </a:r>
            <a:r>
              <a:rPr lang="en-US" altLang="zh-CN" sz="3600" spc="-20" dirty="0">
                <a:solidFill>
                  <a:srgbClr val="000000"/>
                </a:solidFill>
                <a:cs typeface="Calibri Light"/>
              </a:rPr>
              <a:t>Problem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75D7-271D-486A-9326-454D320317FA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object 5"/>
          <p:cNvSpPr txBox="1"/>
          <p:nvPr/>
        </p:nvSpPr>
        <p:spPr>
          <a:xfrm>
            <a:off x="365276" y="1511569"/>
            <a:ext cx="4239260" cy="62049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4150" marR="5080" indent="-171450">
              <a:lnSpc>
                <a:spcPts val="2180"/>
              </a:lnSpc>
              <a:spcBef>
                <a:spcPts val="35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latin typeface="Calibri"/>
                <a:cs typeface="Calibri"/>
              </a:rPr>
              <a:t>Solving dual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dual </a:t>
            </a:r>
            <a:r>
              <a:rPr sz="2400" spc="-15" dirty="0">
                <a:latin typeface="Calibri"/>
                <a:cs typeface="Calibri"/>
              </a:rPr>
              <a:t>form </a:t>
            </a:r>
            <a:r>
              <a:rPr sz="2400" dirty="0">
                <a:latin typeface="Calibri"/>
                <a:cs typeface="Calibri"/>
              </a:rPr>
              <a:t>is easier than </a:t>
            </a:r>
            <a:r>
              <a:rPr sz="2400" spc="-5" dirty="0">
                <a:latin typeface="Calibri"/>
                <a:cs typeface="Calibri"/>
              </a:rPr>
              <a:t>primal</a:t>
            </a:r>
            <a:r>
              <a:rPr sz="2400" spc="-15" dirty="0">
                <a:latin typeface="Calibri"/>
                <a:cs typeface="Calibri"/>
              </a:rPr>
              <a:t> form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90041" y="2509202"/>
            <a:ext cx="4033103" cy="1704313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84150" marR="5080" indent="-171450">
              <a:lnSpc>
                <a:spcPct val="90300"/>
              </a:lnSpc>
              <a:spcBef>
                <a:spcPts val="33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cs typeface="Calibri"/>
              </a:rPr>
              <a:t>Need </a:t>
            </a:r>
            <a:r>
              <a:rPr sz="2400" spc="-10" dirty="0">
                <a:cs typeface="Calibri"/>
              </a:rPr>
              <a:t>to change </a:t>
            </a:r>
            <a:r>
              <a:rPr sz="2400" spc="-5" dirty="0">
                <a:cs typeface="Calibri"/>
              </a:rPr>
              <a:t>primal </a:t>
            </a:r>
            <a:r>
              <a:rPr sz="2400" spc="-5" dirty="0">
                <a:solidFill>
                  <a:srgbClr val="FF0000"/>
                </a:solidFill>
                <a:cs typeface="Calibri"/>
              </a:rPr>
              <a:t>minimization </a:t>
            </a:r>
            <a:r>
              <a:rPr sz="2400" spc="-15" dirty="0">
                <a:cs typeface="Calibri"/>
              </a:rPr>
              <a:t>to </a:t>
            </a:r>
            <a:r>
              <a:rPr sz="2400" spc="-5" dirty="0">
                <a:cs typeface="Calibri"/>
              </a:rPr>
              <a:t>dual </a:t>
            </a:r>
            <a:r>
              <a:rPr sz="2400" spc="-10" dirty="0">
                <a:solidFill>
                  <a:srgbClr val="FF0000"/>
                </a:solidFill>
                <a:cs typeface="Calibri"/>
              </a:rPr>
              <a:t>maximization </a:t>
            </a:r>
            <a:r>
              <a:rPr sz="2400" dirty="0">
                <a:cs typeface="Calibri"/>
              </a:rPr>
              <a:t>(</a:t>
            </a:r>
            <a:r>
              <a:rPr lang="en-US" sz="2400" dirty="0">
                <a:cs typeface="Calibri"/>
              </a:rPr>
              <a:t>or     </a:t>
            </a:r>
            <a:r>
              <a:rPr sz="240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Need </a:t>
            </a:r>
            <a:r>
              <a:rPr sz="2400" spc="-10" dirty="0">
                <a:cs typeface="Calibri"/>
              </a:rPr>
              <a:t>to  change </a:t>
            </a:r>
            <a:r>
              <a:rPr sz="2400" spc="-5" dirty="0">
                <a:cs typeface="Calibri"/>
              </a:rPr>
              <a:t>primal </a:t>
            </a:r>
            <a:r>
              <a:rPr sz="2400" spc="-10" dirty="0">
                <a:solidFill>
                  <a:srgbClr val="FF0000"/>
                </a:solidFill>
                <a:cs typeface="Calibri"/>
              </a:rPr>
              <a:t>maximization </a:t>
            </a:r>
            <a:r>
              <a:rPr sz="2400" spc="-10" dirty="0">
                <a:cs typeface="Calibri"/>
              </a:rPr>
              <a:t>to </a:t>
            </a:r>
            <a:r>
              <a:rPr sz="2400" spc="-5" dirty="0">
                <a:cs typeface="Calibri"/>
              </a:rPr>
              <a:t>dual</a:t>
            </a:r>
            <a:r>
              <a:rPr sz="24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cs typeface="Calibri"/>
              </a:rPr>
              <a:t>minimization)</a:t>
            </a:r>
            <a:endParaRPr sz="2400" dirty="0">
              <a:cs typeface="Calibri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65275" y="4493150"/>
            <a:ext cx="4524559" cy="10420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84150" marR="5080" indent="-171450">
              <a:lnSpc>
                <a:spcPct val="89500"/>
              </a:lnSpc>
              <a:spcBef>
                <a:spcPts val="35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10" dirty="0">
                <a:latin typeface="Calibri"/>
                <a:cs typeface="Calibri"/>
              </a:rPr>
              <a:t>valid </a:t>
            </a:r>
            <a:r>
              <a:rPr sz="2400" spc="-5" dirty="0">
                <a:latin typeface="Calibri"/>
                <a:cs typeface="Calibri"/>
              </a:rPr>
              <a:t>when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original  </a:t>
            </a:r>
            <a:r>
              <a:rPr sz="2400" spc="-10" dirty="0">
                <a:latin typeface="Calibri"/>
                <a:cs typeface="Calibri"/>
              </a:rPr>
              <a:t>optimization problem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convex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/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concave </a:t>
            </a:r>
            <a:r>
              <a:rPr sz="2400" spc="-10" dirty="0">
                <a:latin typeface="Calibri"/>
                <a:cs typeface="Calibri"/>
              </a:rPr>
              <a:t>(strong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duality)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4889835" y="2221661"/>
            <a:ext cx="2600960" cy="731520"/>
          </a:xfrm>
          <a:custGeom>
            <a:avLst/>
            <a:gdLst/>
            <a:ahLst/>
            <a:cxnLst/>
            <a:rect l="l" t="t" r="r" b="b"/>
            <a:pathLst>
              <a:path w="2600959" h="731520">
                <a:moveTo>
                  <a:pt x="0" y="0"/>
                </a:moveTo>
                <a:lnTo>
                  <a:pt x="20810" y="72826"/>
                </a:lnTo>
                <a:lnTo>
                  <a:pt x="34693" y="108325"/>
                </a:lnTo>
                <a:lnTo>
                  <a:pt x="50820" y="143173"/>
                </a:lnTo>
                <a:lnTo>
                  <a:pt x="69136" y="177340"/>
                </a:lnTo>
                <a:lnTo>
                  <a:pt x="89585" y="210793"/>
                </a:lnTo>
                <a:lnTo>
                  <a:pt x="112111" y="243502"/>
                </a:lnTo>
                <a:lnTo>
                  <a:pt x="136659" y="275435"/>
                </a:lnTo>
                <a:lnTo>
                  <a:pt x="163174" y="306561"/>
                </a:lnTo>
                <a:lnTo>
                  <a:pt x="191599" y="336849"/>
                </a:lnTo>
                <a:lnTo>
                  <a:pt x="221879" y="366268"/>
                </a:lnTo>
                <a:lnTo>
                  <a:pt x="253959" y="394786"/>
                </a:lnTo>
                <a:lnTo>
                  <a:pt x="287782" y="422373"/>
                </a:lnTo>
                <a:lnTo>
                  <a:pt x="323294" y="448996"/>
                </a:lnTo>
                <a:lnTo>
                  <a:pt x="360438" y="474625"/>
                </a:lnTo>
                <a:lnTo>
                  <a:pt x="399159" y="499228"/>
                </a:lnTo>
                <a:lnTo>
                  <a:pt x="439402" y="522775"/>
                </a:lnTo>
                <a:lnTo>
                  <a:pt x="481110" y="545234"/>
                </a:lnTo>
                <a:lnTo>
                  <a:pt x="524229" y="566573"/>
                </a:lnTo>
                <a:lnTo>
                  <a:pt x="568702" y="586762"/>
                </a:lnTo>
                <a:lnTo>
                  <a:pt x="614474" y="605770"/>
                </a:lnTo>
                <a:lnTo>
                  <a:pt x="661489" y="623564"/>
                </a:lnTo>
                <a:lnTo>
                  <a:pt x="709692" y="640115"/>
                </a:lnTo>
                <a:lnTo>
                  <a:pt x="759028" y="655390"/>
                </a:lnTo>
                <a:lnTo>
                  <a:pt x="809439" y="669358"/>
                </a:lnTo>
                <a:lnTo>
                  <a:pt x="860872" y="681989"/>
                </a:lnTo>
                <a:lnTo>
                  <a:pt x="913270" y="693251"/>
                </a:lnTo>
                <a:lnTo>
                  <a:pt x="966578" y="703113"/>
                </a:lnTo>
                <a:lnTo>
                  <a:pt x="1020740" y="711543"/>
                </a:lnTo>
                <a:lnTo>
                  <a:pt x="1075700" y="718510"/>
                </a:lnTo>
                <a:lnTo>
                  <a:pt x="1131403" y="723983"/>
                </a:lnTo>
                <a:lnTo>
                  <a:pt x="1187794" y="727931"/>
                </a:lnTo>
                <a:lnTo>
                  <a:pt x="1244816" y="730323"/>
                </a:lnTo>
                <a:lnTo>
                  <a:pt x="1302414" y="731128"/>
                </a:lnTo>
                <a:lnTo>
                  <a:pt x="1360751" y="730302"/>
                </a:lnTo>
                <a:lnTo>
                  <a:pt x="1418505" y="727846"/>
                </a:lnTo>
                <a:lnTo>
                  <a:pt x="1475618" y="723792"/>
                </a:lnTo>
                <a:lnTo>
                  <a:pt x="1532032" y="718172"/>
                </a:lnTo>
                <a:lnTo>
                  <a:pt x="1587687" y="711018"/>
                </a:lnTo>
                <a:lnTo>
                  <a:pt x="1642525" y="702363"/>
                </a:lnTo>
                <a:lnTo>
                  <a:pt x="1696488" y="692239"/>
                </a:lnTo>
                <a:lnTo>
                  <a:pt x="1749517" y="680677"/>
                </a:lnTo>
                <a:lnTo>
                  <a:pt x="1801554" y="667711"/>
                </a:lnTo>
                <a:lnTo>
                  <a:pt x="1852539" y="653372"/>
                </a:lnTo>
                <a:lnTo>
                  <a:pt x="1902415" y="637692"/>
                </a:lnTo>
                <a:lnTo>
                  <a:pt x="1951122" y="620703"/>
                </a:lnTo>
                <a:lnTo>
                  <a:pt x="1998603" y="602438"/>
                </a:lnTo>
                <a:lnTo>
                  <a:pt x="2044798" y="582930"/>
                </a:lnTo>
                <a:lnTo>
                  <a:pt x="2089649" y="562209"/>
                </a:lnTo>
                <a:lnTo>
                  <a:pt x="2133098" y="540308"/>
                </a:lnTo>
                <a:lnTo>
                  <a:pt x="2175086" y="517260"/>
                </a:lnTo>
                <a:lnTo>
                  <a:pt x="2215554" y="493096"/>
                </a:lnTo>
                <a:lnTo>
                  <a:pt x="2254444" y="467850"/>
                </a:lnTo>
                <a:lnTo>
                  <a:pt x="2291697" y="441552"/>
                </a:lnTo>
                <a:lnTo>
                  <a:pt x="2327254" y="414235"/>
                </a:lnTo>
                <a:lnTo>
                  <a:pt x="2361058" y="385931"/>
                </a:lnTo>
                <a:lnTo>
                  <a:pt x="2393049" y="356673"/>
                </a:lnTo>
                <a:lnTo>
                  <a:pt x="2423169" y="326492"/>
                </a:lnTo>
                <a:lnTo>
                  <a:pt x="2451359" y="295422"/>
                </a:lnTo>
                <a:lnTo>
                  <a:pt x="2477561" y="263493"/>
                </a:lnTo>
                <a:lnTo>
                  <a:pt x="2501717" y="230738"/>
                </a:lnTo>
                <a:lnTo>
                  <a:pt x="2523767" y="197190"/>
                </a:lnTo>
                <a:lnTo>
                  <a:pt x="2543652" y="162880"/>
                </a:lnTo>
                <a:lnTo>
                  <a:pt x="2561316" y="127840"/>
                </a:lnTo>
                <a:lnTo>
                  <a:pt x="2576698" y="92104"/>
                </a:lnTo>
                <a:lnTo>
                  <a:pt x="2589741" y="55702"/>
                </a:lnTo>
                <a:lnTo>
                  <a:pt x="2600385" y="186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 txBox="1"/>
          <p:nvPr/>
        </p:nvSpPr>
        <p:spPr>
          <a:xfrm>
            <a:off x="5849984" y="3204972"/>
            <a:ext cx="9613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Dual 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</a:t>
            </a:r>
            <a:r>
              <a:rPr sz="2000" dirty="0">
                <a:latin typeface="Calibri"/>
                <a:cs typeface="Calibri"/>
              </a:rPr>
              <a:t>lem,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4992230" y="2952722"/>
            <a:ext cx="2600960" cy="731520"/>
          </a:xfrm>
          <a:custGeom>
            <a:avLst/>
            <a:gdLst/>
            <a:ahLst/>
            <a:cxnLst/>
            <a:rect l="l" t="t" r="r" b="b"/>
            <a:pathLst>
              <a:path w="2600959" h="731520">
                <a:moveTo>
                  <a:pt x="0" y="731130"/>
                </a:moveTo>
                <a:lnTo>
                  <a:pt x="20810" y="658304"/>
                </a:lnTo>
                <a:lnTo>
                  <a:pt x="34693" y="622804"/>
                </a:lnTo>
                <a:lnTo>
                  <a:pt x="50820" y="587956"/>
                </a:lnTo>
                <a:lnTo>
                  <a:pt x="69136" y="553789"/>
                </a:lnTo>
                <a:lnTo>
                  <a:pt x="89585" y="520336"/>
                </a:lnTo>
                <a:lnTo>
                  <a:pt x="112111" y="487627"/>
                </a:lnTo>
                <a:lnTo>
                  <a:pt x="136659" y="455694"/>
                </a:lnTo>
                <a:lnTo>
                  <a:pt x="163174" y="424567"/>
                </a:lnTo>
                <a:lnTo>
                  <a:pt x="191599" y="394279"/>
                </a:lnTo>
                <a:lnTo>
                  <a:pt x="221879" y="364860"/>
                </a:lnTo>
                <a:lnTo>
                  <a:pt x="253959" y="336342"/>
                </a:lnTo>
                <a:lnTo>
                  <a:pt x="287782" y="308756"/>
                </a:lnTo>
                <a:lnTo>
                  <a:pt x="323294" y="282132"/>
                </a:lnTo>
                <a:lnTo>
                  <a:pt x="360438" y="256503"/>
                </a:lnTo>
                <a:lnTo>
                  <a:pt x="399159" y="231900"/>
                </a:lnTo>
                <a:lnTo>
                  <a:pt x="439402" y="208353"/>
                </a:lnTo>
                <a:lnTo>
                  <a:pt x="481110" y="185894"/>
                </a:lnTo>
                <a:lnTo>
                  <a:pt x="524229" y="164554"/>
                </a:lnTo>
                <a:lnTo>
                  <a:pt x="568702" y="144365"/>
                </a:lnTo>
                <a:lnTo>
                  <a:pt x="614474" y="125358"/>
                </a:lnTo>
                <a:lnTo>
                  <a:pt x="661489" y="107563"/>
                </a:lnTo>
                <a:lnTo>
                  <a:pt x="709692" y="91013"/>
                </a:lnTo>
                <a:lnTo>
                  <a:pt x="759028" y="75737"/>
                </a:lnTo>
                <a:lnTo>
                  <a:pt x="809439" y="61769"/>
                </a:lnTo>
                <a:lnTo>
                  <a:pt x="860872" y="49138"/>
                </a:lnTo>
                <a:lnTo>
                  <a:pt x="913270" y="37876"/>
                </a:lnTo>
                <a:lnTo>
                  <a:pt x="966578" y="28015"/>
                </a:lnTo>
                <a:lnTo>
                  <a:pt x="1020740" y="19585"/>
                </a:lnTo>
                <a:lnTo>
                  <a:pt x="1075700" y="12617"/>
                </a:lnTo>
                <a:lnTo>
                  <a:pt x="1131403" y="7144"/>
                </a:lnTo>
                <a:lnTo>
                  <a:pt x="1187794" y="3196"/>
                </a:lnTo>
                <a:lnTo>
                  <a:pt x="1244816" y="804"/>
                </a:lnTo>
                <a:lnTo>
                  <a:pt x="1302414" y="0"/>
                </a:lnTo>
                <a:lnTo>
                  <a:pt x="1360751" y="825"/>
                </a:lnTo>
                <a:lnTo>
                  <a:pt x="1418505" y="3281"/>
                </a:lnTo>
                <a:lnTo>
                  <a:pt x="1475618" y="7335"/>
                </a:lnTo>
                <a:lnTo>
                  <a:pt x="1532032" y="12955"/>
                </a:lnTo>
                <a:lnTo>
                  <a:pt x="1587687" y="20109"/>
                </a:lnTo>
                <a:lnTo>
                  <a:pt x="1642525" y="28764"/>
                </a:lnTo>
                <a:lnTo>
                  <a:pt x="1696488" y="38888"/>
                </a:lnTo>
                <a:lnTo>
                  <a:pt x="1749517" y="50450"/>
                </a:lnTo>
                <a:lnTo>
                  <a:pt x="1801554" y="63416"/>
                </a:lnTo>
                <a:lnTo>
                  <a:pt x="1852539" y="77756"/>
                </a:lnTo>
                <a:lnTo>
                  <a:pt x="1902415" y="93436"/>
                </a:lnTo>
                <a:lnTo>
                  <a:pt x="1951122" y="110424"/>
                </a:lnTo>
                <a:lnTo>
                  <a:pt x="1998603" y="128689"/>
                </a:lnTo>
                <a:lnTo>
                  <a:pt x="2044798" y="148198"/>
                </a:lnTo>
                <a:lnTo>
                  <a:pt x="2089649" y="168919"/>
                </a:lnTo>
                <a:lnTo>
                  <a:pt x="2133098" y="190819"/>
                </a:lnTo>
                <a:lnTo>
                  <a:pt x="2175086" y="213868"/>
                </a:lnTo>
                <a:lnTo>
                  <a:pt x="2215554" y="238031"/>
                </a:lnTo>
                <a:lnTo>
                  <a:pt x="2254444" y="263278"/>
                </a:lnTo>
                <a:lnTo>
                  <a:pt x="2291697" y="289576"/>
                </a:lnTo>
                <a:lnTo>
                  <a:pt x="2327254" y="316893"/>
                </a:lnTo>
                <a:lnTo>
                  <a:pt x="2361058" y="345197"/>
                </a:lnTo>
                <a:lnTo>
                  <a:pt x="2393049" y="374455"/>
                </a:lnTo>
                <a:lnTo>
                  <a:pt x="2423169" y="404636"/>
                </a:lnTo>
                <a:lnTo>
                  <a:pt x="2451359" y="435707"/>
                </a:lnTo>
                <a:lnTo>
                  <a:pt x="2477561" y="467636"/>
                </a:lnTo>
                <a:lnTo>
                  <a:pt x="2501717" y="500391"/>
                </a:lnTo>
                <a:lnTo>
                  <a:pt x="2523767" y="533939"/>
                </a:lnTo>
                <a:lnTo>
                  <a:pt x="2543652" y="568249"/>
                </a:lnTo>
                <a:lnTo>
                  <a:pt x="2561316" y="603289"/>
                </a:lnTo>
                <a:lnTo>
                  <a:pt x="2576698" y="639026"/>
                </a:lnTo>
                <a:lnTo>
                  <a:pt x="2589741" y="675427"/>
                </a:lnTo>
                <a:lnTo>
                  <a:pt x="2600385" y="71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 txBox="1"/>
          <p:nvPr/>
        </p:nvSpPr>
        <p:spPr>
          <a:xfrm>
            <a:off x="5517205" y="2427732"/>
            <a:ext cx="1618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Primal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7016353" y="2545250"/>
            <a:ext cx="1860944" cy="815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7016353" y="2545250"/>
            <a:ext cx="1861185" cy="815340"/>
          </a:xfrm>
          <a:custGeom>
            <a:avLst/>
            <a:gdLst/>
            <a:ahLst/>
            <a:cxnLst/>
            <a:rect l="l" t="t" r="r" b="b"/>
            <a:pathLst>
              <a:path w="1861184" h="815339">
                <a:moveTo>
                  <a:pt x="0" y="407501"/>
                </a:moveTo>
                <a:lnTo>
                  <a:pt x="182740" y="0"/>
                </a:lnTo>
                <a:lnTo>
                  <a:pt x="182740" y="203751"/>
                </a:lnTo>
                <a:lnTo>
                  <a:pt x="1860945" y="203751"/>
                </a:lnTo>
                <a:lnTo>
                  <a:pt x="1860945" y="611253"/>
                </a:lnTo>
                <a:lnTo>
                  <a:pt x="182740" y="611253"/>
                </a:lnTo>
                <a:lnTo>
                  <a:pt x="182740" y="815003"/>
                </a:lnTo>
                <a:lnTo>
                  <a:pt x="0" y="407501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7261118" y="2775203"/>
            <a:ext cx="1463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duality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740815" y="3235597"/>
            <a:ext cx="262487" cy="265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lang="en-US" altLang="zh-CN" sz="3600" spc="-5" dirty="0">
                <a:solidFill>
                  <a:srgbClr val="000000"/>
                </a:solidFill>
              </a:rPr>
              <a:t>Optimization</a:t>
            </a:r>
            <a:r>
              <a:rPr lang="en-US" altLang="zh-CN" sz="3600" spc="-20" dirty="0">
                <a:solidFill>
                  <a:srgbClr val="000000"/>
                </a:solidFill>
              </a:rPr>
              <a:t> </a:t>
            </a:r>
            <a:r>
              <a:rPr lang="en-US" altLang="zh-CN" sz="3600" dirty="0">
                <a:solidFill>
                  <a:srgbClr val="000000"/>
                </a:solidFill>
              </a:rPr>
              <a:t>Review:</a:t>
            </a:r>
            <a:r>
              <a:rPr lang="en-US" altLang="zh-CN" sz="3600" dirty="0"/>
              <a:t> </a:t>
            </a:r>
            <a:r>
              <a:rPr lang="en-US" altLang="zh-CN" sz="3600" spc="-10" dirty="0" err="1">
                <a:solidFill>
                  <a:srgbClr val="000000"/>
                </a:solidFill>
                <a:cs typeface="Calibri Light"/>
              </a:rPr>
              <a:t>Lagrangian</a:t>
            </a:r>
            <a:r>
              <a:rPr lang="en-US" altLang="zh-CN" sz="3600" spc="-10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600" spc="-5" dirty="0">
                <a:solidFill>
                  <a:srgbClr val="000000"/>
                </a:solidFill>
                <a:cs typeface="Calibri Light"/>
              </a:rPr>
              <a:t>Duality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53D-3B53-4B96-A527-AFBD8D6CF193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object 5"/>
          <p:cNvSpPr txBox="1"/>
          <p:nvPr/>
        </p:nvSpPr>
        <p:spPr>
          <a:xfrm>
            <a:off x="707390" y="1794255"/>
            <a:ext cx="21285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1900" spc="-5" dirty="0">
                <a:latin typeface="Calibri"/>
                <a:cs typeface="Calibri"/>
              </a:rPr>
              <a:t>The Primal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Problem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050289" y="2340864"/>
            <a:ext cx="66294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alibri"/>
                <a:cs typeface="Calibri"/>
              </a:rPr>
              <a:t>Pr</a:t>
            </a:r>
            <a:r>
              <a:rPr sz="1700" spc="-10" dirty="0">
                <a:latin typeface="Calibri"/>
                <a:cs typeface="Calibri"/>
              </a:rPr>
              <a:t>i</a:t>
            </a:r>
            <a:r>
              <a:rPr sz="1700" spc="5" dirty="0">
                <a:latin typeface="Calibri"/>
                <a:cs typeface="Calibri"/>
              </a:rPr>
              <a:t>m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spc="-10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: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1050289" y="4703064"/>
            <a:ext cx="7442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5" dirty="0">
                <a:latin typeface="Calibri"/>
                <a:cs typeface="Calibri"/>
              </a:rPr>
              <a:t>L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mm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:</a:t>
            </a:r>
          </a:p>
        </p:txBody>
      </p:sp>
      <p:sp>
        <p:nvSpPr>
          <p:cNvPr id="10" name="object 8"/>
          <p:cNvSpPr txBox="1"/>
          <p:nvPr/>
        </p:nvSpPr>
        <p:spPr>
          <a:xfrm>
            <a:off x="1050289" y="5477255"/>
            <a:ext cx="179641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CC3300"/>
                </a:solidFill>
                <a:latin typeface="Calibri"/>
                <a:cs typeface="Calibri"/>
              </a:rPr>
              <a:t>A </a:t>
            </a:r>
            <a:r>
              <a:rPr sz="1700" b="1" spc="-15" dirty="0">
                <a:solidFill>
                  <a:srgbClr val="CC3300"/>
                </a:solidFill>
                <a:latin typeface="Calibri"/>
                <a:cs typeface="Calibri"/>
              </a:rPr>
              <a:t>re-written</a:t>
            </a:r>
            <a:r>
              <a:rPr sz="1700" b="1" spc="-6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CC3300"/>
                </a:solidFill>
                <a:latin typeface="Calibri"/>
                <a:cs typeface="Calibri"/>
              </a:rPr>
              <a:t>Primal: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1050289" y="3115055"/>
            <a:ext cx="250317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alibri"/>
                <a:cs typeface="Calibri"/>
              </a:rPr>
              <a:t>The </a:t>
            </a:r>
            <a:r>
              <a:rPr sz="1700" spc="-15" dirty="0">
                <a:latin typeface="Calibri"/>
                <a:cs typeface="Calibri"/>
              </a:rPr>
              <a:t>generalized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 err="1">
                <a:latin typeface="Calibri"/>
                <a:cs typeface="Calibri"/>
              </a:rPr>
              <a:t>Lagrangian</a:t>
            </a:r>
            <a:r>
              <a:rPr sz="1700" spc="-10" dirty="0">
                <a:latin typeface="Calibri"/>
                <a:cs typeface="Calibri"/>
              </a:rPr>
              <a:t>:</a:t>
            </a:r>
            <a:endParaRPr sz="17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7"/>
              <p:cNvSpPr txBox="1"/>
              <p:nvPr/>
            </p:nvSpPr>
            <p:spPr>
              <a:xfrm>
                <a:off x="1445617" y="4266386"/>
                <a:ext cx="4970754" cy="27424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38100">
                  <a:lnSpc>
                    <a:spcPts val="2070"/>
                  </a:lnSpc>
                </a:pPr>
                <a:r>
                  <a:rPr lang="en-US" sz="1700" dirty="0">
                    <a:latin typeface="Calibri"/>
                    <a:cs typeface="Calibri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7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zh-CN" altLang="ar-AE" sz="1700" i="1" smtClean="0">
                            <a:latin typeface="Cambria Math" panose="02040503050406030204" pitchFamily="18" charset="0"/>
                            <a:cs typeface="Calibri"/>
                          </a:rPr>
                          <m:t>𝛼</m:t>
                        </m:r>
                      </m:e>
                      <m:sup>
                        <m:r>
                          <a:rPr lang="ar-AE" altLang="zh-CN" sz="1700" b="0" i="1" smtClean="0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r>
                      <a:rPr lang="en-US" altLang="zh-CN" sz="1700" b="0" i="1" smtClean="0"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d>
                      <m:d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7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zh-CN" altLang="en-US" sz="17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7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≥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0</m:t>
                        </m:r>
                      </m:e>
                    </m:d>
                    <m:r>
                      <a:rPr lang="en-US" altLang="zh-CN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1700" spc="-15" dirty="0">
                    <a:latin typeface="Calibri"/>
                    <a:cs typeface="Calibri"/>
                  </a:rPr>
                  <a:t>are </a:t>
                </a:r>
                <a:r>
                  <a:rPr lang="en-US" sz="1700" spc="-5" dirty="0">
                    <a:latin typeface="Calibri"/>
                    <a:cs typeface="Calibri"/>
                  </a:rPr>
                  <a:t>called the </a:t>
                </a:r>
                <a:r>
                  <a:rPr lang="en-US" sz="1700" spc="-15" dirty="0" err="1">
                    <a:latin typeface="Calibri"/>
                    <a:cs typeface="Calibri"/>
                  </a:rPr>
                  <a:t>Lagarangian</a:t>
                </a:r>
                <a:r>
                  <a:rPr lang="en-US" sz="1700" spc="100" dirty="0">
                    <a:latin typeface="Calibri"/>
                    <a:cs typeface="Calibri"/>
                  </a:rPr>
                  <a:t> </a:t>
                </a:r>
                <a:r>
                  <a:rPr lang="en-US" sz="1700" spc="-10" dirty="0">
                    <a:latin typeface="Calibri"/>
                    <a:cs typeface="Calibri"/>
                  </a:rPr>
                  <a:t>multipliers</a:t>
                </a:r>
                <a:endParaRPr lang="en-US" sz="17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8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617" y="4266386"/>
                <a:ext cx="4970754" cy="274242"/>
              </a:xfrm>
              <a:prstGeom prst="rect">
                <a:avLst/>
              </a:prstGeom>
              <a:blipFill>
                <a:blip r:embed="rId2"/>
                <a:stretch>
                  <a:fillRect l="-1838" t="-20000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22"/>
          <p:cNvSpPr txBox="1"/>
          <p:nvPr/>
        </p:nvSpPr>
        <p:spPr>
          <a:xfrm>
            <a:off x="4783217" y="1419624"/>
            <a:ext cx="4213225" cy="646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9530" rIns="0" bIns="0" rtlCol="0">
            <a:spAutoFit/>
          </a:bodyPr>
          <a:lstStyle/>
          <a:p>
            <a:pPr marL="90805" marR="316865">
              <a:lnSpc>
                <a:spcPts val="2090"/>
              </a:lnSpc>
              <a:spcBef>
                <a:spcPts val="390"/>
              </a:spcBef>
            </a:pPr>
            <a:r>
              <a:rPr sz="1800" spc="-5" dirty="0">
                <a:latin typeface="Calibri"/>
                <a:cs typeface="Calibri"/>
              </a:rPr>
              <a:t>“Method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Lagrange </a:t>
            </a:r>
            <a:r>
              <a:rPr sz="1800" spc="-5" dirty="0">
                <a:latin typeface="Calibri"/>
                <a:cs typeface="Calibri"/>
              </a:rPr>
              <a:t>multipliers”  </a:t>
            </a:r>
            <a:r>
              <a:rPr sz="1800" spc="-10" dirty="0">
                <a:latin typeface="Calibri"/>
                <a:cs typeface="Calibri"/>
              </a:rPr>
              <a:t>convert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higher-dimensional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endParaRPr sz="18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924054" y="2004064"/>
                <a:ext cx="352526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  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054" y="2004064"/>
                <a:ext cx="3525260" cy="738664"/>
              </a:xfrm>
              <a:prstGeom prst="rect">
                <a:avLst/>
              </a:prstGeom>
              <a:blipFill>
                <a:blip r:embed="rId3"/>
                <a:stretch>
                  <a:fillRect l="-3114" b="-16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897535" y="3395449"/>
                <a:ext cx="3348930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535" y="3395449"/>
                <a:ext cx="3348930" cy="871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948496" y="5010470"/>
                <a:ext cx="1834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496" y="5010470"/>
                <a:ext cx="1834285" cy="276999"/>
              </a:xfrm>
              <a:prstGeom prst="rect">
                <a:avLst/>
              </a:prstGeom>
              <a:blipFill>
                <a:blip r:embed="rId5"/>
                <a:stretch>
                  <a:fillRect l="-33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164137" y="4774192"/>
                <a:ext cx="619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37" y="4774192"/>
                <a:ext cx="619080" cy="276999"/>
              </a:xfrm>
              <a:prstGeom prst="rect">
                <a:avLst/>
              </a:prstGeom>
              <a:blipFill>
                <a:blip r:embed="rId6"/>
                <a:stretch>
                  <a:fillRect l="-12745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4995681" y="4735442"/>
            <a:ext cx="329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</a:t>
            </a:r>
            <a:r>
              <a:rPr lang="en-US" altLang="zh-CN" i="1" dirty="0"/>
              <a:t>w </a:t>
            </a:r>
            <a:r>
              <a:rPr lang="en-US" altLang="zh-CN"/>
              <a:t>satisfies primal constraints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143458" y="5241287"/>
                <a:ext cx="1907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otherwise</a:t>
                </a:r>
                <a:endParaRPr lang="zh-CN" alt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458" y="5241287"/>
                <a:ext cx="1907189" cy="276999"/>
              </a:xfrm>
              <a:prstGeom prst="rect">
                <a:avLst/>
              </a:prstGeom>
              <a:blipFill>
                <a:blip r:embed="rId7"/>
                <a:stretch>
                  <a:fillRect l="-3195" t="-28889" r="-702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924054" y="5862131"/>
                <a:ext cx="28254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ⅈ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054" y="5862131"/>
                <a:ext cx="2825452" cy="369332"/>
              </a:xfrm>
              <a:prstGeom prst="rect">
                <a:avLst/>
              </a:prstGeom>
              <a:blipFill>
                <a:blip r:embed="rId8"/>
                <a:stretch>
                  <a:fillRect l="-108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>
            <a:off x="3930994" y="4826147"/>
            <a:ext cx="202322" cy="651108"/>
          </a:xfrm>
          <a:prstGeom prst="leftBrace">
            <a:avLst>
              <a:gd name="adj1" fmla="val 2500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050893" cy="585111"/>
          </a:xfrm>
        </p:spPr>
        <p:txBody>
          <a:bodyPr/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lang="en-US" altLang="zh-CN" sz="3200" spc="-5" dirty="0">
                <a:solidFill>
                  <a:srgbClr val="000000"/>
                </a:solidFill>
              </a:rPr>
              <a:t>Optimization</a:t>
            </a:r>
            <a:r>
              <a:rPr lang="en-US" altLang="zh-CN" sz="3200" spc="-1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Review:</a:t>
            </a:r>
            <a:r>
              <a:rPr lang="en-US" altLang="zh-CN" sz="3200" dirty="0"/>
              <a:t> </a:t>
            </a:r>
            <a:r>
              <a:rPr lang="en-US" altLang="zh-CN" sz="3200" spc="-10" dirty="0" err="1">
                <a:solidFill>
                  <a:srgbClr val="000000"/>
                </a:solidFill>
                <a:cs typeface="Calibri Light"/>
              </a:rPr>
              <a:t>Lagrangian</a:t>
            </a:r>
            <a:r>
              <a:rPr lang="en-US" altLang="zh-CN" sz="3200" spc="-10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200" spc="-40" dirty="0">
                <a:solidFill>
                  <a:srgbClr val="000000"/>
                </a:solidFill>
                <a:cs typeface="Calibri Light"/>
              </a:rPr>
              <a:t>Duality, </a:t>
            </a: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cont.</a:t>
            </a:r>
            <a:r>
              <a:rPr lang="en-US" altLang="zh-CN" sz="3200" spc="20" dirty="0">
                <a:solidFill>
                  <a:srgbClr val="000000"/>
                </a:solidFill>
                <a:cs typeface="Calibri Light"/>
              </a:rPr>
              <a:t> 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508C-5F21-449E-B56F-F9D129C11880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object 5"/>
          <p:cNvSpPr txBox="1"/>
          <p:nvPr/>
        </p:nvSpPr>
        <p:spPr>
          <a:xfrm>
            <a:off x="535940" y="3740911"/>
            <a:ext cx="29121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5" dirty="0">
                <a:latin typeface="Calibri"/>
                <a:cs typeface="Calibri"/>
              </a:rPr>
              <a:t>Theorem (weak</a:t>
            </a:r>
            <a:r>
              <a:rPr sz="2100" b="1" spc="-5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duality):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564639" y="5698235"/>
            <a:ext cx="878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3366FF"/>
                </a:solidFill>
                <a:latin typeface="Calibri"/>
                <a:cs typeface="Calibri"/>
              </a:rPr>
              <a:t>we</a:t>
            </a:r>
            <a:r>
              <a:rPr sz="2000" spc="-8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66FF"/>
                </a:solidFill>
                <a:latin typeface="Calibri"/>
                <a:cs typeface="Calibri"/>
              </a:rPr>
              <a:t>have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497840" y="1582928"/>
            <a:ext cx="5340350" cy="137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2250" algn="l"/>
              </a:tabLst>
            </a:pPr>
            <a:r>
              <a:rPr sz="2100" spc="-15" dirty="0">
                <a:latin typeface="Calibri"/>
                <a:cs typeface="Calibri"/>
              </a:rPr>
              <a:t>Recall </a:t>
            </a:r>
            <a:r>
              <a:rPr sz="2100" spc="-5" dirty="0">
                <a:latin typeface="Calibri"/>
                <a:cs typeface="Calibri"/>
              </a:rPr>
              <a:t>the Primal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Problem:</a:t>
            </a:r>
            <a:endParaRPr sz="2100" dirty="0">
              <a:latin typeface="Calibri"/>
              <a:cs typeface="Calibri"/>
            </a:endParaRPr>
          </a:p>
          <a:p>
            <a:pPr marR="1181735" algn="r">
              <a:lnSpc>
                <a:spcPts val="1095"/>
              </a:lnSpc>
            </a:pPr>
            <a:endParaRPr lang="en-US" sz="950" i="1" dirty="0">
              <a:latin typeface="Cambria"/>
              <a:cs typeface="Cambria"/>
            </a:endParaRPr>
          </a:p>
          <a:p>
            <a:pPr marR="1181735" algn="r">
              <a:lnSpc>
                <a:spcPts val="1095"/>
              </a:lnSpc>
            </a:pPr>
            <a:endParaRPr lang="en-US" sz="950" i="1" dirty="0">
              <a:latin typeface="Cambria"/>
              <a:cs typeface="Cambria"/>
            </a:endParaRPr>
          </a:p>
          <a:p>
            <a:pPr marR="1181735" algn="r">
              <a:lnSpc>
                <a:spcPts val="1095"/>
              </a:lnSpc>
            </a:pPr>
            <a:endParaRPr lang="en-US" sz="950" i="1" dirty="0">
              <a:latin typeface="Cambria"/>
              <a:cs typeface="Cambria"/>
            </a:endParaRPr>
          </a:p>
          <a:p>
            <a:pPr marR="1181735" algn="r">
              <a:lnSpc>
                <a:spcPts val="1095"/>
              </a:lnSpc>
            </a:pPr>
            <a:endParaRPr sz="9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222250" indent="-171450">
              <a:lnSpc>
                <a:spcPct val="100000"/>
              </a:lnSpc>
              <a:buFont typeface="Arial"/>
              <a:buChar char="•"/>
              <a:tabLst>
                <a:tab pos="222250" algn="l"/>
              </a:tabLst>
            </a:pPr>
            <a:r>
              <a:rPr sz="2100" spc="-5" dirty="0">
                <a:latin typeface="Calibri"/>
                <a:cs typeface="Calibri"/>
              </a:rPr>
              <a:t>The Dual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Problem: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497840" y="4861367"/>
            <a:ext cx="3851910" cy="3398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09550" algn="l"/>
              </a:tabLst>
            </a:pPr>
            <a:r>
              <a:rPr sz="2100" b="1" spc="-5" dirty="0">
                <a:latin typeface="Calibri"/>
                <a:cs typeface="Calibri"/>
              </a:rPr>
              <a:t>Theorem </a:t>
            </a:r>
            <a:r>
              <a:rPr sz="2100" b="1" spc="-10" dirty="0">
                <a:latin typeface="Calibri"/>
                <a:cs typeface="Calibri"/>
              </a:rPr>
              <a:t>(strong</a:t>
            </a:r>
            <a:r>
              <a:rPr sz="2100" b="1" spc="-5" dirty="0">
                <a:latin typeface="Calibri"/>
                <a:cs typeface="Calibri"/>
              </a:rPr>
              <a:t> duality):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3148636" y="5730368"/>
            <a:ext cx="9861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i="1" dirty="0">
                <a:latin typeface="Times New Roman"/>
                <a:cs typeface="Times New Roman"/>
              </a:rPr>
              <a:t>d </a:t>
            </a:r>
            <a:r>
              <a:rPr sz="2175" baseline="42145" dirty="0">
                <a:latin typeface="Times New Roman"/>
                <a:cs typeface="Times New Roman"/>
              </a:rPr>
              <a:t>*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275" dirty="0">
                <a:latin typeface="Times New Roman"/>
                <a:cs typeface="Times New Roman"/>
              </a:rPr>
              <a:t> </a:t>
            </a:r>
            <a:r>
              <a:rPr sz="2500" i="1" spc="20" dirty="0">
                <a:latin typeface="Times New Roman"/>
                <a:cs typeface="Times New Roman"/>
              </a:rPr>
              <a:t>p</a:t>
            </a:r>
            <a:r>
              <a:rPr sz="2175" spc="30" baseline="42145" dirty="0">
                <a:latin typeface="Times New Roman"/>
                <a:cs typeface="Times New Roman"/>
              </a:rPr>
              <a:t>*</a:t>
            </a:r>
            <a:endParaRPr sz="2175" baseline="42145" dirty="0">
              <a:latin typeface="Times New Roman"/>
              <a:cs typeface="Times New Roman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681990" y="5294959"/>
            <a:ext cx="4104004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3366FF"/>
                </a:solidFill>
                <a:latin typeface="Calibri"/>
                <a:cs typeface="Calibri"/>
              </a:rPr>
              <a:t>Iff </a:t>
            </a:r>
            <a:r>
              <a:rPr sz="2000" spc="-5" dirty="0">
                <a:solidFill>
                  <a:srgbClr val="3366FF"/>
                </a:solidFill>
                <a:latin typeface="Calibri"/>
                <a:cs typeface="Calibri"/>
              </a:rPr>
              <a:t>there </a:t>
            </a:r>
            <a:r>
              <a:rPr sz="2000" spc="-15" dirty="0">
                <a:solidFill>
                  <a:srgbClr val="3366FF"/>
                </a:solidFill>
                <a:latin typeface="Calibri"/>
                <a:cs typeface="Calibri"/>
              </a:rPr>
              <a:t>exist </a:t>
            </a:r>
            <a:r>
              <a:rPr sz="2000" dirty="0">
                <a:solidFill>
                  <a:srgbClr val="3366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3366FF"/>
                </a:solidFill>
                <a:latin typeface="Calibri"/>
                <a:cs typeface="Calibri"/>
              </a:rPr>
              <a:t>saddle </a:t>
            </a:r>
            <a:r>
              <a:rPr sz="2000" spc="-10" dirty="0">
                <a:solidFill>
                  <a:srgbClr val="3366FF"/>
                </a:solidFill>
                <a:latin typeface="Calibri"/>
                <a:cs typeface="Calibri"/>
              </a:rPr>
              <a:t>point </a:t>
            </a:r>
            <a:r>
              <a:rPr sz="2000" spc="-5" dirty="0">
                <a:solidFill>
                  <a:srgbClr val="3366FF"/>
                </a:solidFill>
                <a:latin typeface="Calibri"/>
                <a:cs typeface="Calibri"/>
              </a:rPr>
              <a:t>of </a:t>
            </a:r>
            <a:r>
              <a:rPr sz="3075" i="1" spc="75" baseline="-6775" dirty="0">
                <a:latin typeface="Trebuchet MS"/>
                <a:cs typeface="Trebuchet MS"/>
              </a:rPr>
              <a:t>L</a:t>
            </a:r>
            <a:r>
              <a:rPr sz="3000" spc="75" baseline="-6944" dirty="0">
                <a:latin typeface="Cambria"/>
                <a:cs typeface="Cambria"/>
              </a:rPr>
              <a:t>(</a:t>
            </a:r>
            <a:r>
              <a:rPr sz="3000" i="1" spc="75" baseline="-6944" dirty="0">
                <a:latin typeface="Cambria"/>
                <a:cs typeface="Cambria"/>
              </a:rPr>
              <a:t>w</a:t>
            </a:r>
            <a:r>
              <a:rPr sz="3000" spc="75" baseline="-6944" dirty="0">
                <a:latin typeface="Cambria"/>
                <a:cs typeface="Cambria"/>
              </a:rPr>
              <a:t>,</a:t>
            </a:r>
            <a:r>
              <a:rPr sz="3075" i="1" spc="75" baseline="-6775" dirty="0">
                <a:latin typeface="Symbol"/>
                <a:cs typeface="Symbol"/>
              </a:rPr>
              <a:t></a:t>
            </a:r>
            <a:r>
              <a:rPr sz="3075" i="1" spc="-592" baseline="-6775" dirty="0">
                <a:latin typeface="Times New Roman"/>
                <a:cs typeface="Times New Roman"/>
              </a:rPr>
              <a:t> </a:t>
            </a:r>
            <a:r>
              <a:rPr sz="3000" spc="7" baseline="-6944" dirty="0">
                <a:latin typeface="Cambria"/>
                <a:cs typeface="Cambria"/>
              </a:rPr>
              <a:t>)</a:t>
            </a:r>
            <a:endParaRPr sz="3000" baseline="-6944">
              <a:latin typeface="Cambria"/>
              <a:cs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028950" y="2042654"/>
                <a:ext cx="2875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ⅈ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2042654"/>
                <a:ext cx="2875146" cy="369332"/>
              </a:xfrm>
              <a:prstGeom prst="rect">
                <a:avLst/>
              </a:prstGeom>
              <a:blipFill>
                <a:blip r:embed="rId2"/>
                <a:stretch>
                  <a:fillRect l="-21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007134" y="3147886"/>
                <a:ext cx="2875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ⅈ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34" y="3147886"/>
                <a:ext cx="287514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97840" y="4304825"/>
                <a:ext cx="77628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ⅈ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ⅈ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" y="4304825"/>
                <a:ext cx="7762875" cy="307777"/>
              </a:xfrm>
              <a:prstGeom prst="rect">
                <a:avLst/>
              </a:prstGeom>
              <a:blipFill>
                <a:blip r:embed="rId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8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cs typeface="Arial"/>
              </a:rPr>
              <a:t>Dual </a:t>
            </a:r>
            <a:r>
              <a:rPr lang="en-US" altLang="zh-CN" sz="3600" spc="-5" dirty="0">
                <a:cs typeface="Arial"/>
              </a:rPr>
              <a:t>representation </a:t>
            </a:r>
            <a:r>
              <a:rPr lang="en-US" altLang="zh-CN" sz="3600" dirty="0">
                <a:cs typeface="Arial"/>
              </a:rPr>
              <a:t>of </a:t>
            </a:r>
            <a:r>
              <a:rPr lang="en-US" altLang="zh-CN" sz="3600" spc="-5" dirty="0">
                <a:cs typeface="Arial"/>
              </a:rPr>
              <a:t>the </a:t>
            </a:r>
            <a:r>
              <a:rPr lang="en-US" altLang="zh-CN" sz="3600" dirty="0">
                <a:cs typeface="Arial"/>
              </a:rPr>
              <a:t>hard </a:t>
            </a:r>
            <a:r>
              <a:rPr lang="en-US" altLang="zh-CN" sz="3600" spc="-5" dirty="0">
                <a:cs typeface="Arial"/>
              </a:rPr>
              <a:t>SVM</a:t>
            </a:r>
            <a:r>
              <a:rPr lang="en-US" altLang="zh-CN" sz="3600" spc="-40" dirty="0">
                <a:cs typeface="Arial"/>
              </a:rPr>
              <a:t> </a:t>
            </a:r>
            <a:r>
              <a:rPr lang="en-US" altLang="zh-CN" sz="3600" spc="-5" dirty="0">
                <a:cs typeface="Arial"/>
              </a:rPr>
              <a:t>QP</a:t>
            </a:r>
            <a:br>
              <a:rPr lang="en-US" altLang="zh-CN" dirty="0">
                <a:latin typeface="Arial"/>
                <a:cs typeface="Arial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D75-E433-4730-A877-F3545200E6FB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object 10"/>
          <p:cNvSpPr txBox="1"/>
          <p:nvPr/>
        </p:nvSpPr>
        <p:spPr>
          <a:xfrm>
            <a:off x="350200" y="1424656"/>
            <a:ext cx="5430840" cy="2474267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30"/>
              </a:spcBef>
              <a:buFont typeface="Arial" panose="020B0604020202020204" pitchFamily="34" charset="0"/>
              <a:buChar char="•"/>
              <a:tabLst>
                <a:tab pos="155575" algn="l"/>
              </a:tabLst>
            </a:pPr>
            <a:r>
              <a:rPr sz="2400" spc="-20" dirty="0">
                <a:cs typeface="Arial"/>
              </a:rPr>
              <a:t>We </a:t>
            </a:r>
            <a:r>
              <a:rPr sz="2400" dirty="0">
                <a:cs typeface="Arial"/>
              </a:rPr>
              <a:t>will </a:t>
            </a:r>
            <a:r>
              <a:rPr sz="2400" spc="-5" dirty="0">
                <a:cs typeface="Arial"/>
              </a:rPr>
              <a:t>start with the linearly separable</a:t>
            </a:r>
            <a:r>
              <a:rPr sz="2400" spc="10" dirty="0">
                <a:cs typeface="Arial"/>
              </a:rPr>
              <a:t> </a:t>
            </a:r>
            <a:r>
              <a:rPr sz="2400" spc="-5" dirty="0">
                <a:cs typeface="Arial"/>
              </a:rPr>
              <a:t>case</a:t>
            </a:r>
            <a:endParaRPr sz="2400" dirty="0"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1045"/>
              </a:spcBef>
              <a:buFont typeface="Arial" panose="020B0604020202020204" pitchFamily="34" charset="0"/>
              <a:buChar char="•"/>
              <a:tabLst>
                <a:tab pos="155575" algn="l"/>
              </a:tabLst>
            </a:pPr>
            <a:r>
              <a:rPr sz="2400" spc="-5" dirty="0">
                <a:cs typeface="Arial"/>
              </a:rPr>
              <a:t>Instead of encoding the correct classification rule and constraint</a:t>
            </a:r>
            <a:r>
              <a:rPr lang="en-US" sz="2400" spc="-5" dirty="0">
                <a:cs typeface="Arial"/>
              </a:rPr>
              <a:t>,</a:t>
            </a:r>
            <a:r>
              <a:rPr sz="2400" spc="-5" dirty="0">
                <a:cs typeface="Arial"/>
              </a:rPr>
              <a:t> </a:t>
            </a:r>
            <a:r>
              <a:rPr sz="2400" dirty="0">
                <a:cs typeface="Arial"/>
              </a:rPr>
              <a:t>we will </a:t>
            </a:r>
            <a:r>
              <a:rPr sz="2400" spc="-5" dirty="0">
                <a:cs typeface="Arial"/>
              </a:rPr>
              <a:t>use Lagrange multiplies to encode </a:t>
            </a:r>
            <a:r>
              <a:rPr sz="2400" dirty="0">
                <a:cs typeface="Arial"/>
              </a:rPr>
              <a:t>it </a:t>
            </a:r>
            <a:r>
              <a:rPr sz="2400" spc="-5" dirty="0">
                <a:cs typeface="Arial"/>
              </a:rPr>
              <a:t>as part of the our minimization</a:t>
            </a:r>
            <a:r>
              <a:rPr sz="2400" spc="-10" dirty="0">
                <a:cs typeface="Arial"/>
              </a:rPr>
              <a:t> </a:t>
            </a:r>
            <a:r>
              <a:rPr sz="2400" spc="-5" dirty="0">
                <a:cs typeface="Arial"/>
              </a:rPr>
              <a:t>problem</a:t>
            </a:r>
            <a:endParaRPr sz="2400" dirty="0">
              <a:cs typeface="Arial"/>
            </a:endParaRPr>
          </a:p>
        </p:txBody>
      </p:sp>
      <p:sp>
        <p:nvSpPr>
          <p:cNvPr id="9" name="object 12"/>
          <p:cNvSpPr/>
          <p:nvPr/>
        </p:nvSpPr>
        <p:spPr>
          <a:xfrm>
            <a:off x="5957067" y="2115536"/>
            <a:ext cx="2503170" cy="1709420"/>
          </a:xfrm>
          <a:custGeom>
            <a:avLst/>
            <a:gdLst/>
            <a:ahLst/>
            <a:cxnLst/>
            <a:rect l="l" t="t" r="r" b="b"/>
            <a:pathLst>
              <a:path w="2503170" h="1709420">
                <a:moveTo>
                  <a:pt x="0" y="284836"/>
                </a:moveTo>
                <a:lnTo>
                  <a:pt x="3728" y="238634"/>
                </a:lnTo>
                <a:lnTo>
                  <a:pt x="14521" y="194806"/>
                </a:lnTo>
                <a:lnTo>
                  <a:pt x="31792" y="153937"/>
                </a:lnTo>
                <a:lnTo>
                  <a:pt x="54956" y="116615"/>
                </a:lnTo>
                <a:lnTo>
                  <a:pt x="83426" y="83426"/>
                </a:lnTo>
                <a:lnTo>
                  <a:pt x="116615" y="54956"/>
                </a:lnTo>
                <a:lnTo>
                  <a:pt x="153937" y="31792"/>
                </a:lnTo>
                <a:lnTo>
                  <a:pt x="194806" y="14521"/>
                </a:lnTo>
                <a:lnTo>
                  <a:pt x="238634" y="3728"/>
                </a:lnTo>
                <a:lnTo>
                  <a:pt x="284836" y="0"/>
                </a:lnTo>
                <a:lnTo>
                  <a:pt x="2217753" y="0"/>
                </a:lnTo>
                <a:lnTo>
                  <a:pt x="2263955" y="3728"/>
                </a:lnTo>
                <a:lnTo>
                  <a:pt x="2307783" y="14521"/>
                </a:lnTo>
                <a:lnTo>
                  <a:pt x="2348651" y="31792"/>
                </a:lnTo>
                <a:lnTo>
                  <a:pt x="2385974" y="54956"/>
                </a:lnTo>
                <a:lnTo>
                  <a:pt x="2419163" y="83426"/>
                </a:lnTo>
                <a:lnTo>
                  <a:pt x="2447632" y="116615"/>
                </a:lnTo>
                <a:lnTo>
                  <a:pt x="2470797" y="153937"/>
                </a:lnTo>
                <a:lnTo>
                  <a:pt x="2488068" y="194806"/>
                </a:lnTo>
                <a:lnTo>
                  <a:pt x="2498861" y="238634"/>
                </a:lnTo>
                <a:lnTo>
                  <a:pt x="2502590" y="284836"/>
                </a:lnTo>
                <a:lnTo>
                  <a:pt x="2502590" y="1424145"/>
                </a:lnTo>
                <a:lnTo>
                  <a:pt x="2498861" y="1470347"/>
                </a:lnTo>
                <a:lnTo>
                  <a:pt x="2488068" y="1514175"/>
                </a:lnTo>
                <a:lnTo>
                  <a:pt x="2470797" y="1555043"/>
                </a:lnTo>
                <a:lnTo>
                  <a:pt x="2447632" y="1592365"/>
                </a:lnTo>
                <a:lnTo>
                  <a:pt x="2419163" y="1625555"/>
                </a:lnTo>
                <a:lnTo>
                  <a:pt x="2385974" y="1654024"/>
                </a:lnTo>
                <a:lnTo>
                  <a:pt x="2348651" y="1677189"/>
                </a:lnTo>
                <a:lnTo>
                  <a:pt x="2307783" y="1694460"/>
                </a:lnTo>
                <a:lnTo>
                  <a:pt x="2263955" y="1705253"/>
                </a:lnTo>
                <a:lnTo>
                  <a:pt x="2217753" y="1708982"/>
                </a:lnTo>
                <a:lnTo>
                  <a:pt x="284836" y="1708982"/>
                </a:lnTo>
                <a:lnTo>
                  <a:pt x="238634" y="1705253"/>
                </a:lnTo>
                <a:lnTo>
                  <a:pt x="194806" y="1694460"/>
                </a:lnTo>
                <a:lnTo>
                  <a:pt x="153937" y="1677189"/>
                </a:lnTo>
                <a:lnTo>
                  <a:pt x="116615" y="1654024"/>
                </a:lnTo>
                <a:lnTo>
                  <a:pt x="83426" y="1625555"/>
                </a:lnTo>
                <a:lnTo>
                  <a:pt x="54956" y="1592365"/>
                </a:lnTo>
                <a:lnTo>
                  <a:pt x="31792" y="1555043"/>
                </a:lnTo>
                <a:lnTo>
                  <a:pt x="14521" y="1514175"/>
                </a:lnTo>
                <a:lnTo>
                  <a:pt x="3728" y="1470347"/>
                </a:lnTo>
                <a:lnTo>
                  <a:pt x="0" y="1424145"/>
                </a:lnTo>
                <a:lnTo>
                  <a:pt x="0" y="284836"/>
                </a:lnTo>
                <a:close/>
              </a:path>
            </a:pathLst>
          </a:custGeom>
          <a:ln w="63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3"/>
          <p:cNvSpPr txBox="1"/>
          <p:nvPr/>
        </p:nvSpPr>
        <p:spPr>
          <a:xfrm>
            <a:off x="552450" y="4428381"/>
            <a:ext cx="8304702" cy="56746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2400" spc="-5" dirty="0">
                <a:cs typeface="Arial"/>
              </a:rPr>
              <a:t>Recall that Lagrange multipliers can be applied to turn the following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problem:</a:t>
            </a:r>
            <a:endParaRPr sz="2400" dirty="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81519" y="4857429"/>
                <a:ext cx="743190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𝑝𝑟𝑖𝑚𝑎𝑙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b="1" i="1" dirty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zh-CN" alt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zh-CN" alt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9" y="4857429"/>
                <a:ext cx="7431906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223510" y="2472578"/>
                <a:ext cx="197028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𝑚𝑖𝑛</m:t>
                      </m:r>
                      <m:f>
                        <m:fPr>
                          <m:type m:val="lin"/>
                          <m:ctrlPr>
                            <a:rPr lang="zh-CN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zh-CN" altLang="en-US" sz="2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510" y="2472578"/>
                <a:ext cx="1970283" cy="923330"/>
              </a:xfrm>
              <a:prstGeom prst="rect">
                <a:avLst/>
              </a:prstGeom>
              <a:blipFill>
                <a:blip r:embed="rId3"/>
                <a:stretch>
                  <a:fillRect l="-4644" t="-56291" r="-10217" b="-15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13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5" dirty="0">
                <a:solidFill>
                  <a:srgbClr val="000000"/>
                </a:solidFill>
                <a:cs typeface="Calibri Light"/>
              </a:rPr>
              <a:t>The Dual </a:t>
            </a:r>
            <a:r>
              <a:rPr lang="en-US" altLang="zh-CN" sz="3600" spc="-20" dirty="0">
                <a:solidFill>
                  <a:srgbClr val="000000"/>
                </a:solidFill>
                <a:cs typeface="Calibri Light"/>
              </a:rPr>
              <a:t>Problem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BE9-6A9E-4B5C-A9F7-2E0AC1BD2C74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7" name="object 3"/>
          <p:cNvSpPr txBox="1"/>
          <p:nvPr/>
        </p:nvSpPr>
        <p:spPr>
          <a:xfrm>
            <a:off x="1056736" y="4425733"/>
            <a:ext cx="2001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Note that </a:t>
            </a:r>
            <a:r>
              <a:rPr sz="1800" b="1" dirty="0">
                <a:latin typeface="Calibri"/>
                <a:cs typeface="Calibri"/>
              </a:rPr>
              <a:t>(</a:t>
            </a:r>
            <a:r>
              <a:rPr lang="en-US" sz="1800" b="1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)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implies: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659916" y="1650919"/>
            <a:ext cx="5182870" cy="6476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209550" indent="-171450">
              <a:lnSpc>
                <a:spcPts val="2625"/>
              </a:lnSpc>
              <a:spcBef>
                <a:spcPts val="860"/>
              </a:spcBef>
              <a:buFont typeface="Arial"/>
              <a:buChar char="•"/>
              <a:tabLst>
                <a:tab pos="209550" algn="l"/>
              </a:tabLst>
            </a:pPr>
            <a:r>
              <a:rPr sz="2100" spc="-45" dirty="0">
                <a:latin typeface="Calibri"/>
                <a:cs typeface="Calibri"/>
              </a:rPr>
              <a:t>We </a:t>
            </a:r>
            <a:r>
              <a:rPr sz="2100" spc="-10" dirty="0">
                <a:latin typeface="Calibri"/>
                <a:cs typeface="Calibri"/>
              </a:rPr>
              <a:t>minimize </a:t>
            </a:r>
            <a:r>
              <a:rPr sz="2200" i="1" spc="-65" dirty="0">
                <a:latin typeface="Garamond"/>
                <a:cs typeface="Garamond"/>
              </a:rPr>
              <a:t>L </a:t>
            </a:r>
            <a:r>
              <a:rPr sz="2100" spc="-5" dirty="0">
                <a:latin typeface="Calibri"/>
                <a:cs typeface="Calibri"/>
              </a:rPr>
              <a:t>with respect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i="1" dirty="0">
                <a:latin typeface="Times New Roman"/>
                <a:cs typeface="Times New Roman"/>
              </a:rPr>
              <a:t>w </a:t>
            </a:r>
            <a:r>
              <a:rPr sz="2100" spc="-5" dirty="0">
                <a:latin typeface="Calibri"/>
                <a:cs typeface="Calibri"/>
              </a:rPr>
              <a:t>and </a:t>
            </a:r>
            <a:r>
              <a:rPr sz="2100" i="1" dirty="0">
                <a:latin typeface="Times New Roman"/>
                <a:cs typeface="Times New Roman"/>
              </a:rPr>
              <a:t>b</a:t>
            </a:r>
            <a:r>
              <a:rPr sz="2100" i="1" spc="-6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first: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717846" y="5009585"/>
            <a:ext cx="5211445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ts val="2625"/>
              </a:lnSpc>
              <a:buFont typeface="Arial"/>
              <a:buChar char="•"/>
              <a:tabLst>
                <a:tab pos="184150" algn="l"/>
              </a:tabLst>
            </a:pPr>
            <a:r>
              <a:rPr sz="2100" dirty="0">
                <a:latin typeface="Calibri"/>
                <a:cs typeface="Calibri"/>
              </a:rPr>
              <a:t>Plus (</a:t>
            </a:r>
            <a:r>
              <a:rPr lang="en-US" sz="2100" dirty="0">
                <a:latin typeface="Calibri"/>
                <a:cs typeface="Calibri"/>
              </a:rPr>
              <a:t>3</a:t>
            </a:r>
            <a:r>
              <a:rPr sz="2100" dirty="0">
                <a:latin typeface="Calibri"/>
                <a:cs typeface="Calibri"/>
              </a:rPr>
              <a:t>) </a:t>
            </a:r>
            <a:r>
              <a:rPr sz="2100" spc="-5" dirty="0">
                <a:latin typeface="Calibri"/>
                <a:cs typeface="Calibri"/>
              </a:rPr>
              <a:t>back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200" i="1" spc="-65" dirty="0">
                <a:latin typeface="Garamond"/>
                <a:cs typeface="Garamond"/>
              </a:rPr>
              <a:t>L </a:t>
            </a:r>
            <a:r>
              <a:rPr sz="2100" dirty="0">
                <a:latin typeface="Calibri"/>
                <a:cs typeface="Calibri"/>
              </a:rPr>
              <a:t>, </a:t>
            </a:r>
            <a:r>
              <a:rPr sz="2100" spc="-5" dirty="0">
                <a:latin typeface="Calibri"/>
                <a:cs typeface="Calibri"/>
              </a:rPr>
              <a:t>and using </a:t>
            </a:r>
            <a:r>
              <a:rPr sz="2100" dirty="0">
                <a:latin typeface="Calibri"/>
                <a:cs typeface="Calibri"/>
              </a:rPr>
              <a:t>(</a:t>
            </a:r>
            <a:r>
              <a:rPr lang="en-US" sz="2100" dirty="0">
                <a:latin typeface="Calibri"/>
                <a:cs typeface="Calibri"/>
              </a:rPr>
              <a:t>2</a:t>
            </a:r>
            <a:r>
              <a:rPr sz="2100" dirty="0">
                <a:latin typeface="Calibri"/>
                <a:cs typeface="Calibri"/>
              </a:rPr>
              <a:t>), </a:t>
            </a:r>
            <a:r>
              <a:rPr sz="2100" spc="-10" dirty="0">
                <a:latin typeface="Calibri"/>
                <a:cs typeface="Calibri"/>
              </a:rPr>
              <a:t>we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have: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7260527" y="2191635"/>
            <a:ext cx="944244" cy="2630657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60020">
              <a:lnSpc>
                <a:spcPct val="200000"/>
              </a:lnSpc>
              <a:spcBef>
                <a:spcPts val="1440"/>
              </a:spcBef>
            </a:pPr>
            <a:r>
              <a:rPr lang="en-US" sz="2400" dirty="0">
                <a:solidFill>
                  <a:srgbClr val="3366FF"/>
                </a:solidFill>
                <a:latin typeface="Calibri"/>
                <a:cs typeface="Calibri"/>
              </a:rPr>
              <a:t>(1)</a:t>
            </a:r>
            <a:endParaRPr sz="2400" dirty="0">
              <a:latin typeface="Calibri"/>
              <a:cs typeface="Calibri"/>
            </a:endParaRPr>
          </a:p>
          <a:p>
            <a:pPr marL="113664">
              <a:lnSpc>
                <a:spcPct val="200000"/>
              </a:lnSpc>
              <a:spcBef>
                <a:spcPts val="1345"/>
              </a:spcBef>
            </a:pPr>
            <a:r>
              <a:rPr lang="en-US" sz="2400" spc="40" dirty="0">
                <a:solidFill>
                  <a:srgbClr val="3366FF"/>
                </a:solidFill>
                <a:latin typeface="Calibri"/>
                <a:cs typeface="Calibri"/>
              </a:rPr>
              <a:t> (2)</a:t>
            </a:r>
          </a:p>
          <a:p>
            <a:pPr marL="113664">
              <a:lnSpc>
                <a:spcPct val="200000"/>
              </a:lnSpc>
              <a:spcBef>
                <a:spcPts val="1345"/>
              </a:spcBef>
            </a:pPr>
            <a:r>
              <a:rPr lang="en-US" sz="2400" spc="40" dirty="0">
                <a:solidFill>
                  <a:srgbClr val="3366FF"/>
                </a:solidFill>
                <a:latin typeface="Calibri"/>
                <a:cs typeface="Calibri"/>
              </a:rPr>
              <a:t> (3)</a:t>
            </a:r>
            <a:endParaRPr sz="24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491818" y="1403951"/>
                <a:ext cx="323973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𝐿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𝑤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18" y="1403951"/>
                <a:ext cx="3239733" cy="385555"/>
              </a:xfrm>
              <a:prstGeom prst="rect">
                <a:avLst/>
              </a:prstGeom>
              <a:blipFill>
                <a:blip r:embed="rId2"/>
                <a:stretch>
                  <a:fillRect l="-1318" r="-3202" b="-29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491818" y="2306604"/>
                <a:ext cx="3986540" cy="876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0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18" y="2306604"/>
                <a:ext cx="3986540" cy="8762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756434" y="3265399"/>
                <a:ext cx="3454664" cy="876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000" dirty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000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34" y="3265399"/>
                <a:ext cx="3454664" cy="8762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251351" y="4200632"/>
                <a:ext cx="1632050" cy="788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𝑡𝑟𝑎𝑖𝑛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351" y="4200632"/>
                <a:ext cx="1632050" cy="788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709648" y="5502983"/>
                <a:ext cx="5550879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≥0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648" y="5502983"/>
                <a:ext cx="5550879" cy="7817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8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Calibri Light"/>
              </a:rPr>
              <a:t>Summary: Dual </a:t>
            </a:r>
            <a:r>
              <a:rPr lang="en-US" altLang="zh-CN" spc="-30" dirty="0">
                <a:cs typeface="Calibri Light"/>
              </a:rPr>
              <a:t>for </a:t>
            </a:r>
            <a:r>
              <a:rPr lang="en-US" altLang="zh-CN" spc="-15" dirty="0">
                <a:cs typeface="Calibri Light"/>
              </a:rPr>
              <a:t>hard </a:t>
            </a:r>
            <a:r>
              <a:rPr lang="en-US" altLang="zh-CN" spc="-10" dirty="0">
                <a:cs typeface="Calibri Light"/>
              </a:rPr>
              <a:t>SVM</a:t>
            </a:r>
            <a:r>
              <a:rPr lang="en-US" altLang="zh-CN" dirty="0">
                <a:cs typeface="Calibri Light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DEAA-CC49-4FB1-853B-5A6A12F2959D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649932" y="1532663"/>
                <a:ext cx="7232650" cy="1265730"/>
              </a:xfrm>
              <a:prstGeom prst="rect">
                <a:avLst/>
              </a:prstGeom>
            </p:spPr>
            <p:txBody>
              <a:bodyPr vert="horz" wrap="square" lIns="0" tIns="64769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509"/>
                  </a:spcBef>
                </a:pPr>
                <a:r>
                  <a:rPr sz="2800" dirty="0">
                    <a:latin typeface="Calibri"/>
                    <a:cs typeface="Calibri"/>
                  </a:rPr>
                  <a:t>Solving </a:t>
                </a:r>
                <a:r>
                  <a:rPr sz="2800" spc="-15" dirty="0">
                    <a:latin typeface="Calibri"/>
                    <a:cs typeface="Calibri"/>
                  </a:rPr>
                  <a:t>for </a:t>
                </a:r>
                <a:r>
                  <a:rPr sz="2800" b="1" dirty="0">
                    <a:latin typeface="Calibri"/>
                    <a:cs typeface="Calibri"/>
                  </a:rPr>
                  <a:t>w </a:t>
                </a:r>
                <a:r>
                  <a:rPr sz="2800" spc="-10" dirty="0">
                    <a:latin typeface="Calibri"/>
                    <a:cs typeface="Calibri"/>
                  </a:rPr>
                  <a:t>that </a:t>
                </a:r>
                <a:r>
                  <a:rPr sz="2800" spc="-5" dirty="0">
                    <a:latin typeface="Calibri"/>
                    <a:cs typeface="Calibri"/>
                  </a:rPr>
                  <a:t>gives maximum</a:t>
                </a:r>
                <a:r>
                  <a:rPr sz="2800" spc="10" dirty="0">
                    <a:latin typeface="Calibri"/>
                    <a:cs typeface="Calibri"/>
                  </a:rPr>
                  <a:t> </a:t>
                </a:r>
                <a:r>
                  <a:rPr sz="2800" spc="-10" dirty="0">
                    <a:latin typeface="Calibri"/>
                    <a:cs typeface="Calibri"/>
                  </a:rPr>
                  <a:t>margin:</a:t>
                </a:r>
                <a:endParaRPr sz="2800" dirty="0">
                  <a:latin typeface="Calibri"/>
                  <a:cs typeface="Calibri"/>
                </a:endParaRPr>
              </a:p>
              <a:p>
                <a:pPr marL="565150" marR="55880" indent="-514350">
                  <a:lnSpc>
                    <a:spcPts val="2620"/>
                  </a:lnSpc>
                  <a:spcBef>
                    <a:spcPts val="770"/>
                  </a:spcBef>
                  <a:tabLst>
                    <a:tab pos="564515" algn="l"/>
                    <a:tab pos="6305550" algn="l"/>
                  </a:tabLst>
                </a:pPr>
                <a:r>
                  <a:rPr sz="2400" spc="-5" dirty="0">
                    <a:latin typeface="Calibri"/>
                    <a:cs typeface="Calibri"/>
                  </a:rPr>
                  <a:t>1.	Combine objective function </a:t>
                </a:r>
                <a:r>
                  <a:rPr sz="2400" dirty="0">
                    <a:latin typeface="Calibri"/>
                    <a:cs typeface="Calibri"/>
                  </a:rPr>
                  <a:t>and </a:t>
                </a:r>
                <a:r>
                  <a:rPr sz="2400" spc="-15" dirty="0">
                    <a:latin typeface="Calibri"/>
                    <a:cs typeface="Calibri"/>
                  </a:rPr>
                  <a:t>constraints into </a:t>
                </a:r>
                <a:r>
                  <a:rPr sz="2400" spc="-5" dirty="0">
                    <a:latin typeface="Calibri"/>
                    <a:cs typeface="Calibri"/>
                  </a:rPr>
                  <a:t>new  o</a:t>
                </a:r>
                <a:r>
                  <a:rPr sz="2400" dirty="0">
                    <a:latin typeface="Calibri"/>
                    <a:cs typeface="Calibri"/>
                  </a:rPr>
                  <a:t>bj</a:t>
                </a:r>
                <a:r>
                  <a:rPr sz="2400" spc="5" dirty="0">
                    <a:latin typeface="Calibri"/>
                    <a:cs typeface="Calibri"/>
                  </a:rPr>
                  <a:t>e</a:t>
                </a:r>
                <a:r>
                  <a:rPr sz="2400" spc="-5" dirty="0">
                    <a:latin typeface="Calibri"/>
                    <a:cs typeface="Calibri"/>
                  </a:rPr>
                  <a:t>cti</a:t>
                </a:r>
                <a:r>
                  <a:rPr sz="2400" spc="-25" dirty="0">
                    <a:latin typeface="Calibri"/>
                    <a:cs typeface="Calibri"/>
                  </a:rPr>
                  <a:t>v</a:t>
                </a:r>
                <a:r>
                  <a:rPr sz="2400" dirty="0">
                    <a:latin typeface="Calibri"/>
                    <a:cs typeface="Calibri"/>
                  </a:rPr>
                  <a:t>e </a:t>
                </a:r>
                <a:r>
                  <a:rPr sz="2400" spc="5" dirty="0">
                    <a:latin typeface="Calibri"/>
                    <a:cs typeface="Calibri"/>
                  </a:rPr>
                  <a:t>f</a:t>
                </a:r>
                <a:r>
                  <a:rPr sz="2400" dirty="0">
                    <a:latin typeface="Calibri"/>
                    <a:cs typeface="Calibri"/>
                  </a:rPr>
                  <a:t>un</a:t>
                </a:r>
                <a:r>
                  <a:rPr sz="2400" spc="-5" dirty="0">
                    <a:latin typeface="Calibri"/>
                    <a:cs typeface="Calibri"/>
                  </a:rPr>
                  <a:t>ctio</a:t>
                </a:r>
                <a:r>
                  <a:rPr sz="2400" dirty="0">
                    <a:latin typeface="Calibri"/>
                    <a:cs typeface="Calibri"/>
                  </a:rPr>
                  <a:t>n,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dirty="0">
                    <a:latin typeface="Calibri"/>
                    <a:cs typeface="Calibri"/>
                  </a:rPr>
                  <a:t>u</a:t>
                </a:r>
                <a:r>
                  <a:rPr sz="2400" spc="-5" dirty="0">
                    <a:latin typeface="Calibri"/>
                    <a:cs typeface="Calibri"/>
                  </a:rPr>
                  <a:t>si</a:t>
                </a:r>
                <a:r>
                  <a:rPr sz="2400" dirty="0">
                    <a:latin typeface="Calibri"/>
                    <a:cs typeface="Calibri"/>
                  </a:rPr>
                  <a:t>ng</a:t>
                </a:r>
                <a:r>
                  <a:rPr sz="2400" spc="-15" dirty="0">
                    <a:latin typeface="Calibri"/>
                    <a:cs typeface="Calibri"/>
                  </a:rPr>
                  <a:t> </a:t>
                </a:r>
                <a:r>
                  <a:rPr sz="2400" dirty="0" err="1">
                    <a:solidFill>
                      <a:srgbClr val="FF0000"/>
                    </a:solidFill>
                    <a:latin typeface="Calibri"/>
                    <a:cs typeface="Calibri"/>
                  </a:rPr>
                  <a:t>L</a:t>
                </a:r>
                <a:r>
                  <a:rPr sz="2400" spc="-5" dirty="0" err="1">
                    <a:solidFill>
                      <a:srgbClr val="FF0000"/>
                    </a:solidFill>
                    <a:latin typeface="Calibri"/>
                    <a:cs typeface="Calibri"/>
                  </a:rPr>
                  <a:t>ag</a:t>
                </a:r>
                <a:r>
                  <a:rPr sz="2400" spc="-50" dirty="0" err="1">
                    <a:solidFill>
                      <a:srgbClr val="FF0000"/>
                    </a:solidFill>
                    <a:latin typeface="Calibri"/>
                    <a:cs typeface="Calibri"/>
                  </a:rPr>
                  <a:t>r</a:t>
                </a:r>
                <a:r>
                  <a:rPr sz="2400" spc="-5" dirty="0" err="1">
                    <a:solidFill>
                      <a:srgbClr val="FF0000"/>
                    </a:solidFill>
                    <a:latin typeface="Calibri"/>
                    <a:cs typeface="Calibri"/>
                  </a:rPr>
                  <a:t>a</a:t>
                </a:r>
                <a:r>
                  <a:rPr sz="2400" dirty="0" err="1">
                    <a:solidFill>
                      <a:srgbClr val="FF0000"/>
                    </a:solidFill>
                    <a:latin typeface="Calibri"/>
                    <a:cs typeface="Calibri"/>
                  </a:rPr>
                  <a:t>n</a:t>
                </a:r>
                <a:r>
                  <a:rPr sz="2400" spc="-30" dirty="0" err="1">
                    <a:solidFill>
                      <a:srgbClr val="FF0000"/>
                    </a:solidFill>
                    <a:latin typeface="Calibri"/>
                    <a:cs typeface="Calibri"/>
                  </a:rPr>
                  <a:t>g</a:t>
                </a:r>
                <a:r>
                  <a:rPr lang="en-US" sz="2400" dirty="0" err="1">
                    <a:solidFill>
                      <a:srgbClr val="FF0000"/>
                    </a:solidFill>
                    <a:latin typeface="Calibri"/>
                    <a:cs typeface="Calibri"/>
                  </a:rPr>
                  <a:t>ian</a:t>
                </a:r>
                <a:r>
                  <a:rPr sz="2400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m</a:t>
                </a:r>
                <a:r>
                  <a:rPr sz="2400" dirty="0">
                    <a:solidFill>
                      <a:srgbClr val="FF0000"/>
                    </a:solidFill>
                    <a:latin typeface="Calibri"/>
                    <a:cs typeface="Calibri"/>
                  </a:rPr>
                  <a:t>u</a:t>
                </a:r>
                <a:r>
                  <a:rPr sz="24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lti</a:t>
                </a:r>
                <a:r>
                  <a:rPr sz="2400" dirty="0">
                    <a:solidFill>
                      <a:srgbClr val="FF0000"/>
                    </a:solidFill>
                    <a:latin typeface="Calibri"/>
                    <a:cs typeface="Calibri"/>
                  </a:rPr>
                  <a:t>p</a:t>
                </a:r>
                <a:r>
                  <a:rPr sz="24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li</a:t>
                </a:r>
                <a:r>
                  <a:rPr sz="2400" spc="5" dirty="0">
                    <a:solidFill>
                      <a:srgbClr val="FF0000"/>
                    </a:solidFill>
                    <a:latin typeface="Calibri"/>
                    <a:cs typeface="Calibri"/>
                  </a:rPr>
                  <a:t>e</a:t>
                </a:r>
                <a:r>
                  <a:rPr sz="2400" spc="-40" dirty="0">
                    <a:solidFill>
                      <a:srgbClr val="FF0000"/>
                    </a:solidFill>
                    <a:latin typeface="Calibri"/>
                    <a:cs typeface="Calibri"/>
                  </a:rPr>
                  <a:t>r</a:t>
                </a:r>
                <a:r>
                  <a:rPr sz="2400" dirty="0">
                    <a:solidFill>
                      <a:srgbClr val="FF0000"/>
                    </a:solidFill>
                    <a:latin typeface="Calibri"/>
                    <a:cs typeface="Calibri"/>
                  </a:rPr>
                  <a:t>s</a:t>
                </a:r>
                <a:r>
                  <a:rPr lang="en-US" sz="2400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sz="2400" baseline="-17361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32" y="1532663"/>
                <a:ext cx="7232650" cy="1265730"/>
              </a:xfrm>
              <a:prstGeom prst="rect">
                <a:avLst/>
              </a:prstGeom>
              <a:blipFill>
                <a:blip r:embed="rId2"/>
                <a:stretch>
                  <a:fillRect l="-2361" t="-2885" r="-1771" b="-13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/>
          <p:nvPr/>
        </p:nvSpPr>
        <p:spPr>
          <a:xfrm>
            <a:off x="649932" y="4088664"/>
            <a:ext cx="7612380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400" spc="-5" dirty="0">
                <a:latin typeface="Calibri"/>
                <a:cs typeface="Calibri"/>
              </a:rPr>
              <a:t>2.	</a:t>
            </a:r>
            <a:r>
              <a:rPr sz="2400" spc="-10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minimize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Lagrangian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30" dirty="0">
                <a:latin typeface="Calibri"/>
                <a:cs typeface="Calibri"/>
              </a:rPr>
              <a:t>take </a:t>
            </a:r>
            <a:r>
              <a:rPr sz="2400" spc="-10" dirty="0">
                <a:latin typeface="Calibri"/>
                <a:cs typeface="Calibri"/>
              </a:rPr>
              <a:t>derivatives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b="1" dirty="0">
                <a:latin typeface="Calibri"/>
                <a:cs typeface="Calibri"/>
              </a:rPr>
              <a:t>w</a:t>
            </a:r>
            <a:r>
              <a:rPr sz="2400" b="1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</a:p>
          <a:p>
            <a:pPr marL="527050">
              <a:lnSpc>
                <a:spcPts val="2750"/>
              </a:lnSpc>
            </a:pPr>
            <a:r>
              <a:rPr sz="2400" i="1" dirty="0">
                <a:latin typeface="Calibri"/>
                <a:cs typeface="Calibri"/>
              </a:rPr>
              <a:t>b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dirty="0">
                <a:latin typeface="Calibri"/>
                <a:cs typeface="Calibri"/>
              </a:rPr>
              <a:t>them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126596" y="2814223"/>
                <a:ext cx="738875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𝑝𝑟𝑖𝑚𝑎𝑙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b="1" i="1" dirty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zh-CN" alt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zh-CN" alt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96" y="2814223"/>
                <a:ext cx="7388754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20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Calibri Light"/>
              </a:rPr>
              <a:t>Summary: Dual </a:t>
            </a:r>
            <a:r>
              <a:rPr lang="en-US" altLang="zh-CN" spc="-30" dirty="0">
                <a:cs typeface="Calibri Light"/>
              </a:rPr>
              <a:t>for </a:t>
            </a:r>
            <a:r>
              <a:rPr lang="en-US" altLang="zh-CN" spc="-15" dirty="0">
                <a:cs typeface="Calibri Light"/>
              </a:rPr>
              <a:t>hard </a:t>
            </a:r>
            <a:r>
              <a:rPr lang="en-US" altLang="zh-CN" spc="-10" dirty="0">
                <a:cs typeface="Calibri Light"/>
              </a:rPr>
              <a:t>SVM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C4DE-4986-484A-A983-6CECA4C60C5E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object 5"/>
          <p:cNvSpPr txBox="1"/>
          <p:nvPr/>
        </p:nvSpPr>
        <p:spPr>
          <a:xfrm>
            <a:off x="628650" y="1481163"/>
            <a:ext cx="8128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400" spc="-5" dirty="0">
                <a:latin typeface="Calibri"/>
                <a:cs typeface="Calibri"/>
              </a:rPr>
              <a:t>3.	</a:t>
            </a:r>
            <a:r>
              <a:rPr sz="2400" spc="-10" dirty="0">
                <a:latin typeface="Calibri"/>
                <a:cs typeface="Calibri"/>
              </a:rPr>
              <a:t>Substituting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rearranging gives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dual </a:t>
            </a:r>
            <a:r>
              <a:rPr sz="2400" spc="-5" dirty="0">
                <a:latin typeface="Calibri"/>
                <a:cs typeface="Calibri"/>
              </a:rPr>
              <a:t>of the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Lagrangian:</a:t>
            </a:r>
            <a:endParaRPr sz="24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6"/>
              <p:cNvSpPr txBox="1"/>
              <p:nvPr/>
            </p:nvSpPr>
            <p:spPr>
              <a:xfrm>
                <a:off x="628650" y="3265192"/>
                <a:ext cx="7856220" cy="226728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7785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-5" dirty="0">
                    <a:latin typeface="Calibri"/>
                    <a:cs typeface="Calibri"/>
                  </a:rPr>
                  <a:t>which </a:t>
                </a:r>
                <a:r>
                  <a:rPr sz="2400" spc="-15" dirty="0">
                    <a:latin typeface="Calibri"/>
                    <a:cs typeface="Calibri"/>
                  </a:rPr>
                  <a:t>we </a:t>
                </a:r>
                <a:r>
                  <a:rPr sz="2400" dirty="0">
                    <a:latin typeface="Calibri"/>
                    <a:cs typeface="Calibri"/>
                  </a:rPr>
                  <a:t>try </a:t>
                </a:r>
                <a:r>
                  <a:rPr sz="2400" spc="-15" dirty="0">
                    <a:latin typeface="Calibri"/>
                    <a:cs typeface="Calibri"/>
                  </a:rPr>
                  <a:t>to maximize </a:t>
                </a:r>
                <a:r>
                  <a:rPr sz="2400" spc="-5" dirty="0">
                    <a:latin typeface="Calibri"/>
                    <a:cs typeface="Calibri"/>
                  </a:rPr>
                  <a:t>(not</a:t>
                </a:r>
                <a:r>
                  <a:rPr sz="2400" spc="15" dirty="0">
                    <a:latin typeface="Calibri"/>
                    <a:cs typeface="Calibri"/>
                  </a:rPr>
                  <a:t> </a:t>
                </a:r>
                <a:r>
                  <a:rPr sz="2400" spc="-10" dirty="0">
                    <a:latin typeface="Calibri"/>
                    <a:cs typeface="Calibri"/>
                  </a:rPr>
                  <a:t>minimize).</a:t>
                </a:r>
                <a:endParaRPr lang="en-US" sz="2400" spc="-10" dirty="0">
                  <a:latin typeface="Calibri"/>
                  <a:cs typeface="Calibri"/>
                </a:endParaRPr>
              </a:p>
              <a:p>
                <a:pPr marL="577850">
                  <a:lnSpc>
                    <a:spcPct val="100000"/>
                  </a:lnSpc>
                  <a:spcBef>
                    <a:spcPts val="100"/>
                  </a:spcBef>
                </a:pPr>
                <a:endParaRPr sz="2950" dirty="0">
                  <a:latin typeface="Times New Roman"/>
                  <a:cs typeface="Times New Roman"/>
                </a:endParaRPr>
              </a:p>
              <a:p>
                <a:pPr marL="577850" marR="118110" indent="-514350">
                  <a:lnSpc>
                    <a:spcPts val="2590"/>
                  </a:lnSpc>
                  <a:buAutoNum type="arabicPeriod" startAt="4"/>
                  <a:tabLst>
                    <a:tab pos="577215" algn="l"/>
                    <a:tab pos="577850" algn="l"/>
                  </a:tabLst>
                </a:pPr>
                <a:r>
                  <a:rPr sz="2400" spc="-5" dirty="0">
                    <a:latin typeface="Calibri"/>
                    <a:cs typeface="Calibri"/>
                  </a:rPr>
                  <a:t>Once </a:t>
                </a:r>
                <a:r>
                  <a:rPr sz="2400" spc="-15" dirty="0">
                    <a:latin typeface="Calibri"/>
                    <a:cs typeface="Calibri"/>
                  </a:rPr>
                  <a:t>we have </a:t>
                </a:r>
                <a:r>
                  <a:rPr sz="2400" spc="-5" dirty="0">
                    <a:latin typeface="Calibri"/>
                    <a:cs typeface="Calibri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sz="2400" spc="-5" dirty="0">
                    <a:latin typeface="Calibri"/>
                    <a:cs typeface="Calibri"/>
                  </a:rPr>
                  <a:t>, </a:t>
                </a:r>
                <a:r>
                  <a:rPr sz="2400" spc="-15" dirty="0">
                    <a:latin typeface="Calibri"/>
                    <a:cs typeface="Calibri"/>
                  </a:rPr>
                  <a:t>we </a:t>
                </a:r>
                <a:r>
                  <a:rPr sz="2400" spc="-10" dirty="0">
                    <a:latin typeface="Calibri"/>
                    <a:cs typeface="Calibri"/>
                  </a:rPr>
                  <a:t>can substitute </a:t>
                </a:r>
                <a:r>
                  <a:rPr sz="2400" spc="-15" dirty="0">
                    <a:latin typeface="Calibri"/>
                    <a:cs typeface="Calibri"/>
                  </a:rPr>
                  <a:t>into </a:t>
                </a:r>
                <a:r>
                  <a:rPr sz="2400" spc="-10" dirty="0">
                    <a:latin typeface="Calibri"/>
                    <a:cs typeface="Calibri"/>
                  </a:rPr>
                  <a:t>previous  </a:t>
                </a:r>
                <a:r>
                  <a:rPr sz="2400" spc="-5" dirty="0">
                    <a:latin typeface="Calibri"/>
                    <a:cs typeface="Calibri"/>
                  </a:rPr>
                  <a:t>equations </a:t>
                </a:r>
                <a:r>
                  <a:rPr sz="2400" spc="-15" dirty="0">
                    <a:latin typeface="Calibri"/>
                    <a:cs typeface="Calibri"/>
                  </a:rPr>
                  <a:t>to get </a:t>
                </a:r>
                <a:r>
                  <a:rPr sz="2400" b="1" dirty="0">
                    <a:latin typeface="Calibri"/>
                    <a:cs typeface="Calibri"/>
                  </a:rPr>
                  <a:t>w </a:t>
                </a:r>
                <a:r>
                  <a:rPr sz="2400" dirty="0">
                    <a:latin typeface="Calibri"/>
                    <a:cs typeface="Calibri"/>
                  </a:rPr>
                  <a:t>and</a:t>
                </a:r>
                <a:r>
                  <a:rPr sz="2400" spc="-20" dirty="0">
                    <a:latin typeface="Calibri"/>
                    <a:cs typeface="Calibri"/>
                  </a:rPr>
                  <a:t> </a:t>
                </a:r>
                <a:r>
                  <a:rPr sz="2400" i="1" dirty="0">
                    <a:latin typeface="Calibri"/>
                    <a:cs typeface="Calibri"/>
                  </a:rPr>
                  <a:t>b</a:t>
                </a:r>
                <a:r>
                  <a:rPr sz="2400" dirty="0">
                    <a:latin typeface="Calibri"/>
                    <a:cs typeface="Calibri"/>
                  </a:rPr>
                  <a:t>.</a:t>
                </a:r>
              </a:p>
              <a:p>
                <a:pPr marL="577850" indent="-514350">
                  <a:lnSpc>
                    <a:spcPct val="100000"/>
                  </a:lnSpc>
                  <a:spcBef>
                    <a:spcPts val="85"/>
                  </a:spcBef>
                  <a:buAutoNum type="arabicPeriod" startAt="4"/>
                  <a:tabLst>
                    <a:tab pos="577215" algn="l"/>
                    <a:tab pos="577850" algn="l"/>
                  </a:tabLst>
                </a:pPr>
                <a:r>
                  <a:rPr sz="2400" dirty="0">
                    <a:latin typeface="Calibri"/>
                    <a:cs typeface="Calibri"/>
                  </a:rPr>
                  <a:t>This </a:t>
                </a:r>
                <a:r>
                  <a:rPr sz="2400" spc="-5" dirty="0">
                    <a:latin typeface="Calibri"/>
                    <a:cs typeface="Calibri"/>
                  </a:rPr>
                  <a:t>defines </a:t>
                </a:r>
                <a:r>
                  <a:rPr sz="2400" b="1" dirty="0">
                    <a:latin typeface="Calibri"/>
                    <a:cs typeface="Calibri"/>
                  </a:rPr>
                  <a:t>w </a:t>
                </a:r>
                <a:r>
                  <a:rPr sz="2400" dirty="0">
                    <a:latin typeface="Calibri"/>
                    <a:cs typeface="Calibri"/>
                  </a:rPr>
                  <a:t>and </a:t>
                </a:r>
                <a:r>
                  <a:rPr sz="2400" i="1" dirty="0">
                    <a:latin typeface="Calibri"/>
                    <a:cs typeface="Calibri"/>
                  </a:rPr>
                  <a:t>b </a:t>
                </a:r>
                <a:r>
                  <a:rPr sz="2400" dirty="0">
                    <a:latin typeface="Calibri"/>
                    <a:cs typeface="Calibri"/>
                  </a:rPr>
                  <a:t>as </a:t>
                </a:r>
                <a:r>
                  <a:rPr sz="24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linear </a:t>
                </a:r>
                <a:r>
                  <a:rPr sz="2400" spc="-10" dirty="0">
                    <a:solidFill>
                      <a:srgbClr val="FF0000"/>
                    </a:solidFill>
                    <a:latin typeface="Calibri"/>
                    <a:cs typeface="Calibri"/>
                  </a:rPr>
                  <a:t>combinations </a:t>
                </a:r>
                <a:r>
                  <a:rPr sz="24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of the</a:t>
                </a:r>
                <a:r>
                  <a:rPr sz="2400" spc="-20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sz="2400" spc="-10" dirty="0">
                    <a:solidFill>
                      <a:srgbClr val="FF0000"/>
                    </a:solidFill>
                    <a:latin typeface="Calibri"/>
                    <a:cs typeface="Calibri"/>
                  </a:rPr>
                  <a:t>training</a:t>
                </a:r>
                <a:r>
                  <a:rPr lang="en-US" sz="2400" spc="-10" dirty="0">
                    <a:solidFill>
                      <a:srgbClr val="FF0000"/>
                    </a:solidFill>
                    <a:latin typeface="Calibri"/>
                    <a:cs typeface="Calibri"/>
                  </a:rPr>
                  <a:t> data.</a:t>
                </a:r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65192"/>
                <a:ext cx="7856220" cy="2267287"/>
              </a:xfrm>
              <a:prstGeom prst="rect">
                <a:avLst/>
              </a:prstGeom>
              <a:blipFill>
                <a:blip r:embed="rId2"/>
                <a:stretch>
                  <a:fillRect l="-1629" t="-3763" r="-931" b="-6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251560" y="2082228"/>
                <a:ext cx="5937819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𝑑𝑢𝑎𝑙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560" y="2082228"/>
                <a:ext cx="5937819" cy="1030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071996" y="5159439"/>
                <a:ext cx="2171300" cy="1051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𝒘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𝑡𝑟𝑎𝑖𝑛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996" y="5159439"/>
                <a:ext cx="2171300" cy="1051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45" dirty="0">
                <a:cs typeface="Calibri Light"/>
              </a:rPr>
              <a:t>Today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Support Vector Machine (SVM)</a:t>
            </a:r>
          </a:p>
          <a:p>
            <a:pPr lvl="1"/>
            <a:r>
              <a:rPr lang="en-US" altLang="zh-CN" dirty="0"/>
              <a:t>History of SVM</a:t>
            </a:r>
          </a:p>
          <a:p>
            <a:pPr lvl="1"/>
            <a:r>
              <a:rPr lang="en-US" altLang="zh-CN" dirty="0"/>
              <a:t>Large Margin Linear Classifier</a:t>
            </a:r>
          </a:p>
          <a:p>
            <a:pPr lvl="1"/>
            <a:r>
              <a:rPr lang="en-US" altLang="zh-CN" dirty="0"/>
              <a:t>Define Margin (M) in terms of model parameter</a:t>
            </a:r>
          </a:p>
          <a:p>
            <a:pPr lvl="1"/>
            <a:r>
              <a:rPr lang="en-US" altLang="zh-CN" dirty="0"/>
              <a:t>Optimization to learn model parameters (w, b)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Linearly Non-separable case (soft SVM)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Optimization with dual form</a:t>
            </a:r>
          </a:p>
          <a:p>
            <a:pPr lvl="1"/>
            <a:r>
              <a:rPr lang="en-US" altLang="zh-CN" dirty="0"/>
              <a:t>Nonlinear decision boundary</a:t>
            </a:r>
          </a:p>
          <a:p>
            <a:pPr lvl="1"/>
            <a:r>
              <a:rPr lang="en-US" altLang="zh-CN" dirty="0"/>
              <a:t>Practical Guide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2619-C742-4B3C-A03E-4E3594C59EF9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42388" y="4113056"/>
                <a:ext cx="945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𝑧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388" y="4113056"/>
                <a:ext cx="945323" cy="369332"/>
              </a:xfrm>
              <a:prstGeom prst="rect">
                <a:avLst/>
              </a:prstGeom>
              <a:blipFill>
                <a:blip r:embed="rId2"/>
                <a:stretch>
                  <a:fillRect l="-7742" r="-1096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8"/>
          <p:cNvSpPr/>
          <p:nvPr/>
        </p:nvSpPr>
        <p:spPr>
          <a:xfrm>
            <a:off x="228917" y="3353233"/>
            <a:ext cx="799465" cy="411480"/>
          </a:xfrm>
          <a:custGeom>
            <a:avLst/>
            <a:gdLst/>
            <a:ahLst/>
            <a:cxnLst/>
            <a:rect l="l" t="t" r="r" b="b"/>
            <a:pathLst>
              <a:path w="799465" h="411479">
                <a:moveTo>
                  <a:pt x="593638" y="0"/>
                </a:moveTo>
                <a:lnTo>
                  <a:pt x="593638" y="102781"/>
                </a:lnTo>
                <a:lnTo>
                  <a:pt x="0" y="102781"/>
                </a:lnTo>
                <a:lnTo>
                  <a:pt x="0" y="308343"/>
                </a:lnTo>
                <a:lnTo>
                  <a:pt x="593638" y="308343"/>
                </a:lnTo>
                <a:lnTo>
                  <a:pt x="593638" y="411124"/>
                </a:lnTo>
                <a:lnTo>
                  <a:pt x="799199" y="205562"/>
                </a:lnTo>
                <a:lnTo>
                  <a:pt x="5936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39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00680" cy="585111"/>
          </a:xfrm>
        </p:spPr>
        <p:txBody>
          <a:bodyPr/>
          <a:lstStyle/>
          <a:p>
            <a:r>
              <a:rPr lang="en-US" altLang="zh-CN" sz="3200" dirty="0"/>
              <a:t>Summary: Dual SVM for linearly separable case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A200-CA77-4A70-B09D-4D4274D6BAB9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25" name="object 23"/>
          <p:cNvSpPr txBox="1"/>
          <p:nvPr/>
        </p:nvSpPr>
        <p:spPr>
          <a:xfrm>
            <a:off x="407125" y="4840147"/>
            <a:ext cx="81082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cs typeface="Calibri"/>
              </a:rPr>
              <a:t>Easier </a:t>
            </a:r>
            <a:r>
              <a:rPr sz="2000" spc="-5" dirty="0">
                <a:solidFill>
                  <a:srgbClr val="FF0000"/>
                </a:solidFill>
                <a:cs typeface="Calibri"/>
              </a:rPr>
              <a:t>than original </a:t>
            </a:r>
            <a:r>
              <a:rPr sz="2000" spc="-80" dirty="0">
                <a:solidFill>
                  <a:srgbClr val="FF0000"/>
                </a:solidFill>
                <a:cs typeface="Calibri"/>
              </a:rPr>
              <a:t>QP,</a:t>
            </a:r>
            <a:r>
              <a:rPr lang="en-US" sz="2000" spc="-80" dirty="0">
                <a:solidFill>
                  <a:srgbClr val="FF0000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cs typeface="Calibri"/>
              </a:rPr>
              <a:t>more efficient </a:t>
            </a:r>
            <a:r>
              <a:rPr sz="2000" spc="-5" dirty="0">
                <a:solidFill>
                  <a:srgbClr val="FF0000"/>
                </a:solidFill>
                <a:cs typeface="Calibri"/>
              </a:rPr>
              <a:t>algorithms </a:t>
            </a:r>
            <a:r>
              <a:rPr sz="2000" spc="-15" dirty="0">
                <a:solidFill>
                  <a:srgbClr val="FF0000"/>
                </a:solidFill>
                <a:cs typeface="Calibri"/>
              </a:rPr>
              <a:t>exist to </a:t>
            </a:r>
            <a:r>
              <a:rPr sz="2000" spc="-5" dirty="0">
                <a:solidFill>
                  <a:srgbClr val="FF0000"/>
                </a:solidFill>
                <a:cs typeface="Calibri"/>
              </a:rPr>
              <a:t>find </a:t>
            </a:r>
            <a:r>
              <a:rPr sz="2000" i="1" spc="-5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2000" spc="-7" baseline="-13888" dirty="0" err="1">
                <a:solidFill>
                  <a:srgbClr val="FF0000"/>
                </a:solidFill>
                <a:cs typeface="Calibri"/>
              </a:rPr>
              <a:t>i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07124" y="1734688"/>
            <a:ext cx="8736875" cy="3401157"/>
            <a:chOff x="407125" y="2476368"/>
            <a:chExt cx="8736874" cy="3401157"/>
          </a:xfrm>
        </p:grpSpPr>
        <p:sp>
          <p:nvSpPr>
            <p:cNvPr id="28" name="object 5"/>
            <p:cNvSpPr txBox="1"/>
            <p:nvPr/>
          </p:nvSpPr>
          <p:spPr>
            <a:xfrm>
              <a:off x="407125" y="2476368"/>
              <a:ext cx="264922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400" spc="-5" dirty="0">
                  <a:solidFill>
                    <a:srgbClr val="0000FF"/>
                  </a:solidFill>
                  <a:cs typeface="Arial"/>
                </a:rPr>
                <a:t>Dual</a:t>
              </a:r>
              <a:r>
                <a:rPr sz="2400" spc="-65" dirty="0">
                  <a:solidFill>
                    <a:srgbClr val="0000FF"/>
                  </a:solidFill>
                  <a:cs typeface="Arial"/>
                </a:rPr>
                <a:t> </a:t>
              </a:r>
              <a:r>
                <a:rPr sz="2400" spc="-5" dirty="0">
                  <a:solidFill>
                    <a:srgbClr val="0000FF"/>
                  </a:solidFill>
                  <a:cs typeface="Arial"/>
                </a:rPr>
                <a:t>formulation</a:t>
              </a:r>
              <a:endParaRPr sz="2400" dirty="0">
                <a:solidFill>
                  <a:prstClr val="black"/>
                </a:solidFill>
                <a:cs typeface="Arial"/>
              </a:endParaRPr>
            </a:p>
          </p:txBody>
        </p:sp>
        <p:sp>
          <p:nvSpPr>
            <p:cNvPr id="29" name="object 6"/>
            <p:cNvSpPr/>
            <p:nvPr/>
          </p:nvSpPr>
          <p:spPr>
            <a:xfrm>
              <a:off x="479425" y="2901363"/>
              <a:ext cx="3467100" cy="2076450"/>
            </a:xfrm>
            <a:custGeom>
              <a:avLst/>
              <a:gdLst/>
              <a:ahLst/>
              <a:cxnLst/>
              <a:rect l="l" t="t" r="r" b="b"/>
              <a:pathLst>
                <a:path w="3467100" h="2076450">
                  <a:moveTo>
                    <a:pt x="0" y="0"/>
                  </a:moveTo>
                  <a:lnTo>
                    <a:pt x="3467100" y="0"/>
                  </a:lnTo>
                  <a:lnTo>
                    <a:pt x="3467100" y="2076450"/>
                  </a:lnTo>
                  <a:lnTo>
                    <a:pt x="0" y="2076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7"/>
            <p:cNvSpPr txBox="1"/>
            <p:nvPr/>
          </p:nvSpPr>
          <p:spPr>
            <a:xfrm>
              <a:off x="520700" y="3038350"/>
              <a:ext cx="497840" cy="3657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sz="2200" spc="15" dirty="0">
                  <a:solidFill>
                    <a:prstClr val="black"/>
                  </a:solidFill>
                  <a:latin typeface="Times New Roman"/>
                  <a:cs typeface="Times New Roman"/>
                </a:rPr>
                <a:t>m</a:t>
              </a:r>
              <a:r>
                <a:rPr sz="2200" spc="-5" dirty="0">
                  <a:solidFill>
                    <a:prstClr val="black"/>
                  </a:solidFill>
                  <a:latin typeface="Times New Roman"/>
                  <a:cs typeface="Times New Roman"/>
                </a:rPr>
                <a:t>a</a:t>
              </a:r>
              <a:r>
                <a:rPr sz="2200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x</a:t>
              </a:r>
              <a:endParaRPr sz="2200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object 8"/>
            <p:cNvSpPr txBox="1"/>
            <p:nvPr/>
          </p:nvSpPr>
          <p:spPr>
            <a:xfrm>
              <a:off x="1008629" y="3223559"/>
              <a:ext cx="116205" cy="2279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spcBef>
                  <a:spcPts val="125"/>
                </a:spcBef>
              </a:pPr>
              <a:r>
                <a:rPr sz="1300" i="1" spc="-10" dirty="0">
                  <a:solidFill>
                    <a:prstClr val="black"/>
                  </a:solidFill>
                  <a:latin typeface="Symbol"/>
                  <a:cs typeface="Symbol"/>
                </a:rPr>
                <a:t></a:t>
              </a:r>
              <a:endParaRPr sz="1300">
                <a:solidFill>
                  <a:prstClr val="black"/>
                </a:solidFill>
                <a:latin typeface="Symbol"/>
                <a:cs typeface="Symbol"/>
              </a:endParaRPr>
            </a:p>
          </p:txBody>
        </p:sp>
        <p:sp>
          <p:nvSpPr>
            <p:cNvPr id="32" name="object 9"/>
            <p:cNvSpPr txBox="1"/>
            <p:nvPr/>
          </p:nvSpPr>
          <p:spPr>
            <a:xfrm>
              <a:off x="1658710" y="3228593"/>
              <a:ext cx="58419" cy="22225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1250" i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endParaRPr sz="125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" name="object 10"/>
            <p:cNvSpPr txBox="1"/>
            <p:nvPr/>
          </p:nvSpPr>
          <p:spPr>
            <a:xfrm>
              <a:off x="1471499" y="3029643"/>
              <a:ext cx="469900" cy="3759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2300" i="1" spc="-50" dirty="0">
                  <a:solidFill>
                    <a:prstClr val="black"/>
                  </a:solidFill>
                  <a:latin typeface="Symbol"/>
                  <a:cs typeface="Symbol"/>
                </a:rPr>
                <a:t></a:t>
              </a:r>
              <a:r>
                <a:rPr sz="2300" i="1" spc="305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2200" spc="15" dirty="0">
                  <a:solidFill>
                    <a:prstClr val="black"/>
                  </a:solidFill>
                  <a:latin typeface="Symbol"/>
                  <a:cs typeface="Symbol"/>
                </a:rPr>
                <a:t></a:t>
              </a:r>
              <a:endParaRPr sz="2200">
                <a:solidFill>
                  <a:prstClr val="black"/>
                </a:solidFill>
                <a:latin typeface="Symbol"/>
                <a:cs typeface="Symbol"/>
              </a:endParaRPr>
            </a:p>
          </p:txBody>
        </p:sp>
        <p:sp>
          <p:nvSpPr>
            <p:cNvPr id="34" name="object 11"/>
            <p:cNvSpPr txBox="1"/>
            <p:nvPr/>
          </p:nvSpPr>
          <p:spPr>
            <a:xfrm>
              <a:off x="1293132" y="3460129"/>
              <a:ext cx="58419" cy="22225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1250" i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endParaRPr sz="125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" name="object 12"/>
            <p:cNvSpPr txBox="1"/>
            <p:nvPr/>
          </p:nvSpPr>
          <p:spPr>
            <a:xfrm>
              <a:off x="1170044" y="2943965"/>
              <a:ext cx="315595" cy="53530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3350" spc="-10" dirty="0">
                  <a:solidFill>
                    <a:prstClr val="black"/>
                  </a:solidFill>
                  <a:latin typeface="Symbol"/>
                  <a:cs typeface="Symbol"/>
                </a:rPr>
                <a:t></a:t>
              </a:r>
              <a:endParaRPr sz="3350">
                <a:solidFill>
                  <a:prstClr val="black"/>
                </a:solidFill>
                <a:latin typeface="Symbol"/>
                <a:cs typeface="Symbol"/>
              </a:endParaRPr>
            </a:p>
          </p:txBody>
        </p:sp>
        <p:sp>
          <p:nvSpPr>
            <p:cNvPr id="36" name="object 13"/>
            <p:cNvSpPr txBox="1"/>
            <p:nvPr/>
          </p:nvSpPr>
          <p:spPr>
            <a:xfrm>
              <a:off x="1975643" y="2811828"/>
              <a:ext cx="156210" cy="817880"/>
            </a:xfrm>
            <a:prstGeom prst="rect">
              <a:avLst/>
            </a:prstGeom>
          </p:spPr>
          <p:txBody>
            <a:bodyPr vert="horz" wrap="square" lIns="0" tIns="72390" rIns="0" bIns="0" rtlCol="0">
              <a:spAutoFit/>
            </a:bodyPr>
            <a:lstStyle/>
            <a:p>
              <a:pPr>
                <a:spcBef>
                  <a:spcPts val="570"/>
                </a:spcBef>
              </a:pPr>
              <a:r>
                <a:rPr sz="2200" u="heavy" spc="10" dirty="0">
                  <a:solidFill>
                    <a:prstClr val="black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1</a:t>
              </a:r>
              <a:endParaRPr sz="2200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  <a:p>
              <a:pPr marL="1270">
                <a:spcBef>
                  <a:spcPts val="480"/>
                </a:spcBef>
              </a:pPr>
              <a:r>
                <a:rPr sz="2200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2</a:t>
              </a:r>
              <a:endParaRPr sz="2200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" name="object 14"/>
            <p:cNvSpPr txBox="1"/>
            <p:nvPr/>
          </p:nvSpPr>
          <p:spPr>
            <a:xfrm>
              <a:off x="2253512" y="3460129"/>
              <a:ext cx="144145" cy="22225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1250" spc="5" dirty="0">
                  <a:solidFill>
                    <a:prstClr val="black"/>
                  </a:solidFill>
                  <a:latin typeface="Times New Roman"/>
                  <a:cs typeface="Times New Roman"/>
                </a:rPr>
                <a:t>i,</a:t>
              </a:r>
              <a:r>
                <a:rPr sz="1250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j</a:t>
              </a:r>
              <a:endParaRPr sz="125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" name="object 15"/>
            <p:cNvSpPr txBox="1"/>
            <p:nvPr/>
          </p:nvSpPr>
          <p:spPr>
            <a:xfrm>
              <a:off x="2165066" y="2943965"/>
              <a:ext cx="315595" cy="53530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3350" spc="-10" dirty="0">
                  <a:solidFill>
                    <a:prstClr val="black"/>
                  </a:solidFill>
                  <a:latin typeface="Symbol"/>
                  <a:cs typeface="Symbol"/>
                </a:rPr>
                <a:t></a:t>
              </a:r>
              <a:endParaRPr sz="3350">
                <a:solidFill>
                  <a:prstClr val="black"/>
                </a:solidFill>
                <a:latin typeface="Symbol"/>
                <a:cs typeface="Symbol"/>
              </a:endParaRPr>
            </a:p>
          </p:txBody>
        </p:sp>
        <p:sp>
          <p:nvSpPr>
            <p:cNvPr id="39" name="object 16"/>
            <p:cNvSpPr txBox="1"/>
            <p:nvPr/>
          </p:nvSpPr>
          <p:spPr>
            <a:xfrm>
              <a:off x="3555886" y="3030976"/>
              <a:ext cx="104139" cy="22225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1250" i="1" spc="20" dirty="0">
                  <a:solidFill>
                    <a:prstClr val="black"/>
                  </a:solidFill>
                  <a:latin typeface="Times New Roman"/>
                  <a:cs typeface="Times New Roman"/>
                </a:rPr>
                <a:t>T</a:t>
              </a:r>
              <a:endParaRPr sz="125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0" name="object 17"/>
            <p:cNvSpPr txBox="1"/>
            <p:nvPr/>
          </p:nvSpPr>
          <p:spPr>
            <a:xfrm>
              <a:off x="2466521" y="3029643"/>
              <a:ext cx="1365250" cy="3759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  <a:tabLst>
                  <a:tab pos="1210310" algn="l"/>
                </a:tabLst>
              </a:pPr>
              <a:r>
                <a:rPr sz="2300" i="1" spc="-50" dirty="0">
                  <a:solidFill>
                    <a:prstClr val="black"/>
                  </a:solidFill>
                  <a:latin typeface="Symbol"/>
                  <a:cs typeface="Symbol"/>
                </a:rPr>
                <a:t></a:t>
              </a:r>
              <a:r>
                <a:rPr sz="2300" spc="-190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2300" i="1" spc="-50" dirty="0">
                  <a:solidFill>
                    <a:prstClr val="black"/>
                  </a:solidFill>
                  <a:latin typeface="Symbol"/>
                  <a:cs typeface="Symbol"/>
                </a:rPr>
                <a:t></a:t>
              </a:r>
              <a:r>
                <a:rPr sz="2300" spc="2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2200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y</a:t>
              </a:r>
              <a:r>
                <a:rPr sz="2200" spc="75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2200" i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y</a:t>
              </a:r>
              <a:r>
                <a:rPr sz="2200" i="1" spc="125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2200" b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x</a:t>
              </a:r>
              <a:r>
                <a:rPr sz="2200" b="1" dirty="0">
                  <a:solidFill>
                    <a:prstClr val="black"/>
                  </a:solidFill>
                  <a:latin typeface="Times New Roman"/>
                  <a:cs typeface="Times New Roman"/>
                </a:rPr>
                <a:t>	</a:t>
              </a:r>
              <a:r>
                <a:rPr sz="2200" b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x</a:t>
              </a:r>
              <a:endParaRPr sz="2200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1" name="object 18"/>
            <p:cNvSpPr txBox="1"/>
            <p:nvPr/>
          </p:nvSpPr>
          <p:spPr>
            <a:xfrm>
              <a:off x="2653732" y="3228593"/>
              <a:ext cx="1259840" cy="22225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  <a:tabLst>
                  <a:tab pos="254000" algn="l"/>
                  <a:tab pos="471170" algn="l"/>
                  <a:tab pos="686435" algn="l"/>
                  <a:tab pos="907415" algn="l"/>
                  <a:tab pos="1191895" algn="l"/>
                </a:tabLst>
              </a:pPr>
              <a:r>
                <a:rPr sz="1250" i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i	j	</a:t>
              </a:r>
              <a:r>
                <a:rPr sz="1250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i	</a:t>
              </a:r>
              <a:r>
                <a:rPr sz="1250" i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j	</a:t>
              </a:r>
              <a:r>
                <a:rPr sz="1250" b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i	j</a:t>
              </a:r>
              <a:endParaRPr sz="125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2" name="object 19"/>
            <p:cNvSpPr txBox="1"/>
            <p:nvPr/>
          </p:nvSpPr>
          <p:spPr>
            <a:xfrm>
              <a:off x="477610" y="3504457"/>
              <a:ext cx="1254125" cy="1390015"/>
            </a:xfrm>
            <a:prstGeom prst="rect">
              <a:avLst/>
            </a:prstGeom>
          </p:spPr>
          <p:txBody>
            <a:bodyPr vert="horz" wrap="square" lIns="0" tIns="151130" rIns="0" bIns="0" rtlCol="0">
              <a:spAutoFit/>
            </a:bodyPr>
            <a:lstStyle/>
            <a:p>
              <a:pPr marL="33655">
                <a:spcBef>
                  <a:spcPts val="1190"/>
                </a:spcBef>
              </a:pPr>
              <a:r>
                <a:rPr sz="5025" spc="-30" baseline="-5804" dirty="0">
                  <a:solidFill>
                    <a:prstClr val="black"/>
                  </a:solidFill>
                  <a:latin typeface="Symbol"/>
                  <a:cs typeface="Symbol"/>
                </a:rPr>
                <a:t></a:t>
              </a:r>
              <a:r>
                <a:rPr sz="2300" i="1" spc="15" dirty="0">
                  <a:solidFill>
                    <a:prstClr val="black"/>
                  </a:solidFill>
                  <a:latin typeface="Symbol"/>
                  <a:cs typeface="Symbol"/>
                </a:rPr>
                <a:t></a:t>
              </a:r>
              <a:r>
                <a:rPr sz="1875" i="1" spc="15" baseline="-24444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r>
                <a:rPr sz="1875" i="1" spc="-292" baseline="-24444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2200" spc="95" dirty="0">
                  <a:solidFill>
                    <a:prstClr val="black"/>
                  </a:solidFill>
                  <a:latin typeface="Times New Roman"/>
                  <a:cs typeface="Times New Roman"/>
                </a:rPr>
                <a:t>y</a:t>
              </a:r>
              <a:r>
                <a:rPr sz="1875" spc="15" baseline="-24444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r>
                <a:rPr sz="1875" baseline="-24444" dirty="0">
                  <a:solidFill>
                    <a:prstClr val="black"/>
                  </a:solidFill>
                  <a:latin typeface="Times New Roman"/>
                  <a:cs typeface="Times New Roman"/>
                </a:rPr>
                <a:t>  </a:t>
              </a:r>
              <a:r>
                <a:rPr sz="2200" spc="15" dirty="0">
                  <a:solidFill>
                    <a:prstClr val="black"/>
                  </a:solidFill>
                  <a:latin typeface="Symbol"/>
                  <a:cs typeface="Symbol"/>
                </a:rPr>
                <a:t></a:t>
              </a:r>
              <a:r>
                <a:rPr sz="2200" spc="-100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2200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0</a:t>
              </a:r>
              <a:endParaRPr sz="2200">
                <a:solidFill>
                  <a:prstClr val="black"/>
                </a:solidFill>
                <a:latin typeface="Times New Roman"/>
                <a:cs typeface="Times New Roman"/>
              </a:endParaRPr>
            </a:p>
            <a:p>
              <a:pPr marL="156845">
                <a:spcBef>
                  <a:spcPts val="459"/>
                </a:spcBef>
              </a:pPr>
              <a:r>
                <a:rPr sz="1250" i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endParaRPr sz="1250">
                <a:solidFill>
                  <a:prstClr val="black"/>
                </a:solidFill>
                <a:latin typeface="Times New Roman"/>
                <a:cs typeface="Times New Roman"/>
              </a:endParaRPr>
            </a:p>
            <a:p>
              <a:pPr marL="25400">
                <a:spcBef>
                  <a:spcPts val="910"/>
                </a:spcBef>
              </a:pPr>
              <a:r>
                <a:rPr sz="2300" i="1" spc="15" dirty="0">
                  <a:solidFill>
                    <a:prstClr val="black"/>
                  </a:solidFill>
                  <a:latin typeface="Symbol"/>
                  <a:cs typeface="Symbol"/>
                </a:rPr>
                <a:t></a:t>
              </a:r>
              <a:r>
                <a:rPr sz="1875" i="1" spc="22" baseline="-24444" dirty="0">
                  <a:solidFill>
                    <a:prstClr val="black"/>
                  </a:solidFill>
                  <a:latin typeface="Times New Roman"/>
                  <a:cs typeface="Times New Roman"/>
                </a:rPr>
                <a:t>i </a:t>
              </a:r>
              <a:r>
                <a:rPr sz="2200" spc="15" dirty="0">
                  <a:solidFill>
                    <a:prstClr val="black"/>
                  </a:solidFill>
                  <a:latin typeface="Symbol"/>
                  <a:cs typeface="Symbol"/>
                </a:rPr>
                <a:t></a:t>
              </a:r>
              <a:r>
                <a:rPr sz="2200" spc="-125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2200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0</a:t>
              </a:r>
              <a:endParaRPr sz="220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3" name="object 20"/>
            <p:cNvSpPr txBox="1"/>
            <p:nvPr/>
          </p:nvSpPr>
          <p:spPr>
            <a:xfrm>
              <a:off x="2038293" y="4527111"/>
              <a:ext cx="292100" cy="3657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sz="2200" spc="5" dirty="0">
                  <a:solidFill>
                    <a:prstClr val="black"/>
                  </a:solidFill>
                  <a:latin typeface="Symbol"/>
                  <a:cs typeface="Symbol"/>
                </a:rPr>
                <a:t></a:t>
              </a:r>
              <a:r>
                <a:rPr sz="2200" i="1" spc="5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endParaRPr sz="2200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" name="object 21"/>
            <p:cNvSpPr/>
            <p:nvPr/>
          </p:nvSpPr>
          <p:spPr>
            <a:xfrm>
              <a:off x="4036541" y="3673475"/>
              <a:ext cx="659027" cy="11532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22"/>
            <p:cNvSpPr/>
            <p:nvPr/>
          </p:nvSpPr>
          <p:spPr>
            <a:xfrm>
              <a:off x="4036541" y="3673475"/>
              <a:ext cx="659130" cy="1153795"/>
            </a:xfrm>
            <a:custGeom>
              <a:avLst/>
              <a:gdLst/>
              <a:ahLst/>
              <a:cxnLst/>
              <a:rect l="l" t="t" r="r" b="b"/>
              <a:pathLst>
                <a:path w="659129" h="1153795">
                  <a:moveTo>
                    <a:pt x="0" y="576648"/>
                  </a:moveTo>
                  <a:lnTo>
                    <a:pt x="329513" y="0"/>
                  </a:lnTo>
                  <a:lnTo>
                    <a:pt x="329513" y="288324"/>
                  </a:lnTo>
                  <a:lnTo>
                    <a:pt x="659027" y="288324"/>
                  </a:lnTo>
                  <a:lnTo>
                    <a:pt x="659027" y="864972"/>
                  </a:lnTo>
                  <a:lnTo>
                    <a:pt x="329513" y="864972"/>
                  </a:lnTo>
                  <a:lnTo>
                    <a:pt x="329513" y="1153297"/>
                  </a:lnTo>
                  <a:lnTo>
                    <a:pt x="0" y="576648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24"/>
            <p:cNvSpPr/>
            <p:nvPr/>
          </p:nvSpPr>
          <p:spPr>
            <a:xfrm>
              <a:off x="4795005" y="587752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120" y="0"/>
                  </a:lnTo>
                </a:path>
              </a:pathLst>
            </a:custGeom>
            <a:ln w="19051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26"/>
            <p:cNvSpPr/>
            <p:nvPr/>
          </p:nvSpPr>
          <p:spPr>
            <a:xfrm>
              <a:off x="4555335" y="2664825"/>
              <a:ext cx="4588664" cy="27531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44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04198" cy="585111"/>
          </a:xfrm>
        </p:spPr>
        <p:txBody>
          <a:bodyPr/>
          <a:lstStyle/>
          <a:p>
            <a:r>
              <a:rPr lang="en-US" altLang="zh-CN" sz="3200" dirty="0"/>
              <a:t>Dual formulation for linearly non-separable case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8D8-2896-4115-AD4B-FF468832763A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7" name="object 5"/>
          <p:cNvSpPr txBox="1"/>
          <p:nvPr/>
        </p:nvSpPr>
        <p:spPr>
          <a:xfrm>
            <a:off x="708660" y="1426837"/>
            <a:ext cx="2296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Dual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target</a:t>
            </a:r>
            <a:r>
              <a:rPr sz="20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function: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00155" y="2249769"/>
            <a:ext cx="52768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25" dirty="0">
                <a:solidFill>
                  <a:prstClr val="black"/>
                </a:solidFill>
                <a:latin typeface="Cambria"/>
                <a:cs typeface="Cambria"/>
              </a:rPr>
              <a:t>m</a:t>
            </a:r>
            <a:r>
              <a:rPr sz="2200" spc="-15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2200" spc="10" dirty="0">
                <a:solidFill>
                  <a:prstClr val="black"/>
                </a:solidFill>
                <a:latin typeface="Cambria"/>
                <a:cs typeface="Cambria"/>
              </a:rPr>
              <a:t>x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804046" y="2467413"/>
            <a:ext cx="12890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00" i="1" spc="-10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endParaRPr sz="1300" dirty="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1476638" y="2471062"/>
            <a:ext cx="6985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1276260" y="2243457"/>
            <a:ext cx="49339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324485" algn="l"/>
              </a:tabLst>
            </a:pPr>
            <a:r>
              <a:rPr sz="2250" i="1" spc="-1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2250" spc="-1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1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endParaRPr sz="22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1095773" y="2644408"/>
            <a:ext cx="6985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970537" y="2164202"/>
            <a:ext cx="328295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350" spc="-10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endParaRPr sz="335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1777941" y="2006936"/>
            <a:ext cx="187960" cy="82676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spcBef>
                <a:spcPts val="605"/>
              </a:spcBef>
            </a:pPr>
            <a:r>
              <a:rPr sz="2200" u="heavy" spc="1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  <a:p>
            <a:pPr marL="18415">
              <a:spcBef>
                <a:spcPts val="515"/>
              </a:spcBef>
            </a:pPr>
            <a:r>
              <a:rPr sz="2200" spc="15" dirty="0">
                <a:solidFill>
                  <a:prstClr val="black"/>
                </a:solidFill>
                <a:latin typeface="Cambria"/>
                <a:cs typeface="Cambria"/>
              </a:rPr>
              <a:t>2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2059354" y="2644408"/>
            <a:ext cx="14351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250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1250" spc="-25" dirty="0">
                <a:solidFill>
                  <a:prstClr val="black"/>
                </a:solidFill>
                <a:latin typeface="Cambria"/>
                <a:cs typeface="Cambria"/>
              </a:rPr>
              <a:t>,</a:t>
            </a:r>
            <a:r>
              <a:rPr sz="1250" spc="10" dirty="0">
                <a:solidFill>
                  <a:prstClr val="black"/>
                </a:solidFill>
                <a:latin typeface="Cambria"/>
                <a:cs typeface="Cambria"/>
              </a:rPr>
              <a:t>j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1964322" y="2164202"/>
            <a:ext cx="328295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350" spc="-10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endParaRPr sz="335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3490729" y="2242393"/>
            <a:ext cx="11938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250" i="1" spc="20" dirty="0">
                <a:solidFill>
                  <a:prstClr val="black"/>
                </a:solidFill>
                <a:latin typeface="Cambria"/>
                <a:cs typeface="Cambria"/>
              </a:rPr>
              <a:t>T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2270045" y="2243457"/>
            <a:ext cx="150558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350645" algn="l"/>
              </a:tabLst>
            </a:pPr>
            <a:r>
              <a:rPr sz="2250" i="1" spc="-1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225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50" i="1" spc="-1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22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50" spc="-2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prstClr val="black"/>
                </a:solidFill>
                <a:latin typeface="Cambria"/>
                <a:cs typeface="Cambria"/>
              </a:rPr>
              <a:t>y</a:t>
            </a:r>
            <a:r>
              <a:rPr sz="22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spc="-8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i="1" spc="10" dirty="0">
                <a:solidFill>
                  <a:prstClr val="black"/>
                </a:solidFill>
                <a:latin typeface="Cambria"/>
                <a:cs typeface="Cambria"/>
              </a:rPr>
              <a:t>y</a:t>
            </a:r>
            <a:r>
              <a:rPr sz="2200" i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i="1" spc="-2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2470423" y="2471062"/>
            <a:ext cx="138557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  <a:tabLst>
                <a:tab pos="281940" algn="l"/>
                <a:tab pos="505459" algn="l"/>
                <a:tab pos="768350" algn="l"/>
                <a:tab pos="982980" algn="l"/>
                <a:tab pos="1317625" algn="l"/>
              </a:tabLst>
            </a:pP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i	j	</a:t>
            </a:r>
            <a:r>
              <a:rPr sz="1250" spc="10" dirty="0">
                <a:solidFill>
                  <a:prstClr val="black"/>
                </a:solidFill>
                <a:latin typeface="Cambria"/>
                <a:cs typeface="Cambria"/>
              </a:rPr>
              <a:t>i	</a:t>
            </a: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j	</a:t>
            </a:r>
            <a:r>
              <a:rPr sz="125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i	j</a:t>
            </a:r>
            <a:endParaRPr sz="12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277702" y="2783085"/>
            <a:ext cx="1281430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5025" spc="22" baseline="-7462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r>
              <a:rPr sz="2250" i="1" spc="15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1875" i="1" spc="15" baseline="-35555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1875" i="1" spc="-157" baseline="-355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spc="120" dirty="0">
                <a:solidFill>
                  <a:prstClr val="black"/>
                </a:solidFill>
                <a:latin typeface="Cambria"/>
                <a:cs typeface="Cambria"/>
              </a:rPr>
              <a:t>y</a:t>
            </a:r>
            <a:r>
              <a:rPr sz="1875" spc="15" baseline="-35555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1875" baseline="-355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875" spc="52" baseline="-355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spc="1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200" spc="-2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prstClr val="black"/>
                </a:solidFill>
                <a:latin typeface="Cambria"/>
                <a:cs typeface="Cambria"/>
              </a:rPr>
              <a:t>0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268862" y="3294722"/>
            <a:ext cx="1510665" cy="6381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72085">
              <a:spcBef>
                <a:spcPts val="330"/>
              </a:spcBef>
            </a:pP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  <a:p>
            <a:pPr marL="38100">
              <a:spcBef>
                <a:spcPts val="384"/>
              </a:spcBef>
            </a:pPr>
            <a:r>
              <a:rPr sz="2200" i="1" spc="10" dirty="0">
                <a:solidFill>
                  <a:prstClr val="black"/>
                </a:solidFill>
                <a:latin typeface="Cambria"/>
                <a:cs typeface="Cambria"/>
              </a:rPr>
              <a:t>C </a:t>
            </a:r>
            <a:r>
              <a:rPr sz="2200" spc="15" dirty="0">
                <a:solidFill>
                  <a:prstClr val="black"/>
                </a:solidFill>
                <a:latin typeface="Symbol"/>
                <a:cs typeface="Symbol"/>
              </a:rPr>
              <a:t></a:t>
            </a:r>
            <a:r>
              <a:rPr sz="2200" spc="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50" i="1" spc="80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1875" i="1" spc="120" baseline="-35555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2200" spc="15" dirty="0">
                <a:solidFill>
                  <a:prstClr val="black"/>
                </a:solidFill>
                <a:latin typeface="Symbol"/>
                <a:cs typeface="Symbol"/>
              </a:rPr>
              <a:t></a:t>
            </a:r>
            <a:r>
              <a:rPr sz="2200" spc="-3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35" dirty="0">
                <a:solidFill>
                  <a:prstClr val="black"/>
                </a:solidFill>
                <a:latin typeface="Cambria"/>
                <a:cs typeface="Cambria"/>
              </a:rPr>
              <a:t>0,</a:t>
            </a:r>
            <a:r>
              <a:rPr sz="2200" spc="35" dirty="0">
                <a:solidFill>
                  <a:prstClr val="black"/>
                </a:solidFill>
                <a:latin typeface="Symbol"/>
                <a:cs typeface="Symbol"/>
              </a:rPr>
              <a:t></a:t>
            </a:r>
            <a:r>
              <a:rPr sz="2200" i="1" spc="35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1696720" y="4378826"/>
            <a:ext cx="2590800" cy="916305"/>
          </a:xfrm>
          <a:custGeom>
            <a:avLst/>
            <a:gdLst/>
            <a:ahLst/>
            <a:cxnLst/>
            <a:rect l="l" t="t" r="r" b="b"/>
            <a:pathLst>
              <a:path w="2590800" h="916304">
                <a:moveTo>
                  <a:pt x="0" y="0"/>
                </a:moveTo>
                <a:lnTo>
                  <a:pt x="2590800" y="0"/>
                </a:lnTo>
                <a:lnTo>
                  <a:pt x="2590800" y="915987"/>
                </a:lnTo>
                <a:lnTo>
                  <a:pt x="0" y="9159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1775459" y="4411846"/>
            <a:ext cx="2349500" cy="8551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The only </a:t>
            </a:r>
            <a:r>
              <a:rPr spc="-10" dirty="0">
                <a:solidFill>
                  <a:prstClr val="black"/>
                </a:solidFill>
                <a:latin typeface="Arial"/>
                <a:cs typeface="Arial"/>
              </a:rPr>
              <a:t>difference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is  that the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zh-CN" altLang="en-US" i="1" spc="-10" dirty="0">
                <a:solidFill>
                  <a:prstClr val="black"/>
                </a:solidFill>
                <a:latin typeface="Symbol"/>
                <a:cs typeface="Symbol"/>
              </a:rPr>
              <a:t> 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are</a:t>
            </a:r>
            <a:r>
              <a:rPr spc="-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now  bounded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629920" y="4074026"/>
            <a:ext cx="993140" cy="614045"/>
          </a:xfrm>
          <a:custGeom>
            <a:avLst/>
            <a:gdLst/>
            <a:ahLst/>
            <a:cxnLst/>
            <a:rect l="l" t="t" r="r" b="b"/>
            <a:pathLst>
              <a:path w="993140" h="614045">
                <a:moveTo>
                  <a:pt x="67392" y="35880"/>
                </a:moveTo>
                <a:lnTo>
                  <a:pt x="62400" y="43991"/>
                </a:lnTo>
                <a:lnTo>
                  <a:pt x="988104" y="613656"/>
                </a:lnTo>
                <a:lnTo>
                  <a:pt x="993095" y="605543"/>
                </a:lnTo>
                <a:lnTo>
                  <a:pt x="67392" y="35880"/>
                </a:lnTo>
                <a:close/>
              </a:path>
              <a:path w="993140" h="614045">
                <a:moveTo>
                  <a:pt x="0" y="0"/>
                </a:moveTo>
                <a:lnTo>
                  <a:pt x="44928" y="72383"/>
                </a:lnTo>
                <a:lnTo>
                  <a:pt x="62400" y="43991"/>
                </a:lnTo>
                <a:lnTo>
                  <a:pt x="51583" y="37335"/>
                </a:lnTo>
                <a:lnTo>
                  <a:pt x="56575" y="29223"/>
                </a:lnTo>
                <a:lnTo>
                  <a:pt x="71488" y="29223"/>
                </a:lnTo>
                <a:lnTo>
                  <a:pt x="84864" y="7487"/>
                </a:lnTo>
                <a:lnTo>
                  <a:pt x="0" y="0"/>
                </a:lnTo>
                <a:close/>
              </a:path>
              <a:path w="993140" h="614045">
                <a:moveTo>
                  <a:pt x="56575" y="29223"/>
                </a:moveTo>
                <a:lnTo>
                  <a:pt x="51583" y="37335"/>
                </a:lnTo>
                <a:lnTo>
                  <a:pt x="62400" y="43991"/>
                </a:lnTo>
                <a:lnTo>
                  <a:pt x="67392" y="35880"/>
                </a:lnTo>
                <a:lnTo>
                  <a:pt x="56575" y="29223"/>
                </a:lnTo>
                <a:close/>
              </a:path>
              <a:path w="993140" h="614045">
                <a:moveTo>
                  <a:pt x="71488" y="29223"/>
                </a:moveTo>
                <a:lnTo>
                  <a:pt x="56575" y="29223"/>
                </a:lnTo>
                <a:lnTo>
                  <a:pt x="67392" y="35880"/>
                </a:lnTo>
                <a:lnTo>
                  <a:pt x="71488" y="29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23"/>
          <p:cNvSpPr/>
          <p:nvPr/>
        </p:nvSpPr>
        <p:spPr>
          <a:xfrm>
            <a:off x="2423091" y="2868727"/>
            <a:ext cx="2357755" cy="1398270"/>
          </a:xfrm>
          <a:custGeom>
            <a:avLst/>
            <a:gdLst/>
            <a:ahLst/>
            <a:cxnLst/>
            <a:rect l="l" t="t" r="r" b="b"/>
            <a:pathLst>
              <a:path w="2357754" h="1398270">
                <a:moveTo>
                  <a:pt x="402559" y="0"/>
                </a:moveTo>
                <a:lnTo>
                  <a:pt x="0" y="698886"/>
                </a:lnTo>
                <a:lnTo>
                  <a:pt x="402559" y="1397772"/>
                </a:lnTo>
                <a:lnTo>
                  <a:pt x="402559" y="1202251"/>
                </a:lnTo>
                <a:lnTo>
                  <a:pt x="2357255" y="1202251"/>
                </a:lnTo>
                <a:lnTo>
                  <a:pt x="2357255" y="195520"/>
                </a:lnTo>
                <a:lnTo>
                  <a:pt x="402559" y="195520"/>
                </a:lnTo>
                <a:lnTo>
                  <a:pt x="402559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2423091" y="2868727"/>
            <a:ext cx="2357755" cy="1398270"/>
          </a:xfrm>
          <a:custGeom>
            <a:avLst/>
            <a:gdLst/>
            <a:ahLst/>
            <a:cxnLst/>
            <a:rect l="l" t="t" r="r" b="b"/>
            <a:pathLst>
              <a:path w="2357754" h="1398270">
                <a:moveTo>
                  <a:pt x="0" y="698886"/>
                </a:moveTo>
                <a:lnTo>
                  <a:pt x="402558" y="0"/>
                </a:lnTo>
                <a:lnTo>
                  <a:pt x="402558" y="195520"/>
                </a:lnTo>
                <a:lnTo>
                  <a:pt x="2357255" y="195520"/>
                </a:lnTo>
                <a:lnTo>
                  <a:pt x="2357255" y="1202252"/>
                </a:lnTo>
                <a:lnTo>
                  <a:pt x="402558" y="1202252"/>
                </a:lnTo>
                <a:lnTo>
                  <a:pt x="402558" y="1397772"/>
                </a:lnTo>
                <a:lnTo>
                  <a:pt x="0" y="698886"/>
                </a:lnTo>
                <a:close/>
              </a:path>
            </a:pathLst>
          </a:custGeom>
          <a:ln w="63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2877753" y="3131685"/>
            <a:ext cx="17379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0"/>
              </a:spcBef>
            </a:pPr>
            <a:r>
              <a:rPr spc="-10" dirty="0">
                <a:cs typeface="Calibri"/>
              </a:rPr>
              <a:t>Hyperparameter</a:t>
            </a:r>
            <a:r>
              <a:rPr spc="-40" dirty="0">
                <a:cs typeface="Calibri"/>
              </a:rPr>
              <a:t> </a:t>
            </a:r>
            <a:r>
              <a:rPr dirty="0">
                <a:cs typeface="Calibri"/>
              </a:rPr>
              <a:t>C  </a:t>
            </a:r>
            <a:r>
              <a:rPr spc="-5" dirty="0">
                <a:cs typeface="Calibri"/>
              </a:rPr>
              <a:t>should </a:t>
            </a:r>
            <a:r>
              <a:rPr dirty="0">
                <a:cs typeface="Calibri"/>
              </a:rPr>
              <a:t>be tuned  </a:t>
            </a:r>
            <a:r>
              <a:rPr spc="-5" dirty="0">
                <a:cs typeface="Calibri"/>
              </a:rPr>
              <a:t>through </a:t>
            </a:r>
            <a:r>
              <a:rPr spc="-25" dirty="0">
                <a:cs typeface="Calibri"/>
              </a:rPr>
              <a:t>k-folds</a:t>
            </a:r>
            <a:r>
              <a:rPr spc="-50" dirty="0">
                <a:cs typeface="Calibri"/>
              </a:rPr>
              <a:t> </a:t>
            </a:r>
            <a:r>
              <a:rPr dirty="0">
                <a:cs typeface="Calibri"/>
              </a:rPr>
              <a:t>CV</a:t>
            </a:r>
          </a:p>
        </p:txBody>
      </p:sp>
      <p:sp>
        <p:nvSpPr>
          <p:cNvPr id="34" name="object 52"/>
          <p:cNvSpPr/>
          <p:nvPr/>
        </p:nvSpPr>
        <p:spPr>
          <a:xfrm>
            <a:off x="4780347" y="3410804"/>
            <a:ext cx="4186554" cy="2949575"/>
          </a:xfrm>
          <a:custGeom>
            <a:avLst/>
            <a:gdLst/>
            <a:ahLst/>
            <a:cxnLst/>
            <a:rect l="l" t="t" r="r" b="b"/>
            <a:pathLst>
              <a:path w="4186554" h="2949575">
                <a:moveTo>
                  <a:pt x="855037" y="0"/>
                </a:moveTo>
                <a:lnTo>
                  <a:pt x="0" y="1474613"/>
                </a:lnTo>
                <a:lnTo>
                  <a:pt x="855037" y="2949221"/>
                </a:lnTo>
                <a:lnTo>
                  <a:pt x="855037" y="2830368"/>
                </a:lnTo>
                <a:lnTo>
                  <a:pt x="4186416" y="2830368"/>
                </a:lnTo>
                <a:lnTo>
                  <a:pt x="4186416" y="118852"/>
                </a:lnTo>
                <a:lnTo>
                  <a:pt x="855037" y="118852"/>
                </a:lnTo>
                <a:lnTo>
                  <a:pt x="855037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68523" y="3432753"/>
            <a:ext cx="4186554" cy="2949575"/>
            <a:chOff x="4768523" y="3432753"/>
            <a:chExt cx="4186554" cy="2949575"/>
          </a:xfrm>
        </p:grpSpPr>
        <p:sp>
          <p:nvSpPr>
            <p:cNvPr id="35" name="object 53"/>
            <p:cNvSpPr/>
            <p:nvPr/>
          </p:nvSpPr>
          <p:spPr>
            <a:xfrm>
              <a:off x="4768523" y="3432753"/>
              <a:ext cx="4186554" cy="2949575"/>
            </a:xfrm>
            <a:custGeom>
              <a:avLst/>
              <a:gdLst/>
              <a:ahLst/>
              <a:cxnLst/>
              <a:rect l="l" t="t" r="r" b="b"/>
              <a:pathLst>
                <a:path w="4186554" h="2949575">
                  <a:moveTo>
                    <a:pt x="0" y="1474613"/>
                  </a:moveTo>
                  <a:lnTo>
                    <a:pt x="855038" y="0"/>
                  </a:lnTo>
                  <a:lnTo>
                    <a:pt x="855038" y="118853"/>
                  </a:lnTo>
                  <a:lnTo>
                    <a:pt x="4186417" y="118853"/>
                  </a:lnTo>
                  <a:lnTo>
                    <a:pt x="4186417" y="2830369"/>
                  </a:lnTo>
                  <a:lnTo>
                    <a:pt x="855038" y="2830369"/>
                  </a:lnTo>
                  <a:lnTo>
                    <a:pt x="855038" y="2949222"/>
                  </a:lnTo>
                  <a:lnTo>
                    <a:pt x="0" y="1474613"/>
                  </a:lnTo>
                  <a:close/>
                </a:path>
              </a:pathLst>
            </a:custGeom>
            <a:ln w="63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54"/>
            <p:cNvSpPr txBox="1"/>
            <p:nvPr/>
          </p:nvSpPr>
          <p:spPr>
            <a:xfrm>
              <a:off x="5626762" y="3664231"/>
              <a:ext cx="3252470" cy="2442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30480">
                <a:spcBef>
                  <a:spcPts val="100"/>
                </a:spcBef>
              </a:pPr>
              <a:r>
                <a:rPr sz="2000" spc="-5" dirty="0">
                  <a:cs typeface="Calibri"/>
                </a:rPr>
                <a:t>This is very similar </a:t>
              </a:r>
              <a:r>
                <a:rPr sz="2000" spc="-15" dirty="0">
                  <a:cs typeface="Calibri"/>
                </a:rPr>
                <a:t>to </a:t>
              </a:r>
              <a:r>
                <a:rPr sz="2000" spc="-5" dirty="0">
                  <a:cs typeface="Calibri"/>
                </a:rPr>
                <a:t>the  </a:t>
              </a:r>
              <a:r>
                <a:rPr sz="2000" spc="-10" dirty="0">
                  <a:cs typeface="Calibri"/>
                </a:rPr>
                <a:t>optimization problem </a:t>
              </a:r>
              <a:r>
                <a:rPr sz="2000" spc="-5" dirty="0">
                  <a:cs typeface="Calibri"/>
                </a:rPr>
                <a:t>in the linear </a:t>
              </a:r>
              <a:r>
                <a:rPr sz="2000" spc="-10" dirty="0">
                  <a:cs typeface="Calibri"/>
                </a:rPr>
                <a:t>separable </a:t>
              </a:r>
              <a:r>
                <a:rPr sz="2000" spc="-5" dirty="0">
                  <a:cs typeface="Calibri"/>
                </a:rPr>
                <a:t>case, </a:t>
              </a:r>
              <a:r>
                <a:rPr sz="2000" spc="-15" dirty="0">
                  <a:cs typeface="Calibri"/>
                </a:rPr>
                <a:t>except </a:t>
              </a:r>
              <a:r>
                <a:rPr sz="2000" spc="-10" dirty="0">
                  <a:cs typeface="Calibri"/>
                </a:rPr>
                <a:t>that there </a:t>
              </a:r>
              <a:r>
                <a:rPr sz="2000" spc="-5" dirty="0">
                  <a:cs typeface="Calibri"/>
                </a:rPr>
                <a:t>is </a:t>
              </a:r>
              <a:r>
                <a:rPr sz="2000" dirty="0">
                  <a:cs typeface="Calibri"/>
                </a:rPr>
                <a:t>an upper bound </a:t>
              </a:r>
              <a:r>
                <a:rPr sz="2000" i="1" dirty="0">
                  <a:cs typeface="Calibri"/>
                </a:rPr>
                <a:t>C </a:t>
              </a:r>
              <a:r>
                <a:rPr sz="2000" dirty="0">
                  <a:cs typeface="Calibri"/>
                </a:rPr>
                <a:t>on </a:t>
              </a:r>
              <a:r>
                <a:rPr sz="2000" i="1" dirty="0">
                  <a:latin typeface="Symbol"/>
                  <a:cs typeface="Symbol"/>
                </a:rPr>
                <a:t></a:t>
              </a:r>
              <a:r>
                <a:rPr sz="2000" baseline="-13888" dirty="0">
                  <a:cs typeface="Calibri"/>
                </a:rPr>
                <a:t>i</a:t>
              </a:r>
              <a:r>
                <a:rPr sz="2000" spc="-15" baseline="-13888" dirty="0">
                  <a:cs typeface="Calibri"/>
                </a:rPr>
                <a:t> </a:t>
              </a:r>
              <a:r>
                <a:rPr sz="2000" spc="-5" dirty="0">
                  <a:cs typeface="Calibri"/>
                </a:rPr>
                <a:t>now</a:t>
              </a:r>
              <a:endParaRPr sz="2000" dirty="0">
                <a:cs typeface="Calibri"/>
              </a:endParaRPr>
            </a:p>
            <a:p>
              <a:pPr marL="38100" marR="352425">
                <a:lnSpc>
                  <a:spcPct val="101099"/>
                </a:lnSpc>
                <a:spcBef>
                  <a:spcPts val="2135"/>
                </a:spcBef>
              </a:pPr>
              <a:r>
                <a:rPr sz="2000" spc="-5" dirty="0">
                  <a:cs typeface="Calibri"/>
                </a:rPr>
                <a:t>Once </a:t>
              </a:r>
              <a:r>
                <a:rPr sz="2000" spc="-10" dirty="0">
                  <a:cs typeface="Calibri"/>
                </a:rPr>
                <a:t>again, efficient</a:t>
              </a:r>
              <a:r>
                <a:rPr lang="en-US" sz="2000" spc="-10" dirty="0">
                  <a:cs typeface="Calibri"/>
                </a:rPr>
                <a:t> </a:t>
              </a:r>
              <a:r>
                <a:rPr lang="en-US" altLang="zh-CN" sz="2000" spc="-10" dirty="0">
                  <a:cs typeface="Calibri"/>
                </a:rPr>
                <a:t>a</a:t>
              </a:r>
              <a:r>
                <a:rPr sz="2000" spc="-5" dirty="0">
                  <a:cs typeface="Calibri"/>
                </a:rPr>
                <a:t>lgorithm </a:t>
              </a:r>
              <a:r>
                <a:rPr sz="2000" spc="-15" dirty="0">
                  <a:cs typeface="Calibri"/>
                </a:rPr>
                <a:t>exist </a:t>
              </a:r>
              <a:r>
                <a:rPr sz="2000" spc="-10" dirty="0">
                  <a:cs typeface="Calibri"/>
                </a:rPr>
                <a:t>to </a:t>
              </a:r>
              <a:r>
                <a:rPr sz="2000" spc="-5" dirty="0">
                  <a:cs typeface="Calibri"/>
                </a:rPr>
                <a:t>find</a:t>
              </a:r>
              <a:r>
                <a:rPr sz="2000" spc="25" dirty="0">
                  <a:cs typeface="Calibri"/>
                </a:rPr>
                <a:t> </a:t>
              </a:r>
              <a:r>
                <a:rPr sz="2000" i="1" dirty="0">
                  <a:latin typeface="Symbol"/>
                  <a:cs typeface="Symbol"/>
                </a:rPr>
                <a:t></a:t>
              </a:r>
              <a:r>
                <a:rPr sz="2000" baseline="-13888" dirty="0">
                  <a:cs typeface="Calibri"/>
                </a:rPr>
                <a:t>i</a:t>
              </a:r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91440" y="1430359"/>
            <a:ext cx="4688907" cy="4176827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灯片编号占位符 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27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57E8B-E7B6-43EE-BFFF-83EE6D9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Prediction via Dual Weights for linear case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6A32-3366-4FC5-9A35-8294B910AD6C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object 2"/>
          <p:cNvSpPr txBox="1"/>
          <p:nvPr/>
        </p:nvSpPr>
        <p:spPr>
          <a:xfrm>
            <a:off x="688340" y="1924811"/>
            <a:ext cx="2296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cs typeface="Arial"/>
              </a:rPr>
              <a:t>Dual </a:t>
            </a:r>
            <a:r>
              <a:rPr sz="2000" spc="-5" dirty="0">
                <a:solidFill>
                  <a:prstClr val="black"/>
                </a:solidFill>
                <a:cs typeface="Arial"/>
              </a:rPr>
              <a:t>target</a:t>
            </a:r>
            <a:r>
              <a:rPr sz="2000" spc="-60" dirty="0">
                <a:solidFill>
                  <a:prstClr val="black"/>
                </a:solidFill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cs typeface="Arial"/>
              </a:rPr>
              <a:t>function:</a:t>
            </a:r>
            <a:endParaRPr sz="200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676400" y="4876800"/>
            <a:ext cx="2590800" cy="87017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 marR="167640">
              <a:lnSpc>
                <a:spcPct val="99400"/>
              </a:lnSpc>
              <a:spcBef>
                <a:spcPts val="370"/>
              </a:spcBef>
            </a:pPr>
            <a:r>
              <a:rPr spc="-5" dirty="0">
                <a:solidFill>
                  <a:prstClr val="black"/>
                </a:solidFill>
                <a:cs typeface="Arial"/>
              </a:rPr>
              <a:t>The only </a:t>
            </a:r>
            <a:r>
              <a:rPr spc="-10" dirty="0">
                <a:solidFill>
                  <a:prstClr val="black"/>
                </a:solidFill>
                <a:cs typeface="Arial"/>
              </a:rPr>
              <a:t>difference </a:t>
            </a:r>
            <a:r>
              <a:rPr dirty="0">
                <a:solidFill>
                  <a:prstClr val="black"/>
                </a:solidFill>
                <a:cs typeface="Arial"/>
              </a:rPr>
              <a:t>is  that the </a:t>
            </a:r>
            <a:r>
              <a:rPr lang="zh-CN" altLang="en-US" i="1" spc="-10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pc="-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pc="-5" dirty="0">
                <a:solidFill>
                  <a:prstClr val="black"/>
                </a:solidFill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cs typeface="Arial"/>
              </a:rPr>
              <a:t>are</a:t>
            </a:r>
            <a:r>
              <a:rPr spc="-95" dirty="0">
                <a:solidFill>
                  <a:prstClr val="black"/>
                </a:solidFill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cs typeface="Arial"/>
              </a:rPr>
              <a:t>now  bounded</a:t>
            </a:r>
            <a:endParaRPr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" name="object 9"/>
          <p:cNvSpPr/>
          <p:nvPr/>
        </p:nvSpPr>
        <p:spPr>
          <a:xfrm>
            <a:off x="609600" y="4572000"/>
            <a:ext cx="993140" cy="614045"/>
          </a:xfrm>
          <a:custGeom>
            <a:avLst/>
            <a:gdLst/>
            <a:ahLst/>
            <a:cxnLst/>
            <a:rect l="l" t="t" r="r" b="b"/>
            <a:pathLst>
              <a:path w="993140" h="614045">
                <a:moveTo>
                  <a:pt x="67392" y="35880"/>
                </a:moveTo>
                <a:lnTo>
                  <a:pt x="62400" y="43991"/>
                </a:lnTo>
                <a:lnTo>
                  <a:pt x="988104" y="613656"/>
                </a:lnTo>
                <a:lnTo>
                  <a:pt x="993095" y="605543"/>
                </a:lnTo>
                <a:lnTo>
                  <a:pt x="67392" y="35880"/>
                </a:lnTo>
                <a:close/>
              </a:path>
              <a:path w="993140" h="614045">
                <a:moveTo>
                  <a:pt x="0" y="0"/>
                </a:moveTo>
                <a:lnTo>
                  <a:pt x="44928" y="72383"/>
                </a:lnTo>
                <a:lnTo>
                  <a:pt x="62400" y="43991"/>
                </a:lnTo>
                <a:lnTo>
                  <a:pt x="51583" y="37335"/>
                </a:lnTo>
                <a:lnTo>
                  <a:pt x="56575" y="29223"/>
                </a:lnTo>
                <a:lnTo>
                  <a:pt x="71488" y="29223"/>
                </a:lnTo>
                <a:lnTo>
                  <a:pt x="84864" y="7487"/>
                </a:lnTo>
                <a:lnTo>
                  <a:pt x="0" y="0"/>
                </a:lnTo>
                <a:close/>
              </a:path>
              <a:path w="993140" h="614045">
                <a:moveTo>
                  <a:pt x="56575" y="29223"/>
                </a:moveTo>
                <a:lnTo>
                  <a:pt x="51583" y="37335"/>
                </a:lnTo>
                <a:lnTo>
                  <a:pt x="62400" y="43991"/>
                </a:lnTo>
                <a:lnTo>
                  <a:pt x="67392" y="35880"/>
                </a:lnTo>
                <a:lnTo>
                  <a:pt x="56575" y="29223"/>
                </a:lnTo>
                <a:close/>
              </a:path>
              <a:path w="993140" h="614045">
                <a:moveTo>
                  <a:pt x="71488" y="29223"/>
                </a:moveTo>
                <a:lnTo>
                  <a:pt x="56575" y="29223"/>
                </a:lnTo>
                <a:lnTo>
                  <a:pt x="67392" y="35880"/>
                </a:lnTo>
                <a:lnTo>
                  <a:pt x="71488" y="29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10"/>
          <p:cNvSpPr/>
          <p:nvPr/>
        </p:nvSpPr>
        <p:spPr>
          <a:xfrm>
            <a:off x="2402771" y="3366701"/>
            <a:ext cx="2357755" cy="1398270"/>
          </a:xfrm>
          <a:custGeom>
            <a:avLst/>
            <a:gdLst/>
            <a:ahLst/>
            <a:cxnLst/>
            <a:rect l="l" t="t" r="r" b="b"/>
            <a:pathLst>
              <a:path w="2357754" h="1398270">
                <a:moveTo>
                  <a:pt x="402559" y="0"/>
                </a:moveTo>
                <a:lnTo>
                  <a:pt x="0" y="698886"/>
                </a:lnTo>
                <a:lnTo>
                  <a:pt x="402559" y="1397772"/>
                </a:lnTo>
                <a:lnTo>
                  <a:pt x="402559" y="1202251"/>
                </a:lnTo>
                <a:lnTo>
                  <a:pt x="2357255" y="1202251"/>
                </a:lnTo>
                <a:lnTo>
                  <a:pt x="2357255" y="195520"/>
                </a:lnTo>
                <a:lnTo>
                  <a:pt x="402559" y="195520"/>
                </a:lnTo>
                <a:lnTo>
                  <a:pt x="402559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object 11"/>
          <p:cNvSpPr/>
          <p:nvPr/>
        </p:nvSpPr>
        <p:spPr>
          <a:xfrm>
            <a:off x="2402771" y="3366701"/>
            <a:ext cx="2357755" cy="1398270"/>
          </a:xfrm>
          <a:custGeom>
            <a:avLst/>
            <a:gdLst/>
            <a:ahLst/>
            <a:cxnLst/>
            <a:rect l="l" t="t" r="r" b="b"/>
            <a:pathLst>
              <a:path w="2357754" h="1398270">
                <a:moveTo>
                  <a:pt x="0" y="698886"/>
                </a:moveTo>
                <a:lnTo>
                  <a:pt x="402558" y="0"/>
                </a:lnTo>
                <a:lnTo>
                  <a:pt x="402558" y="195520"/>
                </a:lnTo>
                <a:lnTo>
                  <a:pt x="2357255" y="195520"/>
                </a:lnTo>
                <a:lnTo>
                  <a:pt x="2357255" y="1202252"/>
                </a:lnTo>
                <a:lnTo>
                  <a:pt x="402558" y="1202252"/>
                </a:lnTo>
                <a:lnTo>
                  <a:pt x="402558" y="1397772"/>
                </a:lnTo>
                <a:lnTo>
                  <a:pt x="0" y="69888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2857433" y="3629659"/>
            <a:ext cx="17379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0"/>
              </a:spcBef>
            </a:pPr>
            <a:r>
              <a:rPr spc="-10" dirty="0">
                <a:cs typeface="Calibri"/>
              </a:rPr>
              <a:t>Hyperparameter</a:t>
            </a:r>
            <a:r>
              <a:rPr spc="-40" dirty="0">
                <a:cs typeface="Calibri"/>
              </a:rPr>
              <a:t> </a:t>
            </a:r>
            <a:r>
              <a:rPr dirty="0">
                <a:cs typeface="Calibri"/>
              </a:rPr>
              <a:t>C  </a:t>
            </a:r>
            <a:r>
              <a:rPr spc="-5" dirty="0">
                <a:cs typeface="Calibri"/>
              </a:rPr>
              <a:t>should </a:t>
            </a:r>
            <a:r>
              <a:rPr dirty="0">
                <a:cs typeface="Calibri"/>
              </a:rPr>
              <a:t>be tuned  </a:t>
            </a:r>
            <a:r>
              <a:rPr spc="-5" dirty="0">
                <a:cs typeface="Calibri"/>
              </a:rPr>
              <a:t>through </a:t>
            </a:r>
            <a:r>
              <a:rPr spc="-25" dirty="0">
                <a:cs typeface="Calibri"/>
              </a:rPr>
              <a:t>k-folds</a:t>
            </a:r>
            <a:r>
              <a:rPr spc="-50" dirty="0">
                <a:cs typeface="Calibri"/>
              </a:rPr>
              <a:t> </a:t>
            </a:r>
            <a:r>
              <a:rPr dirty="0">
                <a:cs typeface="Calibri"/>
              </a:rPr>
              <a:t>CV</a:t>
            </a:r>
          </a:p>
        </p:txBody>
      </p:sp>
      <p:sp>
        <p:nvSpPr>
          <p:cNvPr id="18" name="object 13"/>
          <p:cNvSpPr/>
          <p:nvPr/>
        </p:nvSpPr>
        <p:spPr>
          <a:xfrm>
            <a:off x="0" y="1792110"/>
            <a:ext cx="4760595" cy="4233545"/>
          </a:xfrm>
          <a:custGeom>
            <a:avLst/>
            <a:gdLst/>
            <a:ahLst/>
            <a:cxnLst/>
            <a:rect l="l" t="t" r="r" b="b"/>
            <a:pathLst>
              <a:path w="4760595" h="4233545">
                <a:moveTo>
                  <a:pt x="0" y="705571"/>
                </a:moveTo>
                <a:lnTo>
                  <a:pt x="1627" y="657263"/>
                </a:lnTo>
                <a:lnTo>
                  <a:pt x="6441" y="609829"/>
                </a:lnTo>
                <a:lnTo>
                  <a:pt x="14334" y="563373"/>
                </a:lnTo>
                <a:lnTo>
                  <a:pt x="25203" y="518002"/>
                </a:lnTo>
                <a:lnTo>
                  <a:pt x="38942" y="473819"/>
                </a:lnTo>
                <a:lnTo>
                  <a:pt x="55447" y="430931"/>
                </a:lnTo>
                <a:lnTo>
                  <a:pt x="74611" y="389441"/>
                </a:lnTo>
                <a:lnTo>
                  <a:pt x="96331" y="349455"/>
                </a:lnTo>
                <a:lnTo>
                  <a:pt x="120500" y="311079"/>
                </a:lnTo>
                <a:lnTo>
                  <a:pt x="147014" y="274417"/>
                </a:lnTo>
                <a:lnTo>
                  <a:pt x="175768" y="239575"/>
                </a:lnTo>
                <a:lnTo>
                  <a:pt x="206656" y="206657"/>
                </a:lnTo>
                <a:lnTo>
                  <a:pt x="239575" y="175768"/>
                </a:lnTo>
                <a:lnTo>
                  <a:pt x="274417" y="147014"/>
                </a:lnTo>
                <a:lnTo>
                  <a:pt x="311079" y="120500"/>
                </a:lnTo>
                <a:lnTo>
                  <a:pt x="349455" y="96331"/>
                </a:lnTo>
                <a:lnTo>
                  <a:pt x="389441" y="74611"/>
                </a:lnTo>
                <a:lnTo>
                  <a:pt x="430930" y="55447"/>
                </a:lnTo>
                <a:lnTo>
                  <a:pt x="473819" y="38942"/>
                </a:lnTo>
                <a:lnTo>
                  <a:pt x="518002" y="25203"/>
                </a:lnTo>
                <a:lnTo>
                  <a:pt x="563373" y="14334"/>
                </a:lnTo>
                <a:lnTo>
                  <a:pt x="609829" y="6441"/>
                </a:lnTo>
                <a:lnTo>
                  <a:pt x="657263" y="1627"/>
                </a:lnTo>
                <a:lnTo>
                  <a:pt x="705570" y="0"/>
                </a:lnTo>
                <a:lnTo>
                  <a:pt x="4054456" y="0"/>
                </a:lnTo>
                <a:lnTo>
                  <a:pt x="4102763" y="1627"/>
                </a:lnTo>
                <a:lnTo>
                  <a:pt x="4150197" y="6441"/>
                </a:lnTo>
                <a:lnTo>
                  <a:pt x="4196653" y="14334"/>
                </a:lnTo>
                <a:lnTo>
                  <a:pt x="4242024" y="25203"/>
                </a:lnTo>
                <a:lnTo>
                  <a:pt x="4286207" y="38942"/>
                </a:lnTo>
                <a:lnTo>
                  <a:pt x="4329096" y="55447"/>
                </a:lnTo>
                <a:lnTo>
                  <a:pt x="4370585" y="74611"/>
                </a:lnTo>
                <a:lnTo>
                  <a:pt x="4410571" y="96331"/>
                </a:lnTo>
                <a:lnTo>
                  <a:pt x="4448947" y="120500"/>
                </a:lnTo>
                <a:lnTo>
                  <a:pt x="4485609" y="147014"/>
                </a:lnTo>
                <a:lnTo>
                  <a:pt x="4520451" y="175768"/>
                </a:lnTo>
                <a:lnTo>
                  <a:pt x="4553370" y="206657"/>
                </a:lnTo>
                <a:lnTo>
                  <a:pt x="4584258" y="239575"/>
                </a:lnTo>
                <a:lnTo>
                  <a:pt x="4613012" y="274417"/>
                </a:lnTo>
                <a:lnTo>
                  <a:pt x="4639526" y="311079"/>
                </a:lnTo>
                <a:lnTo>
                  <a:pt x="4663695" y="349455"/>
                </a:lnTo>
                <a:lnTo>
                  <a:pt x="4685415" y="389441"/>
                </a:lnTo>
                <a:lnTo>
                  <a:pt x="4704579" y="430931"/>
                </a:lnTo>
                <a:lnTo>
                  <a:pt x="4721084" y="473819"/>
                </a:lnTo>
                <a:lnTo>
                  <a:pt x="4734823" y="518002"/>
                </a:lnTo>
                <a:lnTo>
                  <a:pt x="4745692" y="563373"/>
                </a:lnTo>
                <a:lnTo>
                  <a:pt x="4753586" y="609829"/>
                </a:lnTo>
                <a:lnTo>
                  <a:pt x="4758399" y="657263"/>
                </a:lnTo>
                <a:lnTo>
                  <a:pt x="4760027" y="705571"/>
                </a:lnTo>
                <a:lnTo>
                  <a:pt x="4760027" y="3527762"/>
                </a:lnTo>
                <a:lnTo>
                  <a:pt x="4758399" y="3576069"/>
                </a:lnTo>
                <a:lnTo>
                  <a:pt x="4753586" y="3623503"/>
                </a:lnTo>
                <a:lnTo>
                  <a:pt x="4745692" y="3669959"/>
                </a:lnTo>
                <a:lnTo>
                  <a:pt x="4734823" y="3715330"/>
                </a:lnTo>
                <a:lnTo>
                  <a:pt x="4721084" y="3759513"/>
                </a:lnTo>
                <a:lnTo>
                  <a:pt x="4704579" y="3802402"/>
                </a:lnTo>
                <a:lnTo>
                  <a:pt x="4685415" y="3843891"/>
                </a:lnTo>
                <a:lnTo>
                  <a:pt x="4663695" y="3883877"/>
                </a:lnTo>
                <a:lnTo>
                  <a:pt x="4639526" y="3922253"/>
                </a:lnTo>
                <a:lnTo>
                  <a:pt x="4613012" y="3958915"/>
                </a:lnTo>
                <a:lnTo>
                  <a:pt x="4584258" y="3993757"/>
                </a:lnTo>
                <a:lnTo>
                  <a:pt x="4553370" y="4026676"/>
                </a:lnTo>
                <a:lnTo>
                  <a:pt x="4520451" y="4057564"/>
                </a:lnTo>
                <a:lnTo>
                  <a:pt x="4485609" y="4086318"/>
                </a:lnTo>
                <a:lnTo>
                  <a:pt x="4448947" y="4112832"/>
                </a:lnTo>
                <a:lnTo>
                  <a:pt x="4410571" y="4137001"/>
                </a:lnTo>
                <a:lnTo>
                  <a:pt x="4370585" y="4158721"/>
                </a:lnTo>
                <a:lnTo>
                  <a:pt x="4329096" y="4177885"/>
                </a:lnTo>
                <a:lnTo>
                  <a:pt x="4286207" y="4194390"/>
                </a:lnTo>
                <a:lnTo>
                  <a:pt x="4242024" y="4208129"/>
                </a:lnTo>
                <a:lnTo>
                  <a:pt x="4196653" y="4218998"/>
                </a:lnTo>
                <a:lnTo>
                  <a:pt x="4150197" y="4226892"/>
                </a:lnTo>
                <a:lnTo>
                  <a:pt x="4102763" y="4231705"/>
                </a:lnTo>
                <a:lnTo>
                  <a:pt x="4054456" y="4233333"/>
                </a:lnTo>
                <a:lnTo>
                  <a:pt x="705570" y="4233333"/>
                </a:lnTo>
                <a:lnTo>
                  <a:pt x="657263" y="4231705"/>
                </a:lnTo>
                <a:lnTo>
                  <a:pt x="609829" y="4226892"/>
                </a:lnTo>
                <a:lnTo>
                  <a:pt x="563373" y="4218998"/>
                </a:lnTo>
                <a:lnTo>
                  <a:pt x="518002" y="4208129"/>
                </a:lnTo>
                <a:lnTo>
                  <a:pt x="473819" y="4194390"/>
                </a:lnTo>
                <a:lnTo>
                  <a:pt x="430930" y="4177885"/>
                </a:lnTo>
                <a:lnTo>
                  <a:pt x="389441" y="4158721"/>
                </a:lnTo>
                <a:lnTo>
                  <a:pt x="349455" y="4137001"/>
                </a:lnTo>
                <a:lnTo>
                  <a:pt x="311079" y="4112832"/>
                </a:lnTo>
                <a:lnTo>
                  <a:pt x="274417" y="4086318"/>
                </a:lnTo>
                <a:lnTo>
                  <a:pt x="239575" y="4057564"/>
                </a:lnTo>
                <a:lnTo>
                  <a:pt x="206656" y="4026676"/>
                </a:lnTo>
                <a:lnTo>
                  <a:pt x="175768" y="3993757"/>
                </a:lnTo>
                <a:lnTo>
                  <a:pt x="147014" y="3958915"/>
                </a:lnTo>
                <a:lnTo>
                  <a:pt x="120500" y="3922253"/>
                </a:lnTo>
                <a:lnTo>
                  <a:pt x="96331" y="3883877"/>
                </a:lnTo>
                <a:lnTo>
                  <a:pt x="74611" y="3843891"/>
                </a:lnTo>
                <a:lnTo>
                  <a:pt x="55447" y="3802402"/>
                </a:lnTo>
                <a:lnTo>
                  <a:pt x="38942" y="3759513"/>
                </a:lnTo>
                <a:lnTo>
                  <a:pt x="25203" y="3715330"/>
                </a:lnTo>
                <a:lnTo>
                  <a:pt x="14334" y="3669959"/>
                </a:lnTo>
                <a:lnTo>
                  <a:pt x="6441" y="3623503"/>
                </a:lnTo>
                <a:lnTo>
                  <a:pt x="1627" y="3576069"/>
                </a:lnTo>
                <a:lnTo>
                  <a:pt x="0" y="3527762"/>
                </a:lnTo>
                <a:lnTo>
                  <a:pt x="0" y="705571"/>
                </a:lnTo>
                <a:close/>
              </a:path>
            </a:pathLst>
          </a:cu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bject 14"/>
          <p:cNvSpPr/>
          <p:nvPr/>
        </p:nvSpPr>
        <p:spPr>
          <a:xfrm>
            <a:off x="4760027" y="3908778"/>
            <a:ext cx="4186554" cy="2949575"/>
          </a:xfrm>
          <a:custGeom>
            <a:avLst/>
            <a:gdLst/>
            <a:ahLst/>
            <a:cxnLst/>
            <a:rect l="l" t="t" r="r" b="b"/>
            <a:pathLst>
              <a:path w="4186554" h="2949575">
                <a:moveTo>
                  <a:pt x="855037" y="0"/>
                </a:moveTo>
                <a:lnTo>
                  <a:pt x="0" y="1474613"/>
                </a:lnTo>
                <a:lnTo>
                  <a:pt x="855037" y="2949221"/>
                </a:lnTo>
                <a:lnTo>
                  <a:pt x="855037" y="2514285"/>
                </a:lnTo>
                <a:lnTo>
                  <a:pt x="4186416" y="2514285"/>
                </a:lnTo>
                <a:lnTo>
                  <a:pt x="4186416" y="434935"/>
                </a:lnTo>
                <a:lnTo>
                  <a:pt x="855037" y="434935"/>
                </a:lnTo>
                <a:lnTo>
                  <a:pt x="855037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object 17"/>
          <p:cNvSpPr txBox="1"/>
          <p:nvPr/>
        </p:nvSpPr>
        <p:spPr>
          <a:xfrm>
            <a:off x="279835" y="2747743"/>
            <a:ext cx="52768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25" dirty="0">
                <a:solidFill>
                  <a:prstClr val="black"/>
                </a:solidFill>
                <a:latin typeface="Cambria"/>
                <a:cs typeface="Cambria"/>
              </a:rPr>
              <a:t>m</a:t>
            </a:r>
            <a:r>
              <a:rPr sz="2200" spc="-15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2200" spc="10" dirty="0">
                <a:solidFill>
                  <a:prstClr val="black"/>
                </a:solidFill>
                <a:latin typeface="Cambria"/>
                <a:cs typeface="Cambria"/>
              </a:rPr>
              <a:t>x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3" name="object 18"/>
          <p:cNvSpPr txBox="1"/>
          <p:nvPr/>
        </p:nvSpPr>
        <p:spPr>
          <a:xfrm>
            <a:off x="783726" y="2965387"/>
            <a:ext cx="12890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00" i="1" spc="-10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endParaRPr sz="13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24" name="object 19"/>
          <p:cNvSpPr txBox="1"/>
          <p:nvPr/>
        </p:nvSpPr>
        <p:spPr>
          <a:xfrm>
            <a:off x="1456318" y="2969036"/>
            <a:ext cx="6985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5" name="object 20"/>
          <p:cNvSpPr txBox="1"/>
          <p:nvPr/>
        </p:nvSpPr>
        <p:spPr>
          <a:xfrm>
            <a:off x="1255940" y="2741431"/>
            <a:ext cx="49339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324485" algn="l"/>
              </a:tabLst>
            </a:pPr>
            <a:r>
              <a:rPr sz="2250" i="1" spc="-1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2250" spc="-1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1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endParaRPr sz="22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26" name="object 21"/>
          <p:cNvSpPr txBox="1"/>
          <p:nvPr/>
        </p:nvSpPr>
        <p:spPr>
          <a:xfrm>
            <a:off x="1075453" y="3142382"/>
            <a:ext cx="6985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7" name="object 22"/>
          <p:cNvSpPr txBox="1"/>
          <p:nvPr/>
        </p:nvSpPr>
        <p:spPr>
          <a:xfrm>
            <a:off x="950217" y="2662176"/>
            <a:ext cx="328295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350" spc="-10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endParaRPr sz="335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28" name="object 23"/>
          <p:cNvSpPr txBox="1"/>
          <p:nvPr/>
        </p:nvSpPr>
        <p:spPr>
          <a:xfrm>
            <a:off x="1757621" y="2504910"/>
            <a:ext cx="187960" cy="82676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spcBef>
                <a:spcPts val="605"/>
              </a:spcBef>
            </a:pPr>
            <a:r>
              <a:rPr sz="2200" u="heavy" spc="1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  <a:p>
            <a:pPr marL="18415">
              <a:spcBef>
                <a:spcPts val="515"/>
              </a:spcBef>
            </a:pPr>
            <a:r>
              <a:rPr sz="2200" spc="15" dirty="0">
                <a:solidFill>
                  <a:prstClr val="black"/>
                </a:solidFill>
                <a:latin typeface="Cambria"/>
                <a:cs typeface="Cambria"/>
              </a:rPr>
              <a:t>2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9" name="object 25"/>
          <p:cNvSpPr txBox="1"/>
          <p:nvPr/>
        </p:nvSpPr>
        <p:spPr>
          <a:xfrm>
            <a:off x="2039034" y="3142382"/>
            <a:ext cx="14351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250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1250" spc="-25" dirty="0">
                <a:solidFill>
                  <a:prstClr val="black"/>
                </a:solidFill>
                <a:latin typeface="Cambria"/>
                <a:cs typeface="Cambria"/>
              </a:rPr>
              <a:t>,</a:t>
            </a:r>
            <a:r>
              <a:rPr sz="1250" spc="10" dirty="0">
                <a:solidFill>
                  <a:prstClr val="black"/>
                </a:solidFill>
                <a:latin typeface="Cambria"/>
                <a:cs typeface="Cambria"/>
              </a:rPr>
              <a:t>j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0" name="object 26"/>
          <p:cNvSpPr txBox="1"/>
          <p:nvPr/>
        </p:nvSpPr>
        <p:spPr>
          <a:xfrm>
            <a:off x="1944002" y="2662176"/>
            <a:ext cx="328295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350" spc="-10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endParaRPr sz="335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31" name="object 27"/>
          <p:cNvSpPr txBox="1"/>
          <p:nvPr/>
        </p:nvSpPr>
        <p:spPr>
          <a:xfrm>
            <a:off x="3470409" y="2740367"/>
            <a:ext cx="11938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250" i="1" spc="20" dirty="0">
                <a:solidFill>
                  <a:prstClr val="black"/>
                </a:solidFill>
                <a:latin typeface="Cambria"/>
                <a:cs typeface="Cambria"/>
              </a:rPr>
              <a:t>T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2" name="object 28"/>
          <p:cNvSpPr txBox="1"/>
          <p:nvPr/>
        </p:nvSpPr>
        <p:spPr>
          <a:xfrm>
            <a:off x="2249725" y="2741431"/>
            <a:ext cx="150558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350645" algn="l"/>
              </a:tabLst>
            </a:pPr>
            <a:r>
              <a:rPr sz="2250" i="1" spc="-1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225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50" i="1" spc="-1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22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50" spc="-2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prstClr val="black"/>
                </a:solidFill>
                <a:latin typeface="Cambria"/>
                <a:cs typeface="Cambria"/>
              </a:rPr>
              <a:t>y</a:t>
            </a:r>
            <a:r>
              <a:rPr sz="22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spc="-8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i="1" spc="10" dirty="0">
                <a:solidFill>
                  <a:prstClr val="black"/>
                </a:solidFill>
                <a:latin typeface="Cambria"/>
                <a:cs typeface="Cambria"/>
              </a:rPr>
              <a:t>y</a:t>
            </a:r>
            <a:r>
              <a:rPr sz="2200" i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i="1" spc="-2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3" name="object 29"/>
          <p:cNvSpPr txBox="1"/>
          <p:nvPr/>
        </p:nvSpPr>
        <p:spPr>
          <a:xfrm>
            <a:off x="2450103" y="2969036"/>
            <a:ext cx="138557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  <a:tabLst>
                <a:tab pos="281940" algn="l"/>
                <a:tab pos="505459" algn="l"/>
                <a:tab pos="768350" algn="l"/>
                <a:tab pos="982980" algn="l"/>
                <a:tab pos="1317625" algn="l"/>
              </a:tabLst>
            </a:pP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i	j	</a:t>
            </a:r>
            <a:r>
              <a:rPr sz="1250" spc="10" dirty="0">
                <a:solidFill>
                  <a:prstClr val="black"/>
                </a:solidFill>
                <a:latin typeface="Cambria"/>
                <a:cs typeface="Cambria"/>
              </a:rPr>
              <a:t>i	</a:t>
            </a: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j	</a:t>
            </a:r>
            <a:r>
              <a:rPr sz="125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i	j</a:t>
            </a:r>
            <a:endParaRPr sz="12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30"/>
          <p:cNvSpPr txBox="1"/>
          <p:nvPr/>
        </p:nvSpPr>
        <p:spPr>
          <a:xfrm>
            <a:off x="257382" y="3281059"/>
            <a:ext cx="1281430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5025" spc="22" baseline="-7462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r>
              <a:rPr sz="2250" i="1" spc="15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1875" i="1" spc="15" baseline="-35555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1875" i="1" spc="-157" baseline="-355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spc="120" dirty="0">
                <a:solidFill>
                  <a:prstClr val="black"/>
                </a:solidFill>
                <a:latin typeface="Cambria"/>
                <a:cs typeface="Cambria"/>
              </a:rPr>
              <a:t>y</a:t>
            </a:r>
            <a:r>
              <a:rPr sz="1875" spc="15" baseline="-35555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1875" baseline="-355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875" spc="52" baseline="-355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spc="1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200" spc="-2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prstClr val="black"/>
                </a:solidFill>
                <a:latin typeface="Cambria"/>
                <a:cs typeface="Cambria"/>
              </a:rPr>
              <a:t>0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5" name="object 31"/>
          <p:cNvSpPr txBox="1"/>
          <p:nvPr/>
        </p:nvSpPr>
        <p:spPr>
          <a:xfrm>
            <a:off x="248542" y="3792696"/>
            <a:ext cx="1510665" cy="6381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72085">
              <a:spcBef>
                <a:spcPts val="330"/>
              </a:spcBef>
            </a:pP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  <a:p>
            <a:pPr marL="38100">
              <a:spcBef>
                <a:spcPts val="384"/>
              </a:spcBef>
            </a:pPr>
            <a:r>
              <a:rPr sz="2200" i="1" spc="10" dirty="0">
                <a:solidFill>
                  <a:prstClr val="black"/>
                </a:solidFill>
                <a:latin typeface="Cambria"/>
                <a:cs typeface="Cambria"/>
              </a:rPr>
              <a:t>C </a:t>
            </a:r>
            <a:r>
              <a:rPr sz="2200" spc="15" dirty="0">
                <a:solidFill>
                  <a:prstClr val="black"/>
                </a:solidFill>
                <a:latin typeface="Symbol"/>
                <a:cs typeface="Symbol"/>
              </a:rPr>
              <a:t></a:t>
            </a:r>
            <a:r>
              <a:rPr sz="2200" spc="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50" i="1" spc="80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1875" i="1" spc="120" baseline="-35555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2200" spc="15" dirty="0">
                <a:solidFill>
                  <a:prstClr val="black"/>
                </a:solidFill>
                <a:latin typeface="Symbol"/>
                <a:cs typeface="Symbol"/>
              </a:rPr>
              <a:t></a:t>
            </a:r>
            <a:r>
              <a:rPr sz="2200" spc="-3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35" dirty="0">
                <a:solidFill>
                  <a:prstClr val="black"/>
                </a:solidFill>
                <a:latin typeface="Cambria"/>
                <a:cs typeface="Cambria"/>
              </a:rPr>
              <a:t>0,</a:t>
            </a:r>
            <a:r>
              <a:rPr sz="2200" spc="35" dirty="0">
                <a:solidFill>
                  <a:prstClr val="black"/>
                </a:solidFill>
                <a:latin typeface="Symbol"/>
                <a:cs typeface="Symbol"/>
              </a:rPr>
              <a:t></a:t>
            </a:r>
            <a:r>
              <a:rPr sz="2200" i="1" spc="35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60545" y="1683576"/>
            <a:ext cx="3354805" cy="1322508"/>
            <a:chOff x="5174615" y="1492989"/>
            <a:chExt cx="3354805" cy="1322508"/>
          </a:xfrm>
        </p:grpSpPr>
        <p:sp>
          <p:nvSpPr>
            <p:cNvPr id="8" name="object 3"/>
            <p:cNvSpPr txBox="1"/>
            <p:nvPr/>
          </p:nvSpPr>
          <p:spPr>
            <a:xfrm>
              <a:off x="5174615" y="1492989"/>
              <a:ext cx="3340735" cy="7514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30480">
                <a:spcBef>
                  <a:spcPts val="100"/>
                </a:spcBef>
              </a:pPr>
              <a:r>
                <a:rPr sz="2400" spc="-110" dirty="0">
                  <a:solidFill>
                    <a:prstClr val="black"/>
                  </a:solidFill>
                  <a:cs typeface="Arial"/>
                </a:rPr>
                <a:t>To </a:t>
              </a:r>
              <a:r>
                <a:rPr sz="2400" spc="-5" dirty="0">
                  <a:solidFill>
                    <a:prstClr val="black"/>
                  </a:solidFill>
                  <a:cs typeface="Arial"/>
                </a:rPr>
                <a:t>evaluate </a:t>
              </a:r>
              <a:r>
                <a:rPr sz="2400" dirty="0">
                  <a:solidFill>
                    <a:prstClr val="black"/>
                  </a:solidFill>
                  <a:cs typeface="Arial"/>
                </a:rPr>
                <a:t>a new sample </a:t>
              </a:r>
              <a:r>
                <a:rPr sz="2400" spc="5" dirty="0">
                  <a:solidFill>
                    <a:prstClr val="black"/>
                  </a:solidFill>
                  <a:cs typeface="Arial"/>
                </a:rPr>
                <a:t>x</a:t>
              </a:r>
              <a:r>
                <a:rPr sz="2000" spc="7" baseline="-17094" dirty="0">
                  <a:solidFill>
                    <a:prstClr val="black"/>
                  </a:solidFill>
                  <a:cs typeface="Arial"/>
                </a:rPr>
                <a:t>ts  </a:t>
              </a:r>
              <a:r>
                <a:rPr sz="2400" dirty="0">
                  <a:solidFill>
                    <a:prstClr val="black"/>
                  </a:solidFill>
                  <a:cs typeface="Arial"/>
                </a:rPr>
                <a:t>we need </a:t>
              </a:r>
              <a:r>
                <a:rPr sz="2400" spc="-5" dirty="0">
                  <a:solidFill>
                    <a:prstClr val="black"/>
                  </a:solidFill>
                  <a:cs typeface="Arial"/>
                </a:rPr>
                <a:t>to</a:t>
              </a:r>
              <a:r>
                <a:rPr sz="2400" spc="-45" dirty="0">
                  <a:solidFill>
                    <a:prstClr val="black"/>
                  </a:solidFill>
                  <a:cs typeface="Arial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cs typeface="Arial"/>
                </a:rPr>
                <a:t>compute:</a:t>
              </a:r>
              <a:endParaRPr sz="2400" dirty="0">
                <a:solidFill>
                  <a:prstClr val="black"/>
                </a:solidFill>
                <a:cs typeface="Arial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7188" y="2186665"/>
              <a:ext cx="3352232" cy="628832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4768523" y="3432753"/>
            <a:ext cx="4186554" cy="2949575"/>
            <a:chOff x="4768523" y="3432753"/>
            <a:chExt cx="4186554" cy="2949575"/>
          </a:xfrm>
        </p:grpSpPr>
        <p:sp>
          <p:nvSpPr>
            <p:cNvPr id="40" name="object 53"/>
            <p:cNvSpPr/>
            <p:nvPr/>
          </p:nvSpPr>
          <p:spPr>
            <a:xfrm>
              <a:off x="4768523" y="3432753"/>
              <a:ext cx="4186554" cy="2949575"/>
            </a:xfrm>
            <a:custGeom>
              <a:avLst/>
              <a:gdLst/>
              <a:ahLst/>
              <a:cxnLst/>
              <a:rect l="l" t="t" r="r" b="b"/>
              <a:pathLst>
                <a:path w="4186554" h="2949575">
                  <a:moveTo>
                    <a:pt x="0" y="1474613"/>
                  </a:moveTo>
                  <a:lnTo>
                    <a:pt x="855038" y="0"/>
                  </a:lnTo>
                  <a:lnTo>
                    <a:pt x="855038" y="118853"/>
                  </a:lnTo>
                  <a:lnTo>
                    <a:pt x="4186417" y="118853"/>
                  </a:lnTo>
                  <a:lnTo>
                    <a:pt x="4186417" y="2830369"/>
                  </a:lnTo>
                  <a:lnTo>
                    <a:pt x="855038" y="2830369"/>
                  </a:lnTo>
                  <a:lnTo>
                    <a:pt x="855038" y="2949222"/>
                  </a:lnTo>
                  <a:lnTo>
                    <a:pt x="0" y="1474613"/>
                  </a:lnTo>
                  <a:close/>
                </a:path>
              </a:pathLst>
            </a:custGeom>
            <a:ln w="63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bject 54"/>
            <p:cNvSpPr txBox="1"/>
            <p:nvPr/>
          </p:nvSpPr>
          <p:spPr>
            <a:xfrm>
              <a:off x="5626762" y="3664231"/>
              <a:ext cx="3252470" cy="2442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30480">
                <a:spcBef>
                  <a:spcPts val="100"/>
                </a:spcBef>
              </a:pPr>
              <a:r>
                <a:rPr sz="2000" spc="-5" dirty="0">
                  <a:cs typeface="Calibri"/>
                </a:rPr>
                <a:t>This is very similar </a:t>
              </a:r>
              <a:r>
                <a:rPr sz="2000" spc="-15" dirty="0">
                  <a:cs typeface="Calibri"/>
                </a:rPr>
                <a:t>to </a:t>
              </a:r>
              <a:r>
                <a:rPr sz="2000" spc="-5" dirty="0">
                  <a:cs typeface="Calibri"/>
                </a:rPr>
                <a:t>the  </a:t>
              </a:r>
              <a:r>
                <a:rPr sz="2000" spc="-10" dirty="0">
                  <a:cs typeface="Calibri"/>
                </a:rPr>
                <a:t>optimization problem </a:t>
              </a:r>
              <a:r>
                <a:rPr sz="2000" spc="-5" dirty="0">
                  <a:cs typeface="Calibri"/>
                </a:rPr>
                <a:t>in the linear </a:t>
              </a:r>
              <a:r>
                <a:rPr sz="2000" spc="-10" dirty="0">
                  <a:cs typeface="Calibri"/>
                </a:rPr>
                <a:t>separable </a:t>
              </a:r>
              <a:r>
                <a:rPr sz="2000" spc="-5" dirty="0">
                  <a:cs typeface="Calibri"/>
                </a:rPr>
                <a:t>case, </a:t>
              </a:r>
              <a:r>
                <a:rPr sz="2000" spc="-15" dirty="0">
                  <a:cs typeface="Calibri"/>
                </a:rPr>
                <a:t>except </a:t>
              </a:r>
              <a:r>
                <a:rPr sz="2000" spc="-10" dirty="0">
                  <a:cs typeface="Calibri"/>
                </a:rPr>
                <a:t>that there </a:t>
              </a:r>
              <a:r>
                <a:rPr sz="2000" spc="-5" dirty="0">
                  <a:cs typeface="Calibri"/>
                </a:rPr>
                <a:t>is </a:t>
              </a:r>
              <a:r>
                <a:rPr sz="2000" dirty="0">
                  <a:cs typeface="Calibri"/>
                </a:rPr>
                <a:t>an upper bound </a:t>
              </a:r>
              <a:r>
                <a:rPr sz="2000" i="1" dirty="0">
                  <a:cs typeface="Calibri"/>
                </a:rPr>
                <a:t>C </a:t>
              </a:r>
              <a:r>
                <a:rPr sz="2000" dirty="0">
                  <a:cs typeface="Calibri"/>
                </a:rPr>
                <a:t>on </a:t>
              </a:r>
              <a:r>
                <a:rPr sz="2000" i="1" dirty="0">
                  <a:latin typeface="Symbol"/>
                  <a:cs typeface="Symbol"/>
                </a:rPr>
                <a:t></a:t>
              </a:r>
              <a:r>
                <a:rPr sz="2000" baseline="-13888" dirty="0">
                  <a:cs typeface="Calibri"/>
                </a:rPr>
                <a:t>i</a:t>
              </a:r>
              <a:r>
                <a:rPr sz="2000" spc="-15" baseline="-13888" dirty="0">
                  <a:cs typeface="Calibri"/>
                </a:rPr>
                <a:t> </a:t>
              </a:r>
              <a:r>
                <a:rPr sz="2000" spc="-5" dirty="0">
                  <a:cs typeface="Calibri"/>
                </a:rPr>
                <a:t>now</a:t>
              </a:r>
              <a:endParaRPr sz="2000" dirty="0">
                <a:cs typeface="Calibri"/>
              </a:endParaRPr>
            </a:p>
            <a:p>
              <a:pPr marL="38100" marR="352425">
                <a:lnSpc>
                  <a:spcPct val="101099"/>
                </a:lnSpc>
                <a:spcBef>
                  <a:spcPts val="2135"/>
                </a:spcBef>
              </a:pPr>
              <a:r>
                <a:rPr sz="2000" spc="-5" dirty="0">
                  <a:cs typeface="Calibri"/>
                </a:rPr>
                <a:t>Once </a:t>
              </a:r>
              <a:r>
                <a:rPr sz="2000" spc="-10" dirty="0">
                  <a:cs typeface="Calibri"/>
                </a:rPr>
                <a:t>again, efficient</a:t>
              </a:r>
              <a:r>
                <a:rPr lang="en-US" sz="2000" spc="-10" dirty="0">
                  <a:cs typeface="Calibri"/>
                </a:rPr>
                <a:t> </a:t>
              </a:r>
              <a:r>
                <a:rPr lang="en-US" altLang="zh-CN" sz="2000" spc="-10" dirty="0">
                  <a:cs typeface="Calibri"/>
                </a:rPr>
                <a:t>a</a:t>
              </a:r>
              <a:r>
                <a:rPr sz="2000" spc="-5" dirty="0">
                  <a:cs typeface="Calibri"/>
                </a:rPr>
                <a:t>lgorithm </a:t>
              </a:r>
              <a:r>
                <a:rPr sz="2000" spc="-15" dirty="0">
                  <a:cs typeface="Calibri"/>
                </a:rPr>
                <a:t>exist </a:t>
              </a:r>
              <a:r>
                <a:rPr sz="2000" spc="-10" dirty="0">
                  <a:cs typeface="Calibri"/>
                </a:rPr>
                <a:t>to </a:t>
              </a:r>
              <a:r>
                <a:rPr sz="2000" spc="-5" dirty="0">
                  <a:cs typeface="Calibri"/>
                </a:rPr>
                <a:t>find</a:t>
              </a:r>
              <a:r>
                <a:rPr sz="2000" spc="25" dirty="0">
                  <a:cs typeface="Calibri"/>
                </a:rPr>
                <a:t> </a:t>
              </a:r>
              <a:r>
                <a:rPr sz="2000" i="1" dirty="0">
                  <a:latin typeface="Symbol"/>
                  <a:cs typeface="Symbol"/>
                </a:rPr>
                <a:t></a:t>
              </a:r>
              <a:r>
                <a:rPr sz="2000" baseline="-13888" dirty="0">
                  <a:cs typeface="Calibri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6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579" cy="585111"/>
          </a:xfrm>
        </p:spPr>
        <p:txBody>
          <a:bodyPr/>
          <a:lstStyle/>
          <a:p>
            <a:r>
              <a:rPr lang="en-US" altLang="zh-CN" sz="3200" dirty="0"/>
              <a:t>Dual SVM – Training using Kernel matrix </a:t>
            </a:r>
            <a:r>
              <a:rPr lang="en-US" altLang="zh-CN" sz="3200" dirty="0">
                <a:solidFill>
                  <a:srgbClr val="0070C0"/>
                </a:solidFill>
              </a:rPr>
              <a:t>(next)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E956-89CE-460D-B9B3-641F25193AFD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object 2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object 3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94273" y="1273485"/>
            <a:ext cx="31624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cs typeface="Arial"/>
              </a:rPr>
              <a:t>Our </a:t>
            </a:r>
            <a:r>
              <a:rPr sz="2400" dirty="0">
                <a:solidFill>
                  <a:prstClr val="black"/>
                </a:solidFill>
                <a:cs typeface="Arial"/>
              </a:rPr>
              <a:t>dual </a:t>
            </a:r>
            <a:r>
              <a:rPr sz="2400" spc="-5" dirty="0">
                <a:solidFill>
                  <a:prstClr val="black"/>
                </a:solidFill>
                <a:cs typeface="Arial"/>
              </a:rPr>
              <a:t>target</a:t>
            </a:r>
            <a:r>
              <a:rPr sz="2400" spc="-70" dirty="0">
                <a:solidFill>
                  <a:prstClr val="black"/>
                </a:solidFill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cs typeface="Arial"/>
              </a:rPr>
              <a:t>function:</a:t>
            </a:r>
            <a:endParaRPr sz="240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5800105" y="2842298"/>
            <a:ext cx="2590800" cy="60080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90805" marR="255904">
              <a:lnSpc>
                <a:spcPts val="2090"/>
              </a:lnSpc>
              <a:spcBef>
                <a:spcPts val="484"/>
              </a:spcBef>
            </a:pPr>
            <a:r>
              <a:rPr sz="2000" spc="-5" dirty="0">
                <a:solidFill>
                  <a:prstClr val="black"/>
                </a:solidFill>
                <a:cs typeface="Arial"/>
              </a:rPr>
              <a:t>Dot product among all training</a:t>
            </a:r>
            <a:r>
              <a:rPr sz="2000" spc="-15" dirty="0">
                <a:solidFill>
                  <a:prstClr val="black"/>
                </a:solidFill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cs typeface="Arial"/>
              </a:rPr>
              <a:t>samples</a:t>
            </a:r>
            <a:endParaRPr sz="200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5703455" y="2446536"/>
            <a:ext cx="452235" cy="306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4"/>
          <a:stretch/>
        </p:blipFill>
        <p:spPr>
          <a:xfrm>
            <a:off x="1629305" y="1674162"/>
            <a:ext cx="4526385" cy="88989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291" y="2446536"/>
            <a:ext cx="2269441" cy="1206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031289" y="3868834"/>
                <a:ext cx="3541071" cy="2484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         </m:t>
                                      </m:r>
                                      <m:r>
                                        <a:rPr lang="en-US" altLang="zh-CN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 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 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       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  </m:t>
                                                  </m:r>
                                                  <m:r>
                                                    <a:rPr lang="en-US" altLang="zh-CN" sz="240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89" y="3868834"/>
                <a:ext cx="3541071" cy="2484013"/>
              </a:xfrm>
              <a:prstGeom prst="rect">
                <a:avLst/>
              </a:prstGeom>
              <a:blipFill>
                <a:blip r:embed="rId5"/>
                <a:stretch>
                  <a:fillRect r="-28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387194" y="3587578"/>
                <a:ext cx="40994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   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 ⋯      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   ⋯     ⋯   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94" y="3587578"/>
                <a:ext cx="409945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 rot="16200000" flipH="1">
                <a:off x="1103617" y="4773623"/>
                <a:ext cx="2954655" cy="898348"/>
              </a:xfrm>
              <a:prstGeom prst="rect">
                <a:avLst/>
              </a:prstGeom>
              <a:noFill/>
            </p:spPr>
            <p:txBody>
              <a:bodyPr vert="eaVert"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</m:t>
                    </m:r>
                  </m:oMath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</m:oMath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</m:oMath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𝑗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⋮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1103617" y="4773623"/>
                <a:ext cx="2954655" cy="898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726680" y="5975964"/>
                <a:ext cx="788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680" y="5975964"/>
                <a:ext cx="788549" cy="369332"/>
              </a:xfrm>
              <a:prstGeom prst="rect">
                <a:avLst/>
              </a:prstGeom>
              <a:blipFill>
                <a:blip r:embed="rId8"/>
                <a:stretch>
                  <a:fillRect l="-5426" r="-4651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大括号 32"/>
          <p:cNvSpPr/>
          <p:nvPr/>
        </p:nvSpPr>
        <p:spPr>
          <a:xfrm>
            <a:off x="1611847" y="3772244"/>
            <a:ext cx="668730" cy="2557333"/>
          </a:xfrm>
          <a:prstGeom prst="leftBrace">
            <a:avLst>
              <a:gd name="adj1" fmla="val 49672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766065" y="4376439"/>
            <a:ext cx="124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matrix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Support vectors: non-zero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82" t="-29167" b="-5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2335"/>
                <a:ext cx="7886700" cy="712497"/>
              </a:xfrm>
            </p:spPr>
            <p:txBody>
              <a:bodyPr/>
              <a:lstStyle/>
              <a:p>
                <a:r>
                  <a:rPr lang="en-US" altLang="zh-CN" dirty="0"/>
                  <a:t>only a few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 </m:t>
                        </m:r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can be nonzero!!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2335"/>
                <a:ext cx="7886700" cy="712497"/>
              </a:xfrm>
              <a:blipFill>
                <a:blip r:embed="rId3"/>
                <a:stretch>
                  <a:fillRect l="-1391" t="-18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FF14-65D8-4739-8318-287ECF3EF78E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43313" y="2074754"/>
                <a:ext cx="59652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,    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13" y="2074754"/>
                <a:ext cx="5965223" cy="369332"/>
              </a:xfrm>
              <a:prstGeom prst="rect">
                <a:avLst/>
              </a:prstGeom>
              <a:blipFill>
                <a:blip r:embed="rId4"/>
                <a:stretch>
                  <a:fillRect l="-307" r="-20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42990" y="3166661"/>
                <a:ext cx="38841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90" y="3166661"/>
                <a:ext cx="3884140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713232" y="4174425"/>
            <a:ext cx="41788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13232" y="4747449"/>
            <a:ext cx="417880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13232" y="5371035"/>
            <a:ext cx="41788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563688" y="3865474"/>
                <a:ext cx="1922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688" y="3865474"/>
                <a:ext cx="19229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541753" y="5210803"/>
                <a:ext cx="21521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753" y="5210803"/>
                <a:ext cx="215219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966185" y="4526922"/>
                <a:ext cx="11054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185" y="4526922"/>
                <a:ext cx="1105431" cy="461665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4892040" y="3912599"/>
            <a:ext cx="126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+1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09674" y="5185095"/>
            <a:ext cx="126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-1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989045" y="3359244"/>
                <a:ext cx="11054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45" y="3359244"/>
                <a:ext cx="1105431" cy="461665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V="1">
            <a:off x="941832" y="3776567"/>
            <a:ext cx="0" cy="366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0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663C-9E40-48C9-8E00-2FD276384FA2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object 5"/>
          <p:cNvSpPr txBox="1"/>
          <p:nvPr/>
        </p:nvSpPr>
        <p:spPr>
          <a:xfrm>
            <a:off x="3135416" y="4400804"/>
            <a:ext cx="789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spc="-5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srgbClr val="FF0000"/>
                </a:solidFill>
                <a:latin typeface="Tahoma"/>
                <a:cs typeface="Tahoma"/>
              </a:rPr>
              <a:t>6</a:t>
            </a:r>
            <a:r>
              <a:rPr spc="-5" dirty="0">
                <a:solidFill>
                  <a:srgbClr val="FF0000"/>
                </a:solidFill>
                <a:latin typeface="Tahoma"/>
                <a:cs typeface="Tahoma"/>
              </a:rPr>
              <a:t>=1.4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659590" y="1007949"/>
            <a:ext cx="76200" cy="4779645"/>
          </a:xfrm>
          <a:custGeom>
            <a:avLst/>
            <a:gdLst/>
            <a:ahLst/>
            <a:cxnLst/>
            <a:rect l="l" t="t" r="r" b="b"/>
            <a:pathLst>
              <a:path w="76200" h="4779645">
                <a:moveTo>
                  <a:pt x="44450" y="63502"/>
                </a:moveTo>
                <a:lnTo>
                  <a:pt x="31750" y="63502"/>
                </a:lnTo>
                <a:lnTo>
                  <a:pt x="31748" y="4779410"/>
                </a:lnTo>
                <a:lnTo>
                  <a:pt x="44448" y="4779410"/>
                </a:lnTo>
                <a:lnTo>
                  <a:pt x="44450" y="63502"/>
                </a:lnTo>
                <a:close/>
              </a:path>
              <a:path w="76200" h="4779645">
                <a:moveTo>
                  <a:pt x="38100" y="0"/>
                </a:moveTo>
                <a:lnTo>
                  <a:pt x="0" y="76200"/>
                </a:lnTo>
                <a:lnTo>
                  <a:pt x="31749" y="76200"/>
                </a:lnTo>
                <a:lnTo>
                  <a:pt x="31750" y="63502"/>
                </a:lnTo>
                <a:lnTo>
                  <a:pt x="69851" y="63502"/>
                </a:lnTo>
                <a:lnTo>
                  <a:pt x="38100" y="0"/>
                </a:lnTo>
                <a:close/>
              </a:path>
              <a:path w="76200" h="4779645">
                <a:moveTo>
                  <a:pt x="69851" y="63502"/>
                </a:moveTo>
                <a:lnTo>
                  <a:pt x="44450" y="63502"/>
                </a:lnTo>
                <a:lnTo>
                  <a:pt x="44449" y="76200"/>
                </a:lnTo>
                <a:lnTo>
                  <a:pt x="76200" y="76200"/>
                </a:lnTo>
                <a:lnTo>
                  <a:pt x="69851" y="63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7"/>
          <p:cNvSpPr/>
          <p:nvPr/>
        </p:nvSpPr>
        <p:spPr>
          <a:xfrm>
            <a:off x="697689" y="5749258"/>
            <a:ext cx="4554855" cy="76200"/>
          </a:xfrm>
          <a:custGeom>
            <a:avLst/>
            <a:gdLst/>
            <a:ahLst/>
            <a:cxnLst/>
            <a:rect l="l" t="t" r="r" b="b"/>
            <a:pathLst>
              <a:path w="4554855" h="76200">
                <a:moveTo>
                  <a:pt x="4541568" y="31750"/>
                </a:moveTo>
                <a:lnTo>
                  <a:pt x="4490764" y="31750"/>
                </a:lnTo>
                <a:lnTo>
                  <a:pt x="4490764" y="44450"/>
                </a:lnTo>
                <a:lnTo>
                  <a:pt x="4478068" y="44450"/>
                </a:lnTo>
                <a:lnTo>
                  <a:pt x="4478068" y="76200"/>
                </a:lnTo>
                <a:lnTo>
                  <a:pt x="4554268" y="38100"/>
                </a:lnTo>
                <a:lnTo>
                  <a:pt x="4541568" y="31750"/>
                </a:lnTo>
                <a:close/>
              </a:path>
              <a:path w="4554855" h="76200">
                <a:moveTo>
                  <a:pt x="4478068" y="31750"/>
                </a:moveTo>
                <a:lnTo>
                  <a:pt x="0" y="31751"/>
                </a:lnTo>
                <a:lnTo>
                  <a:pt x="0" y="44451"/>
                </a:lnTo>
                <a:lnTo>
                  <a:pt x="4478068" y="44450"/>
                </a:lnTo>
                <a:lnTo>
                  <a:pt x="4478068" y="31750"/>
                </a:lnTo>
                <a:close/>
              </a:path>
              <a:path w="4554855" h="76200">
                <a:moveTo>
                  <a:pt x="4490764" y="31750"/>
                </a:moveTo>
                <a:lnTo>
                  <a:pt x="4478068" y="31750"/>
                </a:lnTo>
                <a:lnTo>
                  <a:pt x="4478068" y="44450"/>
                </a:lnTo>
                <a:lnTo>
                  <a:pt x="4490764" y="44450"/>
                </a:lnTo>
                <a:lnTo>
                  <a:pt x="4490764" y="31750"/>
                </a:lnTo>
                <a:close/>
              </a:path>
              <a:path w="4554855" h="76200">
                <a:moveTo>
                  <a:pt x="4478068" y="0"/>
                </a:moveTo>
                <a:lnTo>
                  <a:pt x="4478068" y="31750"/>
                </a:lnTo>
                <a:lnTo>
                  <a:pt x="4541568" y="31750"/>
                </a:lnTo>
                <a:lnTo>
                  <a:pt x="4478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3766925" y="1914394"/>
            <a:ext cx="236441" cy="2364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4522129" y="2862830"/>
            <a:ext cx="238213" cy="238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5358880" y="3165976"/>
            <a:ext cx="238213" cy="2364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3080860" y="2141310"/>
            <a:ext cx="238213" cy="238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4561130" y="3621580"/>
            <a:ext cx="238213" cy="2364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1206476" y="3718526"/>
            <a:ext cx="229235" cy="227329"/>
          </a:xfrm>
          <a:custGeom>
            <a:avLst/>
            <a:gdLst/>
            <a:ahLst/>
            <a:cxnLst/>
            <a:rect l="l" t="t" r="r" b="b"/>
            <a:pathLst>
              <a:path w="229234" h="227329">
                <a:moveTo>
                  <a:pt x="0" y="0"/>
                </a:moveTo>
                <a:lnTo>
                  <a:pt x="228687" y="0"/>
                </a:lnTo>
                <a:lnTo>
                  <a:pt x="228687" y="226915"/>
                </a:lnTo>
                <a:lnTo>
                  <a:pt x="0" y="226915"/>
                </a:lnTo>
                <a:lnTo>
                  <a:pt x="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1206476" y="3718526"/>
            <a:ext cx="229235" cy="227329"/>
          </a:xfrm>
          <a:custGeom>
            <a:avLst/>
            <a:gdLst/>
            <a:ahLst/>
            <a:cxnLst/>
            <a:rect l="l" t="t" r="r" b="b"/>
            <a:pathLst>
              <a:path w="229234" h="227329">
                <a:moveTo>
                  <a:pt x="0" y="0"/>
                </a:moveTo>
                <a:lnTo>
                  <a:pt x="228688" y="0"/>
                </a:lnTo>
                <a:lnTo>
                  <a:pt x="228688" y="226916"/>
                </a:lnTo>
                <a:lnTo>
                  <a:pt x="0" y="22691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3082076" y="4142220"/>
            <a:ext cx="227329" cy="229235"/>
          </a:xfrm>
          <a:custGeom>
            <a:avLst/>
            <a:gdLst/>
            <a:ahLst/>
            <a:cxnLst/>
            <a:rect l="l" t="t" r="r" b="b"/>
            <a:pathLst>
              <a:path w="227329" h="229235">
                <a:moveTo>
                  <a:pt x="0" y="0"/>
                </a:moveTo>
                <a:lnTo>
                  <a:pt x="226915" y="0"/>
                </a:lnTo>
                <a:lnTo>
                  <a:pt x="226915" y="228687"/>
                </a:lnTo>
                <a:lnTo>
                  <a:pt x="0" y="228687"/>
                </a:lnTo>
                <a:lnTo>
                  <a:pt x="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3082076" y="4142220"/>
            <a:ext cx="227329" cy="229235"/>
          </a:xfrm>
          <a:custGeom>
            <a:avLst/>
            <a:gdLst/>
            <a:ahLst/>
            <a:cxnLst/>
            <a:rect l="l" t="t" r="r" b="b"/>
            <a:pathLst>
              <a:path w="227329" h="229235">
                <a:moveTo>
                  <a:pt x="0" y="0"/>
                </a:moveTo>
                <a:lnTo>
                  <a:pt x="226916" y="0"/>
                </a:lnTo>
                <a:lnTo>
                  <a:pt x="226916" y="228688"/>
                </a:lnTo>
                <a:lnTo>
                  <a:pt x="0" y="22868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2747021" y="4876152"/>
            <a:ext cx="227329" cy="229235"/>
          </a:xfrm>
          <a:custGeom>
            <a:avLst/>
            <a:gdLst/>
            <a:ahLst/>
            <a:cxnLst/>
            <a:rect l="l" t="t" r="r" b="b"/>
            <a:pathLst>
              <a:path w="227330" h="229235">
                <a:moveTo>
                  <a:pt x="0" y="0"/>
                </a:moveTo>
                <a:lnTo>
                  <a:pt x="226915" y="0"/>
                </a:lnTo>
                <a:lnTo>
                  <a:pt x="226915" y="228687"/>
                </a:lnTo>
                <a:lnTo>
                  <a:pt x="0" y="228687"/>
                </a:lnTo>
                <a:lnTo>
                  <a:pt x="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2747021" y="4876152"/>
            <a:ext cx="227329" cy="229235"/>
          </a:xfrm>
          <a:custGeom>
            <a:avLst/>
            <a:gdLst/>
            <a:ahLst/>
            <a:cxnLst/>
            <a:rect l="l" t="t" r="r" b="b"/>
            <a:pathLst>
              <a:path w="227330" h="229235">
                <a:moveTo>
                  <a:pt x="0" y="0"/>
                </a:moveTo>
                <a:lnTo>
                  <a:pt x="226916" y="0"/>
                </a:lnTo>
                <a:lnTo>
                  <a:pt x="226916" y="228688"/>
                </a:lnTo>
                <a:lnTo>
                  <a:pt x="0" y="22868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1380209" y="476269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5">
                <a:moveTo>
                  <a:pt x="0" y="0"/>
                </a:moveTo>
                <a:lnTo>
                  <a:pt x="228688" y="0"/>
                </a:lnTo>
                <a:lnTo>
                  <a:pt x="228688" y="228687"/>
                </a:lnTo>
                <a:lnTo>
                  <a:pt x="0" y="228687"/>
                </a:lnTo>
                <a:lnTo>
                  <a:pt x="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1380209" y="476269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5">
                <a:moveTo>
                  <a:pt x="0" y="0"/>
                </a:moveTo>
                <a:lnTo>
                  <a:pt x="228688" y="0"/>
                </a:lnTo>
                <a:lnTo>
                  <a:pt x="228688" y="228688"/>
                </a:lnTo>
                <a:lnTo>
                  <a:pt x="0" y="22868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21"/>
          <p:cNvSpPr/>
          <p:nvPr/>
        </p:nvSpPr>
        <p:spPr>
          <a:xfrm>
            <a:off x="1608898" y="3057281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30" h="227329">
                <a:moveTo>
                  <a:pt x="0" y="0"/>
                </a:moveTo>
                <a:lnTo>
                  <a:pt x="226915" y="0"/>
                </a:lnTo>
                <a:lnTo>
                  <a:pt x="226915" y="226915"/>
                </a:lnTo>
                <a:lnTo>
                  <a:pt x="0" y="226915"/>
                </a:lnTo>
                <a:lnTo>
                  <a:pt x="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1608898" y="3057281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30" h="227329">
                <a:moveTo>
                  <a:pt x="0" y="0"/>
                </a:moveTo>
                <a:lnTo>
                  <a:pt x="226916" y="0"/>
                </a:lnTo>
                <a:lnTo>
                  <a:pt x="226916" y="226916"/>
                </a:lnTo>
                <a:lnTo>
                  <a:pt x="0" y="22691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2818670" y="970788"/>
            <a:ext cx="578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Tahoma"/>
                <a:cs typeface="Tahoma"/>
              </a:rPr>
              <a:t>Class</a:t>
            </a:r>
            <a:r>
              <a:rPr sz="1400" spc="-7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prstClr val="black"/>
                </a:solidFill>
                <a:latin typeface="Tahoma"/>
                <a:cs typeface="Tahoma"/>
              </a:rPr>
              <a:t>2</a:t>
            </a:r>
            <a:endParaRPr sz="14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2291417" y="1350095"/>
            <a:ext cx="3758565" cy="3756660"/>
          </a:xfrm>
          <a:custGeom>
            <a:avLst/>
            <a:gdLst/>
            <a:ahLst/>
            <a:cxnLst/>
            <a:rect l="l" t="t" r="r" b="b"/>
            <a:pathLst>
              <a:path w="3758565" h="3756660">
                <a:moveTo>
                  <a:pt x="0" y="0"/>
                </a:moveTo>
                <a:lnTo>
                  <a:pt x="3758291" y="3756518"/>
                </a:lnTo>
              </a:path>
            </a:pathLst>
          </a:custGeom>
          <a:ln w="38100">
            <a:solidFill>
              <a:srgbClr val="954F72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25"/>
          <p:cNvSpPr/>
          <p:nvPr/>
        </p:nvSpPr>
        <p:spPr>
          <a:xfrm>
            <a:off x="811147" y="1919156"/>
            <a:ext cx="4056379" cy="4010025"/>
          </a:xfrm>
          <a:custGeom>
            <a:avLst/>
            <a:gdLst/>
            <a:ahLst/>
            <a:cxnLst/>
            <a:rect l="l" t="t" r="r" b="b"/>
            <a:pathLst>
              <a:path w="4056379" h="4010025">
                <a:moveTo>
                  <a:pt x="0" y="0"/>
                </a:moveTo>
                <a:lnTo>
                  <a:pt x="4056118" y="4010025"/>
                </a:lnTo>
              </a:path>
            </a:pathLst>
          </a:custGeom>
          <a:ln w="38100">
            <a:solidFill>
              <a:srgbClr val="954F72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object 26"/>
          <p:cNvSpPr/>
          <p:nvPr/>
        </p:nvSpPr>
        <p:spPr>
          <a:xfrm>
            <a:off x="811147" y="894491"/>
            <a:ext cx="4652010" cy="4611370"/>
          </a:xfrm>
          <a:custGeom>
            <a:avLst/>
            <a:gdLst/>
            <a:ahLst/>
            <a:cxnLst/>
            <a:rect l="l" t="t" r="r" b="b"/>
            <a:pathLst>
              <a:path w="4652010" h="4611370">
                <a:moveTo>
                  <a:pt x="0" y="0"/>
                </a:moveTo>
                <a:lnTo>
                  <a:pt x="4651771" y="4610997"/>
                </a:lnTo>
              </a:path>
            </a:pathLst>
          </a:custGeom>
          <a:ln w="38100">
            <a:solidFill>
              <a:srgbClr val="954F72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object 27"/>
          <p:cNvSpPr/>
          <p:nvPr/>
        </p:nvSpPr>
        <p:spPr>
          <a:xfrm>
            <a:off x="5292731" y="5251980"/>
            <a:ext cx="2127333" cy="3971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object 28"/>
          <p:cNvSpPr/>
          <p:nvPr/>
        </p:nvSpPr>
        <p:spPr>
          <a:xfrm>
            <a:off x="5888385" y="4569461"/>
            <a:ext cx="2042241" cy="3846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object 29"/>
          <p:cNvSpPr/>
          <p:nvPr/>
        </p:nvSpPr>
        <p:spPr>
          <a:xfrm>
            <a:off x="4018103" y="5844089"/>
            <a:ext cx="2380842" cy="3971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2507381" y="1919156"/>
            <a:ext cx="2400935" cy="2510790"/>
          </a:xfrm>
          <a:custGeom>
            <a:avLst/>
            <a:gdLst/>
            <a:ahLst/>
            <a:cxnLst/>
            <a:rect l="l" t="t" r="r" b="b"/>
            <a:pathLst>
              <a:path w="2400935" h="2510790">
                <a:moveTo>
                  <a:pt x="2338819" y="46301"/>
                </a:moveTo>
                <a:lnTo>
                  <a:pt x="0" y="2492613"/>
                </a:lnTo>
                <a:lnTo>
                  <a:pt x="18359" y="2510166"/>
                </a:lnTo>
                <a:lnTo>
                  <a:pt x="2357179" y="63854"/>
                </a:lnTo>
                <a:lnTo>
                  <a:pt x="2338819" y="46301"/>
                </a:lnTo>
                <a:close/>
              </a:path>
              <a:path w="2400935" h="2510790">
                <a:moveTo>
                  <a:pt x="2389203" y="37120"/>
                </a:moveTo>
                <a:lnTo>
                  <a:pt x="2347597" y="37120"/>
                </a:lnTo>
                <a:lnTo>
                  <a:pt x="2365957" y="54673"/>
                </a:lnTo>
                <a:lnTo>
                  <a:pt x="2357179" y="63854"/>
                </a:lnTo>
                <a:lnTo>
                  <a:pt x="2375538" y="81406"/>
                </a:lnTo>
                <a:lnTo>
                  <a:pt x="2389203" y="37120"/>
                </a:lnTo>
                <a:close/>
              </a:path>
              <a:path w="2400935" h="2510790">
                <a:moveTo>
                  <a:pt x="2347597" y="37120"/>
                </a:moveTo>
                <a:lnTo>
                  <a:pt x="2338819" y="46301"/>
                </a:lnTo>
                <a:lnTo>
                  <a:pt x="2357179" y="63854"/>
                </a:lnTo>
                <a:lnTo>
                  <a:pt x="2365957" y="54673"/>
                </a:lnTo>
                <a:lnTo>
                  <a:pt x="2347597" y="37120"/>
                </a:lnTo>
                <a:close/>
              </a:path>
              <a:path w="2400935" h="2510790">
                <a:moveTo>
                  <a:pt x="2400658" y="0"/>
                </a:moveTo>
                <a:lnTo>
                  <a:pt x="2320460" y="28748"/>
                </a:lnTo>
                <a:lnTo>
                  <a:pt x="2338819" y="46301"/>
                </a:lnTo>
                <a:lnTo>
                  <a:pt x="2347597" y="37120"/>
                </a:lnTo>
                <a:lnTo>
                  <a:pt x="2389203" y="37120"/>
                </a:lnTo>
                <a:lnTo>
                  <a:pt x="2400658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object 31"/>
          <p:cNvSpPr/>
          <p:nvPr/>
        </p:nvSpPr>
        <p:spPr>
          <a:xfrm>
            <a:off x="3691501" y="2453343"/>
            <a:ext cx="425467" cy="2765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object 32"/>
          <p:cNvSpPr txBox="1"/>
          <p:nvPr/>
        </p:nvSpPr>
        <p:spPr>
          <a:xfrm>
            <a:off x="4837285" y="3568700"/>
            <a:ext cx="789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spc="-5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pc="-5" dirty="0">
                <a:solidFill>
                  <a:srgbClr val="FF0000"/>
                </a:solidFill>
                <a:latin typeface="Tahoma"/>
                <a:cs typeface="Tahoma"/>
              </a:rPr>
              <a:t>=0.8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2708178" y="5254244"/>
            <a:ext cx="59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spc="-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prstClr val="black"/>
                </a:solidFill>
                <a:latin typeface="Tahoma"/>
                <a:cs typeface="Tahoma"/>
              </a:rPr>
              <a:t>3</a:t>
            </a:r>
            <a:r>
              <a:rPr spc="-5" dirty="0">
                <a:solidFill>
                  <a:prstClr val="black"/>
                </a:solidFill>
                <a:latin typeface="Tahoma"/>
                <a:cs typeface="Tahoma"/>
              </a:rPr>
              <a:t>=0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6" name="object 34"/>
          <p:cNvSpPr txBox="1"/>
          <p:nvPr/>
        </p:nvSpPr>
        <p:spPr>
          <a:xfrm>
            <a:off x="836122" y="3977132"/>
            <a:ext cx="59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spc="-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prstClr val="black"/>
                </a:solidFill>
                <a:latin typeface="Tahoma"/>
                <a:cs typeface="Tahoma"/>
              </a:rPr>
              <a:t>4</a:t>
            </a:r>
            <a:r>
              <a:rPr spc="-5" dirty="0">
                <a:solidFill>
                  <a:prstClr val="black"/>
                </a:solidFill>
                <a:latin typeface="Tahoma"/>
                <a:cs typeface="Tahoma"/>
              </a:rPr>
              <a:t>=0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7" name="object 35"/>
          <p:cNvSpPr txBox="1"/>
          <p:nvPr/>
        </p:nvSpPr>
        <p:spPr>
          <a:xfrm>
            <a:off x="1052402" y="3242564"/>
            <a:ext cx="59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spc="-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prstClr val="black"/>
                </a:solidFill>
                <a:latin typeface="Tahoma"/>
                <a:cs typeface="Tahoma"/>
              </a:rPr>
              <a:t>5</a:t>
            </a:r>
            <a:r>
              <a:rPr spc="-5" dirty="0">
                <a:solidFill>
                  <a:prstClr val="black"/>
                </a:solidFill>
                <a:latin typeface="Tahoma"/>
                <a:cs typeface="Tahoma"/>
              </a:rPr>
              <a:t>=0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8" name="object 36"/>
          <p:cNvSpPr txBox="1"/>
          <p:nvPr/>
        </p:nvSpPr>
        <p:spPr>
          <a:xfrm>
            <a:off x="4567532" y="2617723"/>
            <a:ext cx="1470025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075"/>
              </a:lnSpc>
              <a:spcBef>
                <a:spcPts val="100"/>
              </a:spcBef>
            </a:pPr>
            <a:r>
              <a:rPr i="1" spc="-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prstClr val="black"/>
                </a:solidFill>
                <a:latin typeface="Tahoma"/>
                <a:cs typeface="Tahoma"/>
              </a:rPr>
              <a:t>7</a:t>
            </a:r>
            <a:r>
              <a:rPr spc="-5" dirty="0">
                <a:solidFill>
                  <a:prstClr val="black"/>
                </a:solidFill>
                <a:latin typeface="Tahoma"/>
                <a:cs typeface="Tahoma"/>
              </a:rPr>
              <a:t>=0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  <a:p>
            <a:pPr marL="899794">
              <a:lnSpc>
                <a:spcPts val="2075"/>
              </a:lnSpc>
            </a:pPr>
            <a:r>
              <a:rPr i="1" spc="-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prstClr val="black"/>
                </a:solidFill>
                <a:latin typeface="Tahoma"/>
                <a:cs typeface="Tahoma"/>
              </a:rPr>
              <a:t>2</a:t>
            </a:r>
            <a:r>
              <a:rPr spc="-5" dirty="0">
                <a:solidFill>
                  <a:prstClr val="black"/>
                </a:solidFill>
                <a:latin typeface="Tahoma"/>
                <a:cs typeface="Tahoma"/>
              </a:rPr>
              <a:t>=0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9" name="object 37"/>
          <p:cNvSpPr txBox="1"/>
          <p:nvPr/>
        </p:nvSpPr>
        <p:spPr>
          <a:xfrm>
            <a:off x="2454669" y="1706371"/>
            <a:ext cx="789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spc="-5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srgbClr val="FF0000"/>
                </a:solidFill>
                <a:latin typeface="Tahoma"/>
                <a:cs typeface="Tahoma"/>
              </a:rPr>
              <a:t>8</a:t>
            </a:r>
            <a:r>
              <a:rPr spc="-5" dirty="0">
                <a:solidFill>
                  <a:srgbClr val="FF0000"/>
                </a:solidFill>
                <a:latin typeface="Tahoma"/>
                <a:cs typeface="Tahoma"/>
              </a:rPr>
              <a:t>=0.6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0" name="object 38"/>
          <p:cNvSpPr txBox="1"/>
          <p:nvPr/>
        </p:nvSpPr>
        <p:spPr>
          <a:xfrm>
            <a:off x="1176496" y="4998211"/>
            <a:ext cx="801370" cy="71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spc="-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prstClr val="black"/>
                </a:solidFill>
                <a:latin typeface="Tahoma"/>
                <a:cs typeface="Tahoma"/>
              </a:rPr>
              <a:t>9</a:t>
            </a:r>
            <a:r>
              <a:rPr spc="-5" dirty="0">
                <a:solidFill>
                  <a:prstClr val="black"/>
                </a:solidFill>
                <a:latin typeface="Tahoma"/>
                <a:cs typeface="Tahoma"/>
              </a:rPr>
              <a:t>=0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  <a:p>
            <a:pPr marL="209550">
              <a:spcBef>
                <a:spcPts val="1625"/>
              </a:spcBef>
            </a:pPr>
            <a:r>
              <a:rPr sz="1400" spc="-5" dirty="0">
                <a:solidFill>
                  <a:prstClr val="black"/>
                </a:solidFill>
                <a:latin typeface="Tahoma"/>
                <a:cs typeface="Tahoma"/>
              </a:rPr>
              <a:t>Class</a:t>
            </a:r>
            <a:r>
              <a:rPr sz="1400" spc="-5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prstClr val="black"/>
                </a:solidFill>
                <a:latin typeface="Tahoma"/>
                <a:cs typeface="Tahoma"/>
              </a:rPr>
              <a:t>1</a:t>
            </a:r>
            <a:endParaRPr sz="14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1" name="object 39"/>
          <p:cNvSpPr txBox="1"/>
          <p:nvPr/>
        </p:nvSpPr>
        <p:spPr>
          <a:xfrm>
            <a:off x="3814391" y="1681988"/>
            <a:ext cx="678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spc="-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prstClr val="black"/>
                </a:solidFill>
                <a:latin typeface="Tahoma"/>
                <a:cs typeface="Tahoma"/>
              </a:rPr>
              <a:t>10</a:t>
            </a:r>
            <a:r>
              <a:rPr spc="-5" dirty="0">
                <a:solidFill>
                  <a:prstClr val="black"/>
                </a:solidFill>
                <a:latin typeface="Tahoma"/>
                <a:cs typeface="Tahoma"/>
              </a:rPr>
              <a:t>=0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2" name="object 40"/>
          <p:cNvSpPr txBox="1">
            <a:spLocks/>
          </p:cNvSpPr>
          <p:nvPr/>
        </p:nvSpPr>
        <p:spPr>
          <a:xfrm>
            <a:off x="4626859" y="284580"/>
            <a:ext cx="3032760" cy="661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600" b="0" i="0">
                <a:solidFill>
                  <a:schemeClr val="hlink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>
              <a:spcBef>
                <a:spcPts val="125"/>
              </a:spcBef>
            </a:pPr>
            <a:r>
              <a:rPr lang="en-US" sz="2450" i="1" kern="0" spc="75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lang="en-US" sz="2025" i="1" kern="0" spc="112" baseline="-34979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sz="2025" i="1" kern="0" spc="67" baseline="-34979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6225" kern="0" spc="-877" baseline="-4685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lang="en-US" sz="6225" kern="0" spc="-839" baseline="-46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kern="0" spc="35">
                <a:solidFill>
                  <a:srgbClr val="000000"/>
                </a:solidFill>
                <a:latin typeface="Cambria"/>
                <a:cs typeface="Cambria"/>
              </a:rPr>
              <a:t>y</a:t>
            </a:r>
            <a:r>
              <a:rPr lang="en-US" sz="2025" i="1" kern="0" spc="52" baseline="-34979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sz="2025" i="1" kern="0" spc="-195" baseline="-34979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kern="0" spc="30">
                <a:solidFill>
                  <a:srgbClr val="000000"/>
                </a:solidFill>
                <a:latin typeface="Cambria"/>
                <a:cs typeface="Cambria"/>
              </a:rPr>
              <a:t>(</a:t>
            </a:r>
            <a:r>
              <a:rPr lang="en-US" sz="2400" b="1" kern="0" spc="3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lang="en-US" sz="2400" b="1" kern="0" spc="-26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kern="0" spc="-5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lang="en-US" sz="2400" kern="0" spc="-3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kern="0" spc="60">
                <a:solidFill>
                  <a:srgbClr val="000000"/>
                </a:solidFill>
                <a:latin typeface="Cambria"/>
                <a:cs typeface="Cambria"/>
              </a:rPr>
              <a:t>x</a:t>
            </a:r>
            <a:r>
              <a:rPr lang="en-US" sz="2025" i="1" kern="0" spc="89" baseline="-34979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sz="2025" i="1" kern="0" spc="397" baseline="-34979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kern="0" spc="-5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lang="en-US" sz="2400" kern="0" spc="-2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kern="0" spc="65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lang="en-US" sz="2400" kern="0" spc="65">
                <a:solidFill>
                  <a:srgbClr val="000000"/>
                </a:solidFill>
                <a:latin typeface="Cambria"/>
                <a:cs typeface="Cambria"/>
              </a:rPr>
              <a:t>)</a:t>
            </a:r>
            <a:r>
              <a:rPr lang="en-US" sz="2400" kern="0" spc="65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lang="en-US" sz="2400" kern="0" spc="-3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kern="0" spc="-85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lang="en-US" sz="6225" kern="0" spc="-127" baseline="-4685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r>
              <a:rPr lang="en-US" sz="2400" kern="0" spc="-85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lang="en-US" sz="2400" kern="0" spc="-2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kern="0">
                <a:solidFill>
                  <a:srgbClr val="000000"/>
                </a:solidFill>
                <a:latin typeface="Cambria"/>
                <a:cs typeface="Cambria"/>
              </a:rPr>
              <a:t>0,</a:t>
            </a:r>
            <a:endParaRPr lang="en-US" sz="2400" kern="0">
              <a:latin typeface="Cambria"/>
              <a:cs typeface="Cambria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7856810" y="510004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2400" spc="-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400" spc="-40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prstClr val="black"/>
                </a:solidFill>
                <a:latin typeface="Cambria"/>
                <a:cs typeface="Cambria"/>
              </a:rPr>
              <a:t>1,</a:t>
            </a:r>
            <a:r>
              <a:rPr sz="2400" spc="150" dirty="0">
                <a:solidFill>
                  <a:prstClr val="black"/>
                </a:solidFill>
                <a:cs typeface="Calibri"/>
              </a:rPr>
              <a:t>…</a:t>
            </a:r>
            <a:r>
              <a:rPr sz="2400" spc="150" dirty="0">
                <a:solidFill>
                  <a:prstClr val="black"/>
                </a:solidFill>
                <a:latin typeface="Cambria"/>
                <a:cs typeface="Cambria"/>
              </a:rPr>
              <a:t>,</a:t>
            </a:r>
            <a:r>
              <a:rPr sz="2400" i="1" spc="150" dirty="0">
                <a:solidFill>
                  <a:prstClr val="black"/>
                </a:solidFill>
                <a:latin typeface="Cambria"/>
                <a:cs typeface="Cambria"/>
              </a:rPr>
              <a:t>n</a:t>
            </a:r>
            <a:endParaRPr sz="240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4" name="object 47"/>
          <p:cNvSpPr/>
          <p:nvPr/>
        </p:nvSpPr>
        <p:spPr>
          <a:xfrm>
            <a:off x="5594963" y="1448319"/>
            <a:ext cx="586844" cy="429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object 48"/>
          <p:cNvSpPr/>
          <p:nvPr/>
        </p:nvSpPr>
        <p:spPr>
          <a:xfrm>
            <a:off x="5594963" y="1448319"/>
            <a:ext cx="587375" cy="429895"/>
          </a:xfrm>
          <a:custGeom>
            <a:avLst/>
            <a:gdLst/>
            <a:ahLst/>
            <a:cxnLst/>
            <a:rect l="l" t="t" r="r" b="b"/>
            <a:pathLst>
              <a:path w="587375" h="429894">
                <a:moveTo>
                  <a:pt x="0" y="107459"/>
                </a:moveTo>
                <a:lnTo>
                  <a:pt x="371924" y="107459"/>
                </a:lnTo>
                <a:lnTo>
                  <a:pt x="371924" y="0"/>
                </a:lnTo>
                <a:lnTo>
                  <a:pt x="586844" y="214920"/>
                </a:lnTo>
                <a:lnTo>
                  <a:pt x="371924" y="429840"/>
                </a:lnTo>
                <a:lnTo>
                  <a:pt x="371924" y="322380"/>
                </a:lnTo>
                <a:lnTo>
                  <a:pt x="0" y="322380"/>
                </a:lnTo>
                <a:lnTo>
                  <a:pt x="0" y="10745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6213234" y="1423768"/>
                <a:ext cx="18179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𝑚𝑜𝑠𝑡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34" y="1423768"/>
                <a:ext cx="1817934" cy="369332"/>
              </a:xfrm>
              <a:prstGeom prst="rect">
                <a:avLst/>
              </a:prstGeom>
              <a:blipFill>
                <a:blip r:embed="rId12"/>
                <a:stretch>
                  <a:fillRect l="-2685" r="-402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6097448" y="2453343"/>
            <a:ext cx="222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Hard SVM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61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Support vectors: non-zero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82" t="-29167" b="-5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46354" y="1551036"/>
                <a:ext cx="7886700" cy="4561919"/>
              </a:xfrm>
            </p:spPr>
            <p:txBody>
              <a:bodyPr>
                <a:normAutofit/>
              </a:bodyPr>
              <a:lstStyle/>
              <a:p>
                <a:pPr marL="209550" lvl="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09550" algn="l"/>
                  </a:tabLst>
                </a:pPr>
                <a:r>
                  <a:rPr lang="en-US" altLang="zh-CN" dirty="0">
                    <a:solidFill>
                      <a:prstClr val="black"/>
                    </a:solidFill>
                    <a:ea typeface="+mn-ea"/>
                    <a:cs typeface="Calibri"/>
                  </a:rPr>
                  <a:t>only a </a:t>
                </a:r>
                <a:r>
                  <a:rPr lang="en-US" altLang="zh-CN" spc="-25" dirty="0">
                    <a:solidFill>
                      <a:prstClr val="black"/>
                    </a:solidFill>
                    <a:ea typeface="+mn-ea"/>
                    <a:cs typeface="Calibri"/>
                  </a:rPr>
                  <a:t>few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ar-AE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altLang="zh-CN" spc="-10" dirty="0">
                    <a:solidFill>
                      <a:prstClr val="black"/>
                    </a:solidFill>
                    <a:ea typeface="+mn-ea"/>
                    <a:cs typeface="Calibri"/>
                  </a:rPr>
                  <a:t> </a:t>
                </a:r>
                <a:r>
                  <a:rPr lang="en-US" altLang="zh-CN" spc="-10" dirty="0">
                    <a:solidFill>
                      <a:prstClr val="black"/>
                    </a:solidFill>
                    <a:ea typeface="+mn-ea"/>
                    <a:cs typeface="Calibri"/>
                  </a:rPr>
                  <a:t>can </a:t>
                </a:r>
                <a:r>
                  <a:rPr lang="en-US" altLang="zh-CN" spc="-5" dirty="0">
                    <a:solidFill>
                      <a:prstClr val="black"/>
                    </a:solidFill>
                    <a:ea typeface="+mn-ea"/>
                    <a:cs typeface="Calibri"/>
                  </a:rPr>
                  <a:t>be </a:t>
                </a:r>
                <a:r>
                  <a:rPr lang="en-US" altLang="zh-CN" spc="-10" dirty="0">
                    <a:solidFill>
                      <a:prstClr val="black"/>
                    </a:solidFill>
                    <a:ea typeface="+mn-ea"/>
                    <a:cs typeface="Calibri"/>
                  </a:rPr>
                  <a:t>nonzero!</a:t>
                </a:r>
                <a:r>
                  <a:rPr lang="en-US" altLang="zh-CN" spc="-45" dirty="0">
                    <a:solidFill>
                      <a:prstClr val="black"/>
                    </a:solidFill>
                    <a:ea typeface="+mn-ea"/>
                    <a:cs typeface="Calibri"/>
                  </a:rPr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354" y="1551036"/>
                <a:ext cx="7886700" cy="4561919"/>
              </a:xfrm>
              <a:blipFill>
                <a:blip r:embed="rId3"/>
                <a:stretch>
                  <a:fillRect l="-928" t="-1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0F78-1D6C-45D3-8A74-D0AF4D97A9C7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572" y="2217537"/>
            <a:ext cx="4561324" cy="559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500743" y="2934562"/>
                <a:ext cx="27203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𝑓𝑜𝑟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𝑚𝑜𝑠𝑡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: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43" y="2934562"/>
                <a:ext cx="2720360" cy="369332"/>
              </a:xfrm>
              <a:prstGeom prst="rect">
                <a:avLst/>
              </a:prstGeom>
              <a:blipFill>
                <a:blip r:embed="rId5"/>
                <a:stretch>
                  <a:fillRect l="-3363" r="-2466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1"/>
              <p:cNvSpPr txBox="1"/>
              <p:nvPr/>
            </p:nvSpPr>
            <p:spPr>
              <a:xfrm>
                <a:off x="1464572" y="3550679"/>
                <a:ext cx="5056505" cy="658514"/>
              </a:xfrm>
              <a:prstGeom prst="rect">
                <a:avLst/>
              </a:prstGeom>
              <a:ln w="9525">
                <a:noFill/>
              </a:ln>
            </p:spPr>
            <p:txBody>
              <a:bodyPr vert="horz" wrap="square" lIns="0" tIns="42545" rIns="0" bIns="0" rtlCol="0">
                <a:spAutoFit/>
              </a:bodyPr>
              <a:lstStyle/>
              <a:p>
                <a:pPr marL="90805" marR="197485">
                  <a:lnSpc>
                    <a:spcPts val="2400"/>
                  </a:lnSpc>
                  <a:spcBef>
                    <a:spcPts val="335"/>
                  </a:spcBef>
                </a:pPr>
                <a:r>
                  <a:rPr lang="en-US" sz="2000" spc="-40" dirty="0">
                    <a:solidFill>
                      <a:schemeClr val="tx1"/>
                    </a:solidFill>
                    <a:cs typeface="Calibri"/>
                  </a:rPr>
                  <a:t>We </a:t>
                </a:r>
                <a:r>
                  <a:rPr lang="en-US" sz="2000" spc="-5" dirty="0">
                    <a:solidFill>
                      <a:schemeClr val="tx1"/>
                    </a:solidFill>
                    <a:cs typeface="Calibri"/>
                  </a:rPr>
                  <a:t>call </a:t>
                </a:r>
                <a:r>
                  <a:rPr lang="en-US" sz="2000" dirty="0">
                    <a:solidFill>
                      <a:schemeClr val="tx1"/>
                    </a:solidFill>
                    <a:cs typeface="Calibri"/>
                  </a:rPr>
                  <a:t>the </a:t>
                </a:r>
                <a:r>
                  <a:rPr lang="en-US" sz="2000" spc="-10" dirty="0">
                    <a:solidFill>
                      <a:schemeClr val="tx1"/>
                    </a:solidFill>
                    <a:cs typeface="Calibri"/>
                  </a:rPr>
                  <a:t>training data </a:t>
                </a:r>
                <a:r>
                  <a:rPr lang="en-US" sz="2000" spc="-5" dirty="0">
                    <a:solidFill>
                      <a:schemeClr val="tx1"/>
                    </a:solidFill>
                    <a:cs typeface="Calibri"/>
                  </a:rPr>
                  <a:t>points </a:t>
                </a:r>
                <a:r>
                  <a:rPr lang="en-US" sz="2000" spc="-10" dirty="0">
                    <a:solidFill>
                      <a:schemeClr val="tx1"/>
                    </a:solidFill>
                    <a:cs typeface="Calibri"/>
                  </a:rPr>
                  <a:t>whose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zh-CN" altLang="ar-AE" sz="2000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𝛼</m:t>
                        </m:r>
                      </m:e>
                      <m:sub>
                        <m:r>
                          <a:rPr lang="zh-CN" altLang="ar-AE" sz="2000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000" spc="-10" dirty="0">
                    <a:solidFill>
                      <a:schemeClr val="tx1"/>
                    </a:solidFill>
                    <a:cs typeface="Calibri"/>
                  </a:rPr>
                  <a:t>’ </a:t>
                </a:r>
                <a:r>
                  <a:rPr lang="en-US" sz="2000" spc="-10" dirty="0">
                    <a:solidFill>
                      <a:schemeClr val="tx1"/>
                    </a:solidFill>
                    <a:cs typeface="Calibri"/>
                  </a:rPr>
                  <a:t>are  </a:t>
                </a:r>
                <a:r>
                  <a:rPr lang="en-US" sz="2000" spc="-15" dirty="0">
                    <a:solidFill>
                      <a:schemeClr val="tx1"/>
                    </a:solidFill>
                    <a:cs typeface="Calibri"/>
                  </a:rPr>
                  <a:t>nonzero </a:t>
                </a:r>
                <a:r>
                  <a:rPr lang="en-US" sz="2000" dirty="0">
                    <a:solidFill>
                      <a:schemeClr val="tx1"/>
                    </a:solidFill>
                    <a:cs typeface="Calibri"/>
                  </a:rPr>
                  <a:t>the </a:t>
                </a:r>
                <a:r>
                  <a:rPr lang="en-US" sz="2000" b="1" spc="-5" dirty="0">
                    <a:solidFill>
                      <a:schemeClr val="tx1"/>
                    </a:solidFill>
                    <a:cs typeface="Calibri"/>
                  </a:rPr>
                  <a:t>support </a:t>
                </a:r>
                <a:r>
                  <a:rPr lang="en-US" sz="2000" b="1" spc="-10" dirty="0">
                    <a:solidFill>
                      <a:schemeClr val="tx1"/>
                    </a:solidFill>
                    <a:cs typeface="Calibri"/>
                  </a:rPr>
                  <a:t>vectors</a:t>
                </a:r>
                <a:r>
                  <a:rPr lang="en-US" sz="2000" b="1" spc="-5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en-US" sz="2000" spc="-5" dirty="0">
                    <a:solidFill>
                      <a:schemeClr val="tx1"/>
                    </a:solidFill>
                    <a:cs typeface="Calibri"/>
                  </a:rPr>
                  <a:t>(SV)</a:t>
                </a:r>
                <a:endParaRPr lang="en-US" sz="2000" dirty="0">
                  <a:solidFill>
                    <a:schemeClr val="tx1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72" y="3550679"/>
                <a:ext cx="5056505" cy="658514"/>
              </a:xfrm>
              <a:prstGeom prst="rect">
                <a:avLst/>
              </a:prstGeom>
              <a:blipFill>
                <a:blip r:embed="rId6"/>
                <a:stretch>
                  <a:fillRect l="-1205" t="-5556" b="-2314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2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 SVM – Interpretation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B4F6-68DD-4D7F-B3D4-CC9BA5952623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37</a:t>
            </a:fld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22630" y="1441956"/>
            <a:ext cx="7792720" cy="4629660"/>
            <a:chOff x="1066800" y="1771140"/>
            <a:chExt cx="7792720" cy="4629660"/>
          </a:xfrm>
        </p:grpSpPr>
        <p:sp>
          <p:nvSpPr>
            <p:cNvPr id="7" name="object 8"/>
            <p:cNvSpPr/>
            <p:nvPr/>
          </p:nvSpPr>
          <p:spPr>
            <a:xfrm>
              <a:off x="1066800" y="2971800"/>
              <a:ext cx="0" cy="3276600"/>
            </a:xfrm>
            <a:custGeom>
              <a:avLst/>
              <a:gdLst/>
              <a:ahLst/>
              <a:cxnLst/>
              <a:rect l="l" t="t" r="r" b="b"/>
              <a:pathLst>
                <a:path h="3276600">
                  <a:moveTo>
                    <a:pt x="0" y="0"/>
                  </a:moveTo>
                  <a:lnTo>
                    <a:pt x="1" y="3276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9"/>
            <p:cNvSpPr/>
            <p:nvPr/>
          </p:nvSpPr>
          <p:spPr>
            <a:xfrm>
              <a:off x="1066800" y="6248400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44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10"/>
            <p:cNvSpPr/>
            <p:nvPr/>
          </p:nvSpPr>
          <p:spPr>
            <a:xfrm>
              <a:off x="1981200" y="39624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1"/>
            <p:cNvSpPr/>
            <p:nvPr/>
          </p:nvSpPr>
          <p:spPr>
            <a:xfrm>
              <a:off x="2819400" y="38100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2"/>
            <p:cNvSpPr/>
            <p:nvPr/>
          </p:nvSpPr>
          <p:spPr>
            <a:xfrm>
              <a:off x="1600200" y="44958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3"/>
            <p:cNvSpPr/>
            <p:nvPr/>
          </p:nvSpPr>
          <p:spPr>
            <a:xfrm>
              <a:off x="1600200" y="32766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4"/>
            <p:cNvSpPr/>
            <p:nvPr/>
          </p:nvSpPr>
          <p:spPr>
            <a:xfrm>
              <a:off x="2133600" y="45720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15"/>
            <p:cNvSpPr/>
            <p:nvPr/>
          </p:nvSpPr>
          <p:spPr>
            <a:xfrm>
              <a:off x="2362200" y="32004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6"/>
            <p:cNvSpPr/>
            <p:nvPr/>
          </p:nvSpPr>
          <p:spPr>
            <a:xfrm>
              <a:off x="2286000" y="35814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7"/>
            <p:cNvSpPr/>
            <p:nvPr/>
          </p:nvSpPr>
          <p:spPr>
            <a:xfrm>
              <a:off x="3429000" y="5105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18"/>
            <p:cNvSpPr/>
            <p:nvPr/>
          </p:nvSpPr>
          <p:spPr>
            <a:xfrm>
              <a:off x="4648200" y="5105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bject 19"/>
            <p:cNvSpPr/>
            <p:nvPr/>
          </p:nvSpPr>
          <p:spPr>
            <a:xfrm>
              <a:off x="4572000" y="5562600"/>
              <a:ext cx="152400" cy="152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bject 20"/>
            <p:cNvSpPr/>
            <p:nvPr/>
          </p:nvSpPr>
          <p:spPr>
            <a:xfrm>
              <a:off x="3657600" y="4648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21"/>
            <p:cNvSpPr/>
            <p:nvPr/>
          </p:nvSpPr>
          <p:spPr>
            <a:xfrm>
              <a:off x="4495800" y="5867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22"/>
            <p:cNvSpPr/>
            <p:nvPr/>
          </p:nvSpPr>
          <p:spPr>
            <a:xfrm>
              <a:off x="5181600" y="4648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bject 23"/>
            <p:cNvSpPr/>
            <p:nvPr/>
          </p:nvSpPr>
          <p:spPr>
            <a:xfrm>
              <a:off x="4876800" y="5410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bject 24"/>
            <p:cNvSpPr/>
            <p:nvPr/>
          </p:nvSpPr>
          <p:spPr>
            <a:xfrm>
              <a:off x="1981200" y="3276600"/>
              <a:ext cx="1981200" cy="3124200"/>
            </a:xfrm>
            <a:custGeom>
              <a:avLst/>
              <a:gdLst/>
              <a:ahLst/>
              <a:cxnLst/>
              <a:rect l="l" t="t" r="r" b="b"/>
              <a:pathLst>
                <a:path w="1981200" h="3124200">
                  <a:moveTo>
                    <a:pt x="1981200" y="0"/>
                  </a:moveTo>
                  <a:lnTo>
                    <a:pt x="0" y="3124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bject 25"/>
            <p:cNvSpPr txBox="1"/>
            <p:nvPr/>
          </p:nvSpPr>
          <p:spPr>
            <a:xfrm>
              <a:off x="5666837" y="1771140"/>
              <a:ext cx="2108200" cy="1277620"/>
            </a:xfrm>
            <a:prstGeom prst="rect">
              <a:avLst/>
            </a:prstGeom>
          </p:spPr>
          <p:txBody>
            <a:bodyPr vert="horz" wrap="square" lIns="0" tIns="197485" rIns="0" bIns="0" rtlCol="0">
              <a:spAutoFit/>
            </a:bodyPr>
            <a:lstStyle/>
            <a:p>
              <a:pPr marL="38100">
                <a:spcBef>
                  <a:spcPts val="1555"/>
                </a:spcBef>
              </a:pPr>
              <a:r>
                <a:rPr sz="3100" i="1" spc="15" dirty="0">
                  <a:solidFill>
                    <a:prstClr val="black"/>
                  </a:solidFill>
                  <a:latin typeface="Times New Roman"/>
                  <a:cs typeface="Times New Roman"/>
                </a:rPr>
                <a:t>w</a:t>
              </a:r>
              <a:r>
                <a:rPr sz="3100" i="1" spc="5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3100" spc="10" dirty="0">
                  <a:solidFill>
                    <a:prstClr val="black"/>
                  </a:solidFill>
                  <a:latin typeface="Symbol"/>
                  <a:cs typeface="Symbol"/>
                </a:rPr>
                <a:t></a:t>
              </a:r>
              <a:r>
                <a:rPr sz="3100" spc="-150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7050" spc="44" baseline="-5319" dirty="0">
                  <a:solidFill>
                    <a:prstClr val="black"/>
                  </a:solidFill>
                  <a:latin typeface="Symbol"/>
                  <a:cs typeface="Symbol"/>
                </a:rPr>
                <a:t></a:t>
              </a:r>
              <a:r>
                <a:rPr sz="3200" i="1" spc="190" dirty="0">
                  <a:solidFill>
                    <a:prstClr val="black"/>
                  </a:solidFill>
                  <a:latin typeface="Symbol"/>
                  <a:cs typeface="Symbol"/>
                </a:rPr>
                <a:t></a:t>
              </a:r>
              <a:r>
                <a:rPr sz="2700" i="1" spc="7" baseline="-24691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r>
                <a:rPr sz="2700" i="1" spc="-270" baseline="-24691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3100" i="1" spc="185" dirty="0">
                  <a:solidFill>
                    <a:prstClr val="black"/>
                  </a:solidFill>
                  <a:latin typeface="Times New Roman"/>
                  <a:cs typeface="Times New Roman"/>
                </a:rPr>
                <a:t>x</a:t>
              </a:r>
              <a:r>
                <a:rPr sz="2700" i="1" spc="7" baseline="-24691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r>
                <a:rPr sz="2700" i="1" spc="-270" baseline="-24691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3100" i="1" spc="185" dirty="0">
                  <a:solidFill>
                    <a:prstClr val="black"/>
                  </a:solidFill>
                  <a:latin typeface="Times New Roman"/>
                  <a:cs typeface="Times New Roman"/>
                </a:rPr>
                <a:t>y</a:t>
              </a:r>
              <a:r>
                <a:rPr sz="2700" i="1" spc="7" baseline="-24691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endParaRPr sz="2700" baseline="-24691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  <a:p>
              <a:pPr marR="273050" algn="ctr">
                <a:spcBef>
                  <a:spcPts val="595"/>
                </a:spcBef>
              </a:pPr>
              <a:r>
                <a:rPr i="1" spc="5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endParaRPr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" name="object 26"/>
            <p:cNvSpPr/>
            <p:nvPr/>
          </p:nvSpPr>
          <p:spPr>
            <a:xfrm>
              <a:off x="3810000" y="2663631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10">
                  <a:moveTo>
                    <a:pt x="26940" y="1903745"/>
                  </a:moveTo>
                  <a:lnTo>
                    <a:pt x="0" y="1984568"/>
                  </a:lnTo>
                  <a:lnTo>
                    <a:pt x="80822" y="1957627"/>
                  </a:lnTo>
                  <a:lnTo>
                    <a:pt x="66233" y="1943037"/>
                  </a:lnTo>
                  <a:lnTo>
                    <a:pt x="48265" y="1943037"/>
                  </a:lnTo>
                  <a:lnTo>
                    <a:pt x="41530" y="1936302"/>
                  </a:lnTo>
                  <a:lnTo>
                    <a:pt x="50514" y="1927318"/>
                  </a:lnTo>
                  <a:lnTo>
                    <a:pt x="26940" y="1903745"/>
                  </a:lnTo>
                  <a:close/>
                </a:path>
                <a:path w="1985010" h="1985010">
                  <a:moveTo>
                    <a:pt x="50514" y="1927318"/>
                  </a:moveTo>
                  <a:lnTo>
                    <a:pt x="41530" y="1936302"/>
                  </a:lnTo>
                  <a:lnTo>
                    <a:pt x="48265" y="1943037"/>
                  </a:lnTo>
                  <a:lnTo>
                    <a:pt x="57249" y="1934053"/>
                  </a:lnTo>
                  <a:lnTo>
                    <a:pt x="50514" y="1927318"/>
                  </a:lnTo>
                  <a:close/>
                </a:path>
                <a:path w="1985010" h="1985010">
                  <a:moveTo>
                    <a:pt x="57249" y="1934053"/>
                  </a:moveTo>
                  <a:lnTo>
                    <a:pt x="48265" y="1943037"/>
                  </a:lnTo>
                  <a:lnTo>
                    <a:pt x="66233" y="1943037"/>
                  </a:lnTo>
                  <a:lnTo>
                    <a:pt x="57249" y="1934053"/>
                  </a:lnTo>
                  <a:close/>
                </a:path>
                <a:path w="1985010" h="1985010">
                  <a:moveTo>
                    <a:pt x="1977831" y="0"/>
                  </a:moveTo>
                  <a:lnTo>
                    <a:pt x="50514" y="1927318"/>
                  </a:lnTo>
                  <a:lnTo>
                    <a:pt x="57249" y="1934053"/>
                  </a:lnTo>
                  <a:lnTo>
                    <a:pt x="1984568" y="6736"/>
                  </a:lnTo>
                  <a:lnTo>
                    <a:pt x="19778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7"/>
            <p:cNvSpPr/>
            <p:nvPr/>
          </p:nvSpPr>
          <p:spPr>
            <a:xfrm>
              <a:off x="3657600" y="2587656"/>
              <a:ext cx="2213610" cy="2517775"/>
            </a:xfrm>
            <a:custGeom>
              <a:avLst/>
              <a:gdLst/>
              <a:ahLst/>
              <a:cxnLst/>
              <a:rect l="l" t="t" r="r" b="b"/>
              <a:pathLst>
                <a:path w="2213610" h="2517775">
                  <a:moveTo>
                    <a:pt x="21681" y="2435354"/>
                  </a:moveTo>
                  <a:lnTo>
                    <a:pt x="0" y="2517743"/>
                  </a:lnTo>
                  <a:lnTo>
                    <a:pt x="78920" y="2485654"/>
                  </a:lnTo>
                  <a:lnTo>
                    <a:pt x="64737" y="2473190"/>
                  </a:lnTo>
                  <a:lnTo>
                    <a:pt x="45492" y="2473190"/>
                  </a:lnTo>
                  <a:lnTo>
                    <a:pt x="38338" y="2466902"/>
                  </a:lnTo>
                  <a:lnTo>
                    <a:pt x="46723" y="2457360"/>
                  </a:lnTo>
                  <a:lnTo>
                    <a:pt x="21681" y="2435354"/>
                  </a:lnTo>
                  <a:close/>
                </a:path>
                <a:path w="2213610" h="2517775">
                  <a:moveTo>
                    <a:pt x="46723" y="2457360"/>
                  </a:moveTo>
                  <a:lnTo>
                    <a:pt x="38338" y="2466902"/>
                  </a:lnTo>
                  <a:lnTo>
                    <a:pt x="45492" y="2473190"/>
                  </a:lnTo>
                  <a:lnTo>
                    <a:pt x="53878" y="2463648"/>
                  </a:lnTo>
                  <a:lnTo>
                    <a:pt x="46723" y="2457360"/>
                  </a:lnTo>
                  <a:close/>
                </a:path>
                <a:path w="2213610" h="2517775">
                  <a:moveTo>
                    <a:pt x="53878" y="2463648"/>
                  </a:moveTo>
                  <a:lnTo>
                    <a:pt x="45492" y="2473190"/>
                  </a:lnTo>
                  <a:lnTo>
                    <a:pt x="64737" y="2473190"/>
                  </a:lnTo>
                  <a:lnTo>
                    <a:pt x="53878" y="2463648"/>
                  </a:lnTo>
                  <a:close/>
                </a:path>
                <a:path w="2213610" h="2517775">
                  <a:moveTo>
                    <a:pt x="2206222" y="0"/>
                  </a:moveTo>
                  <a:lnTo>
                    <a:pt x="46723" y="2457360"/>
                  </a:lnTo>
                  <a:lnTo>
                    <a:pt x="53878" y="2463648"/>
                  </a:lnTo>
                  <a:lnTo>
                    <a:pt x="2213377" y="6286"/>
                  </a:lnTo>
                  <a:lnTo>
                    <a:pt x="2206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8"/>
            <p:cNvSpPr/>
            <p:nvPr/>
          </p:nvSpPr>
          <p:spPr>
            <a:xfrm>
              <a:off x="3048000" y="2510290"/>
              <a:ext cx="2593340" cy="1225550"/>
            </a:xfrm>
            <a:custGeom>
              <a:avLst/>
              <a:gdLst/>
              <a:ahLst/>
              <a:cxnLst/>
              <a:rect l="l" t="t" r="r" b="b"/>
              <a:pathLst>
                <a:path w="2593340" h="1225550">
                  <a:moveTo>
                    <a:pt x="52724" y="1156590"/>
                  </a:moveTo>
                  <a:lnTo>
                    <a:pt x="0" y="1223509"/>
                  </a:lnTo>
                  <a:lnTo>
                    <a:pt x="85170" y="1225537"/>
                  </a:lnTo>
                  <a:lnTo>
                    <a:pt x="73519" y="1200781"/>
                  </a:lnTo>
                  <a:lnTo>
                    <a:pt x="59481" y="1200781"/>
                  </a:lnTo>
                  <a:lnTo>
                    <a:pt x="55425" y="1192162"/>
                  </a:lnTo>
                  <a:lnTo>
                    <a:pt x="66918" y="1186754"/>
                  </a:lnTo>
                  <a:lnTo>
                    <a:pt x="52724" y="1156590"/>
                  </a:lnTo>
                  <a:close/>
                </a:path>
                <a:path w="2593340" h="1225550">
                  <a:moveTo>
                    <a:pt x="66918" y="1186754"/>
                  </a:moveTo>
                  <a:lnTo>
                    <a:pt x="55425" y="1192162"/>
                  </a:lnTo>
                  <a:lnTo>
                    <a:pt x="59481" y="1200781"/>
                  </a:lnTo>
                  <a:lnTo>
                    <a:pt x="70974" y="1195372"/>
                  </a:lnTo>
                  <a:lnTo>
                    <a:pt x="66918" y="1186754"/>
                  </a:lnTo>
                  <a:close/>
                </a:path>
                <a:path w="2593340" h="1225550">
                  <a:moveTo>
                    <a:pt x="70974" y="1195372"/>
                  </a:moveTo>
                  <a:lnTo>
                    <a:pt x="59481" y="1200781"/>
                  </a:lnTo>
                  <a:lnTo>
                    <a:pt x="73519" y="1200781"/>
                  </a:lnTo>
                  <a:lnTo>
                    <a:pt x="70974" y="1195372"/>
                  </a:lnTo>
                  <a:close/>
                </a:path>
                <a:path w="2593340" h="1225550">
                  <a:moveTo>
                    <a:pt x="2588771" y="0"/>
                  </a:moveTo>
                  <a:lnTo>
                    <a:pt x="66918" y="1186754"/>
                  </a:lnTo>
                  <a:lnTo>
                    <a:pt x="70974" y="1195372"/>
                  </a:lnTo>
                  <a:lnTo>
                    <a:pt x="2592828" y="8618"/>
                  </a:lnTo>
                  <a:lnTo>
                    <a:pt x="2588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9"/>
            <p:cNvSpPr/>
            <p:nvPr/>
          </p:nvSpPr>
          <p:spPr>
            <a:xfrm>
              <a:off x="2286000" y="2586715"/>
              <a:ext cx="3431540" cy="2061845"/>
            </a:xfrm>
            <a:custGeom>
              <a:avLst/>
              <a:gdLst/>
              <a:ahLst/>
              <a:cxnLst/>
              <a:rect l="l" t="t" r="r" b="b"/>
              <a:pathLst>
                <a:path w="3431540" h="2061845">
                  <a:moveTo>
                    <a:pt x="45739" y="1989608"/>
                  </a:moveTo>
                  <a:lnTo>
                    <a:pt x="0" y="2061484"/>
                  </a:lnTo>
                  <a:lnTo>
                    <a:pt x="84942" y="2054950"/>
                  </a:lnTo>
                  <a:lnTo>
                    <a:pt x="71710" y="2032896"/>
                  </a:lnTo>
                  <a:lnTo>
                    <a:pt x="56903" y="2032896"/>
                  </a:lnTo>
                  <a:lnTo>
                    <a:pt x="52002" y="2024727"/>
                  </a:lnTo>
                  <a:lnTo>
                    <a:pt x="62890" y="2018195"/>
                  </a:lnTo>
                  <a:lnTo>
                    <a:pt x="45739" y="1989608"/>
                  </a:lnTo>
                  <a:close/>
                </a:path>
                <a:path w="3431540" h="2061845">
                  <a:moveTo>
                    <a:pt x="62890" y="2018195"/>
                  </a:moveTo>
                  <a:lnTo>
                    <a:pt x="52002" y="2024727"/>
                  </a:lnTo>
                  <a:lnTo>
                    <a:pt x="56903" y="2032896"/>
                  </a:lnTo>
                  <a:lnTo>
                    <a:pt x="67791" y="2026363"/>
                  </a:lnTo>
                  <a:lnTo>
                    <a:pt x="62890" y="2018195"/>
                  </a:lnTo>
                  <a:close/>
                </a:path>
                <a:path w="3431540" h="2061845">
                  <a:moveTo>
                    <a:pt x="67791" y="2026363"/>
                  </a:moveTo>
                  <a:lnTo>
                    <a:pt x="56903" y="2032896"/>
                  </a:lnTo>
                  <a:lnTo>
                    <a:pt x="71710" y="2032896"/>
                  </a:lnTo>
                  <a:lnTo>
                    <a:pt x="67791" y="2026363"/>
                  </a:lnTo>
                  <a:close/>
                </a:path>
                <a:path w="3431540" h="2061845">
                  <a:moveTo>
                    <a:pt x="3426550" y="0"/>
                  </a:moveTo>
                  <a:lnTo>
                    <a:pt x="62890" y="2018195"/>
                  </a:lnTo>
                  <a:lnTo>
                    <a:pt x="67791" y="2026363"/>
                  </a:lnTo>
                  <a:lnTo>
                    <a:pt x="3431449" y="8168"/>
                  </a:lnTo>
                  <a:lnTo>
                    <a:pt x="3426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30"/>
            <p:cNvSpPr/>
            <p:nvPr/>
          </p:nvSpPr>
          <p:spPr>
            <a:xfrm>
              <a:off x="6324600" y="4114800"/>
              <a:ext cx="2509520" cy="701675"/>
            </a:xfrm>
            <a:custGeom>
              <a:avLst/>
              <a:gdLst/>
              <a:ahLst/>
              <a:cxnLst/>
              <a:rect l="l" t="t" r="r" b="b"/>
              <a:pathLst>
                <a:path w="2509520" h="701675">
                  <a:moveTo>
                    <a:pt x="0" y="0"/>
                  </a:moveTo>
                  <a:lnTo>
                    <a:pt x="2508928" y="0"/>
                  </a:lnTo>
                  <a:lnTo>
                    <a:pt x="2508928" y="701675"/>
                  </a:lnTo>
                  <a:lnTo>
                    <a:pt x="0" y="701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1"/>
            <p:cNvSpPr/>
            <p:nvPr/>
          </p:nvSpPr>
          <p:spPr>
            <a:xfrm>
              <a:off x="6853243" y="2667000"/>
              <a:ext cx="115570" cy="1448435"/>
            </a:xfrm>
            <a:custGeom>
              <a:avLst/>
              <a:gdLst/>
              <a:ahLst/>
              <a:cxnLst/>
              <a:rect l="l" t="t" r="r" b="b"/>
              <a:pathLst>
                <a:path w="115570" h="1448435">
                  <a:moveTo>
                    <a:pt x="72194" y="75844"/>
                  </a:moveTo>
                  <a:lnTo>
                    <a:pt x="0" y="1447549"/>
                  </a:lnTo>
                  <a:lnTo>
                    <a:pt x="9512" y="1448050"/>
                  </a:lnTo>
                  <a:lnTo>
                    <a:pt x="81707" y="76344"/>
                  </a:lnTo>
                  <a:lnTo>
                    <a:pt x="72194" y="75844"/>
                  </a:lnTo>
                  <a:close/>
                </a:path>
                <a:path w="115570" h="1448435">
                  <a:moveTo>
                    <a:pt x="108488" y="63162"/>
                  </a:moveTo>
                  <a:lnTo>
                    <a:pt x="72862" y="63162"/>
                  </a:lnTo>
                  <a:lnTo>
                    <a:pt x="82374" y="63662"/>
                  </a:lnTo>
                  <a:lnTo>
                    <a:pt x="81707" y="76344"/>
                  </a:lnTo>
                  <a:lnTo>
                    <a:pt x="114998" y="78097"/>
                  </a:lnTo>
                  <a:lnTo>
                    <a:pt x="108488" y="63162"/>
                  </a:lnTo>
                  <a:close/>
                </a:path>
                <a:path w="115570" h="1448435">
                  <a:moveTo>
                    <a:pt x="72862" y="63162"/>
                  </a:moveTo>
                  <a:lnTo>
                    <a:pt x="72194" y="75844"/>
                  </a:lnTo>
                  <a:lnTo>
                    <a:pt x="81707" y="76344"/>
                  </a:lnTo>
                  <a:lnTo>
                    <a:pt x="82374" y="63662"/>
                  </a:lnTo>
                  <a:lnTo>
                    <a:pt x="72862" y="63162"/>
                  </a:lnTo>
                  <a:close/>
                </a:path>
                <a:path w="115570" h="1448435">
                  <a:moveTo>
                    <a:pt x="80956" y="0"/>
                  </a:moveTo>
                  <a:lnTo>
                    <a:pt x="38903" y="74091"/>
                  </a:lnTo>
                  <a:lnTo>
                    <a:pt x="72194" y="75844"/>
                  </a:lnTo>
                  <a:lnTo>
                    <a:pt x="72862" y="63162"/>
                  </a:lnTo>
                  <a:lnTo>
                    <a:pt x="108488" y="63162"/>
                  </a:lnTo>
                  <a:lnTo>
                    <a:pt x="80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2"/>
            <p:cNvSpPr txBox="1"/>
            <p:nvPr/>
          </p:nvSpPr>
          <p:spPr>
            <a:xfrm>
              <a:off x="6299200" y="4077928"/>
              <a:ext cx="2560320" cy="692150"/>
            </a:xfrm>
            <a:prstGeom prst="rect">
              <a:avLst/>
            </a:prstGeom>
          </p:spPr>
          <p:txBody>
            <a:bodyPr vert="horz" wrap="square" lIns="0" tIns="79375" rIns="0" bIns="0" rtlCol="0">
              <a:spAutoFit/>
            </a:bodyPr>
            <a:lstStyle/>
            <a:p>
              <a:pPr marL="116205" marR="456565">
                <a:lnSpc>
                  <a:spcPts val="2400"/>
                </a:lnSpc>
                <a:spcBef>
                  <a:spcPts val="625"/>
                </a:spcBef>
                <a:tabLst>
                  <a:tab pos="627380" algn="l"/>
                </a:tabLst>
              </a:pPr>
              <a:r>
                <a:rPr sz="2000" dirty="0">
                  <a:solidFill>
                    <a:prstClr val="black"/>
                  </a:solidFill>
                  <a:latin typeface="Arial"/>
                  <a:cs typeface="Arial"/>
                </a:rPr>
                <a:t>For</a:t>
              </a:r>
              <a:r>
                <a:rPr lang="en-US" sz="200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3675" i="1" spc="-60" baseline="-3401" dirty="0">
                  <a:solidFill>
                    <a:prstClr val="black"/>
                  </a:solidFill>
                  <a:latin typeface="Symbol"/>
                  <a:cs typeface="Symbol"/>
                </a:rPr>
                <a:t></a:t>
              </a:r>
              <a:r>
                <a:rPr sz="3675" i="1" spc="-60" baseline="-3401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1950" baseline="-17094" dirty="0">
                  <a:solidFill>
                    <a:prstClr val="black"/>
                  </a:solidFill>
                  <a:latin typeface="Arial"/>
                  <a:cs typeface="Arial"/>
                </a:rPr>
                <a:t>i </a:t>
              </a:r>
              <a:r>
                <a:rPr sz="2000" spc="-5" dirty="0">
                  <a:solidFill>
                    <a:prstClr val="black"/>
                  </a:solidFill>
                  <a:latin typeface="Arial"/>
                  <a:cs typeface="Arial"/>
                </a:rPr>
                <a:t>that are</a:t>
              </a:r>
              <a:r>
                <a:rPr sz="2000" spc="-26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prstClr val="black"/>
                  </a:solidFill>
                  <a:latin typeface="Arial"/>
                  <a:cs typeface="Arial"/>
                </a:rPr>
                <a:t>0,  </a:t>
              </a:r>
              <a:r>
                <a:rPr sz="2000" dirty="0">
                  <a:solidFill>
                    <a:prstClr val="black"/>
                  </a:solidFill>
                  <a:latin typeface="Arial"/>
                  <a:cs typeface="Arial"/>
                </a:rPr>
                <a:t>no</a:t>
              </a:r>
              <a:r>
                <a:rPr sz="2000" spc="-2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prstClr val="black"/>
                  </a:solidFill>
                  <a:latin typeface="Arial"/>
                  <a:cs typeface="Arial"/>
                </a:rPr>
                <a:t>influence</a:t>
              </a:r>
            </a:p>
          </p:txBody>
        </p:sp>
        <p:sp>
          <p:nvSpPr>
            <p:cNvPr id="32" name="object 33"/>
            <p:cNvSpPr/>
            <p:nvPr/>
          </p:nvSpPr>
          <p:spPr>
            <a:xfrm>
              <a:off x="7211537" y="4400298"/>
              <a:ext cx="50248" cy="34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955030" y="1256329"/>
            <a:ext cx="23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training points 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7016480" y="2488743"/>
                <a:ext cx="11086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80" y="2488743"/>
                <a:ext cx="1108637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39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 SVM – Testing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039" y="1899040"/>
            <a:ext cx="4535732" cy="1053483"/>
          </a:xfrm>
        </p:spPr>
        <p:txBody>
          <a:bodyPr>
            <a:normAutofit/>
          </a:bodyPr>
          <a:lstStyle/>
          <a:p>
            <a:r>
              <a:rPr lang="en-US" altLang="zh-CN" dirty="0"/>
              <a:t>To evaluate a new sample </a:t>
            </a:r>
            <a:r>
              <a:rPr lang="en-US" altLang="zh-CN" spc="-5" dirty="0" err="1">
                <a:solidFill>
                  <a:prstClr val="black"/>
                </a:solidFill>
                <a:cs typeface="Arial"/>
              </a:rPr>
              <a:t>x</a:t>
            </a:r>
            <a:r>
              <a:rPr lang="en-US" altLang="zh-CN" sz="2400" spc="-7" baseline="-17094" dirty="0" err="1">
                <a:solidFill>
                  <a:prstClr val="black"/>
                </a:solidFill>
                <a:cs typeface="Arial"/>
              </a:rPr>
              <a:t>ts</a:t>
            </a:r>
            <a:r>
              <a:rPr lang="en-US" altLang="zh-CN" dirty="0"/>
              <a:t>, we need to compute: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3FE4-900D-4D9E-9C20-51E0E165A978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9" b="35145"/>
          <a:stretch/>
        </p:blipFill>
        <p:spPr>
          <a:xfrm>
            <a:off x="1322602" y="1218185"/>
            <a:ext cx="6971653" cy="3545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392549" y="4973756"/>
                <a:ext cx="11086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549" y="4973756"/>
                <a:ext cx="1108637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 rot="5400000" flipH="1">
                <a:off x="4569370" y="4666210"/>
                <a:ext cx="6120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 flipH="1">
                <a:off x="4569370" y="4666210"/>
                <a:ext cx="6120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474793" y="5366633"/>
            <a:ext cx="5973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805" lvl="0">
              <a:spcBef>
                <a:spcPts val="270"/>
              </a:spcBef>
              <a:tabLst>
                <a:tab pos="611505" algn="l"/>
              </a:tabLst>
            </a:pPr>
            <a:r>
              <a:rPr lang="en-US" altLang="zh-CN" sz="2400" dirty="0">
                <a:solidFill>
                  <a:prstClr val="black"/>
                </a:solidFill>
                <a:cs typeface="Arial"/>
              </a:rPr>
              <a:t>For </a:t>
            </a:r>
            <a:r>
              <a:rPr lang="en-US" altLang="zh-CN" sz="2400" spc="-5" dirty="0">
                <a:solidFill>
                  <a:prstClr val="black"/>
                </a:solidFill>
                <a:cs typeface="Arial"/>
              </a:rPr>
              <a:t>α</a:t>
            </a:r>
            <a:r>
              <a:rPr lang="en-US" altLang="zh-CN" sz="2000" spc="-7" baseline="-17094" dirty="0" err="1">
                <a:solidFill>
                  <a:prstClr val="black"/>
                </a:solidFill>
                <a:cs typeface="Arial"/>
              </a:rPr>
              <a:t>i</a:t>
            </a:r>
            <a:r>
              <a:rPr lang="en-US" altLang="zh-CN" sz="2000" spc="-7" baseline="-17094" dirty="0">
                <a:solidFill>
                  <a:prstClr val="black"/>
                </a:solidFill>
                <a:cs typeface="Arial"/>
              </a:rPr>
              <a:t> </a:t>
            </a:r>
            <a:r>
              <a:rPr lang="en-US" altLang="zh-CN" sz="2400" spc="-5" dirty="0">
                <a:solidFill>
                  <a:prstClr val="black"/>
                </a:solidFill>
                <a:cs typeface="Arial"/>
              </a:rPr>
              <a:t>that are</a:t>
            </a:r>
            <a:r>
              <a:rPr lang="en-US" altLang="zh-CN" sz="2400" spc="-21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altLang="zh-CN" sz="2400" spc="-5" dirty="0">
                <a:solidFill>
                  <a:prstClr val="black"/>
                </a:solidFill>
                <a:cs typeface="Arial"/>
              </a:rPr>
              <a:t>0,</a:t>
            </a:r>
            <a:r>
              <a:rPr lang="en-US" altLang="zh-CN" sz="2400" dirty="0">
                <a:solidFill>
                  <a:prstClr val="black"/>
                </a:solidFill>
                <a:cs typeface="Arial"/>
              </a:rPr>
              <a:t> no</a:t>
            </a:r>
            <a:r>
              <a:rPr lang="en-US" altLang="zh-CN" sz="2400" spc="-2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cs typeface="Arial"/>
              </a:rPr>
              <a:t>influence</a:t>
            </a:r>
          </a:p>
        </p:txBody>
      </p:sp>
    </p:spTree>
    <p:extLst>
      <p:ext uri="{BB962C8B-B14F-4D97-AF65-F5344CB8AC3E}">
        <p14:creationId xmlns:p14="http://schemas.microsoft.com/office/powerpoint/2010/main" val="31425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 Vectors for the Soft-SVM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Support vectors are: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 samples on the margin:</a:t>
            </a:r>
          </a:p>
          <a:p>
            <a:endParaRPr lang="en-US" altLang="zh-CN" sz="32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Samples violating the margin (mostly inside the margin area):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4471-DC4D-4374-9970-512C87EBE225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942" y="4772146"/>
            <a:ext cx="2079242" cy="849777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567079" y="4399736"/>
            <a:ext cx="3411442" cy="2313563"/>
            <a:chOff x="4572000" y="3981827"/>
            <a:chExt cx="3411442" cy="2313563"/>
          </a:xfrm>
        </p:grpSpPr>
        <p:sp>
          <p:nvSpPr>
            <p:cNvPr id="15" name="文本框 14"/>
            <p:cNvSpPr txBox="1"/>
            <p:nvPr/>
          </p:nvSpPr>
          <p:spPr>
            <a:xfrm>
              <a:off x="7120005" y="3981827"/>
              <a:ext cx="549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+1</a:t>
              </a:r>
              <a:endPara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434077" y="4742349"/>
              <a:ext cx="549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-1</a:t>
              </a:r>
              <a:endPara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645574" y="5926058"/>
                  <a:ext cx="8326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574" y="5926058"/>
                  <a:ext cx="83266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380" r="-8759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4673222" y="4656679"/>
                  <a:ext cx="8326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222" y="4656679"/>
                  <a:ext cx="83266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147" r="-8824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721385" y="4993886"/>
                  <a:ext cx="8135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1385" y="4993886"/>
                  <a:ext cx="81355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263" r="-37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组合 31"/>
            <p:cNvGrpSpPr/>
            <p:nvPr/>
          </p:nvGrpSpPr>
          <p:grpSpPr>
            <a:xfrm rot="20322474">
              <a:off x="4572000" y="4817479"/>
              <a:ext cx="2724912" cy="1038916"/>
              <a:chOff x="4572000" y="4817479"/>
              <a:chExt cx="2724912" cy="1038916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V="1">
                <a:off x="4572000" y="4936449"/>
                <a:ext cx="2724912" cy="9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4572000" y="5683622"/>
                <a:ext cx="2724912" cy="9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5038344" y="4945592"/>
                <a:ext cx="128016" cy="154663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6280946" y="4887689"/>
                <a:ext cx="128016" cy="154663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769864" y="4939051"/>
                <a:ext cx="128016" cy="154663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364480" y="4817479"/>
                <a:ext cx="128016" cy="154663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524786" y="5007562"/>
                <a:ext cx="128016" cy="154663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7008927" y="4849262"/>
                <a:ext cx="128016" cy="154663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乘号 25"/>
              <p:cNvSpPr/>
              <p:nvPr/>
            </p:nvSpPr>
            <p:spPr>
              <a:xfrm>
                <a:off x="6998532" y="5560062"/>
                <a:ext cx="244602" cy="296333"/>
              </a:xfrm>
              <a:prstGeom prst="mathMultiply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乘号 26"/>
              <p:cNvSpPr/>
              <p:nvPr/>
            </p:nvSpPr>
            <p:spPr>
              <a:xfrm>
                <a:off x="4588002" y="5336021"/>
                <a:ext cx="244602" cy="296333"/>
              </a:xfrm>
              <a:prstGeom prst="mathMultiply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乘号 27"/>
              <p:cNvSpPr/>
              <p:nvPr/>
            </p:nvSpPr>
            <p:spPr>
              <a:xfrm>
                <a:off x="6649594" y="5351121"/>
                <a:ext cx="244602" cy="296333"/>
              </a:xfrm>
              <a:prstGeom prst="mathMultiply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乘号 28"/>
              <p:cNvSpPr/>
              <p:nvPr/>
            </p:nvSpPr>
            <p:spPr>
              <a:xfrm>
                <a:off x="6109012" y="5476073"/>
                <a:ext cx="244602" cy="296333"/>
              </a:xfrm>
              <a:prstGeom prst="mathMultiply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乘号 29"/>
              <p:cNvSpPr/>
              <p:nvPr/>
            </p:nvSpPr>
            <p:spPr>
              <a:xfrm>
                <a:off x="5455110" y="5528178"/>
                <a:ext cx="244602" cy="296333"/>
              </a:xfrm>
              <a:prstGeom prst="mathMultiply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乘号 30"/>
              <p:cNvSpPr/>
              <p:nvPr/>
            </p:nvSpPr>
            <p:spPr>
              <a:xfrm>
                <a:off x="5038344" y="5296854"/>
                <a:ext cx="244602" cy="296333"/>
              </a:xfrm>
              <a:prstGeom prst="mathMultiply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1799081" y="2581521"/>
            <a:ext cx="4658869" cy="1321997"/>
            <a:chOff x="2082710" y="1854671"/>
            <a:chExt cx="4658869" cy="132199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6"/>
            <a:srcRect t="20842"/>
            <a:stretch/>
          </p:blipFill>
          <p:spPr>
            <a:xfrm>
              <a:off x="2082710" y="1854671"/>
              <a:ext cx="4658869" cy="453371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2541" y="2315426"/>
              <a:ext cx="2070608" cy="432559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8"/>
            <a:srcRect b="24391"/>
            <a:stretch/>
          </p:blipFill>
          <p:spPr>
            <a:xfrm>
              <a:off x="3612574" y="2797785"/>
              <a:ext cx="1599139" cy="378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492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51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Optimization Step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i.e. learning optimal parameter for SVM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68E755E-5329-4962-8F72-9891BA6343E8}"/>
              </a:ext>
            </a:extLst>
          </p:cNvPr>
          <p:cNvGrpSpPr/>
          <p:nvPr/>
        </p:nvGrpSpPr>
        <p:grpSpPr>
          <a:xfrm>
            <a:off x="441819" y="1524279"/>
            <a:ext cx="4488461" cy="1967546"/>
            <a:chOff x="441819" y="1524279"/>
            <a:chExt cx="4488461" cy="196754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27FAFD4-0D13-4641-B1FF-7B153E755EA2}"/>
                </a:ext>
              </a:extLst>
            </p:cNvPr>
            <p:cNvGrpSpPr/>
            <p:nvPr/>
          </p:nvGrpSpPr>
          <p:grpSpPr>
            <a:xfrm>
              <a:off x="441819" y="1693686"/>
              <a:ext cx="4488461" cy="1798139"/>
              <a:chOff x="45200" y="2037655"/>
              <a:chExt cx="4488461" cy="1798139"/>
            </a:xfrm>
          </p:grpSpPr>
          <p:grpSp>
            <p:nvGrpSpPr>
              <p:cNvPr id="8" name="object 7">
                <a:extLst>
                  <a:ext uri="{FF2B5EF4-FFF2-40B4-BE49-F238E27FC236}">
                    <a16:creationId xmlns:a16="http://schemas.microsoft.com/office/drawing/2014/main" id="{A79ADA42-CDCA-49CA-9888-0A8BF698F008}"/>
                  </a:ext>
                </a:extLst>
              </p:cNvPr>
              <p:cNvGrpSpPr/>
              <p:nvPr/>
            </p:nvGrpSpPr>
            <p:grpSpPr>
              <a:xfrm>
                <a:off x="1130298" y="2044700"/>
                <a:ext cx="2921000" cy="1397000"/>
                <a:chOff x="1130298" y="2044700"/>
                <a:chExt cx="2921000" cy="1397000"/>
              </a:xfrm>
            </p:grpSpPr>
            <p:sp>
              <p:nvSpPr>
                <p:cNvPr id="22" name="object 8">
                  <a:extLst>
                    <a:ext uri="{FF2B5EF4-FFF2-40B4-BE49-F238E27FC236}">
                      <a16:creationId xmlns:a16="http://schemas.microsoft.com/office/drawing/2014/main" id="{348065A5-E5EE-43DB-BC3D-C3D16F4104B8}"/>
                    </a:ext>
                  </a:extLst>
                </p:cNvPr>
                <p:cNvSpPr/>
                <p:nvPr/>
              </p:nvSpPr>
              <p:spPr>
                <a:xfrm>
                  <a:off x="1142998" y="20574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object 9">
                  <a:extLst>
                    <a:ext uri="{FF2B5EF4-FFF2-40B4-BE49-F238E27FC236}">
                      <a16:creationId xmlns:a16="http://schemas.microsoft.com/office/drawing/2014/main" id="{39A5C84F-E8C5-442B-AAD9-2EED8C1ACD4B}"/>
                    </a:ext>
                  </a:extLst>
                </p:cNvPr>
                <p:cNvSpPr/>
                <p:nvPr/>
              </p:nvSpPr>
              <p:spPr>
                <a:xfrm>
                  <a:off x="1219198" y="23622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object 10">
                  <a:extLst>
                    <a:ext uri="{FF2B5EF4-FFF2-40B4-BE49-F238E27FC236}">
                      <a16:creationId xmlns:a16="http://schemas.microsoft.com/office/drawing/2014/main" id="{5661AFBA-20A3-4DC9-8BE4-53B51D1AA90F}"/>
                    </a:ext>
                  </a:extLst>
                </p:cNvPr>
                <p:cNvSpPr/>
                <p:nvPr/>
              </p:nvSpPr>
              <p:spPr>
                <a:xfrm>
                  <a:off x="1371598" y="26670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FF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object 11">
                <a:extLst>
                  <a:ext uri="{FF2B5EF4-FFF2-40B4-BE49-F238E27FC236}">
                    <a16:creationId xmlns:a16="http://schemas.microsoft.com/office/drawing/2014/main" id="{1E13E542-8D40-4608-8D8F-AEF3A35B6215}"/>
                  </a:ext>
                </a:extLst>
              </p:cNvPr>
              <p:cNvSpPr txBox="1"/>
              <p:nvPr/>
            </p:nvSpPr>
            <p:spPr>
              <a:xfrm rot="20760000">
                <a:off x="1160043" y="2037655"/>
                <a:ext cx="1968360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2000" b="1" i="0" u="none" strike="noStrike" kern="1200" cap="none" spc="-5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Predict </a:t>
                </a:r>
                <a:r>
                  <a:rPr kumimoji="0" sz="2800" b="1" i="0" u="none" strike="noStrike" kern="1200" cap="none" spc="-7" normalizeH="0" baseline="3086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class</a:t>
                </a:r>
                <a:r>
                  <a:rPr kumimoji="0" sz="2800" b="1" i="0" u="none" strike="noStrike" kern="1200" cap="none" spc="-195" normalizeH="0" baseline="3086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 </a:t>
                </a:r>
                <a:r>
                  <a:rPr kumimoji="0" sz="2800" b="1" i="0" u="none" strike="noStrike" kern="1200" cap="none" spc="-7" normalizeH="0" baseline="4629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+1</a:t>
                </a:r>
                <a:endParaRPr kumimoji="0" sz="2800" b="0" i="0" u="none" strike="noStrike" kern="1200" cap="none" spc="0" normalizeH="0" baseline="4629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0" name="object 12">
                <a:extLst>
                  <a:ext uri="{FF2B5EF4-FFF2-40B4-BE49-F238E27FC236}">
                    <a16:creationId xmlns:a16="http://schemas.microsoft.com/office/drawing/2014/main" id="{31C16A1E-DC73-4FC0-AC77-77BC701AC458}"/>
                  </a:ext>
                </a:extLst>
              </p:cNvPr>
              <p:cNvSpPr txBox="1"/>
              <p:nvPr/>
            </p:nvSpPr>
            <p:spPr>
              <a:xfrm rot="20760000">
                <a:off x="1619018" y="3349075"/>
                <a:ext cx="1840351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2000" b="1" i="0" u="none" strike="noStrike" kern="1200" cap="none" spc="-5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Predict </a:t>
                </a:r>
                <a:r>
                  <a:rPr kumimoji="0" sz="2800" b="1" i="0" u="none" strike="noStrike" kern="1200" cap="none" spc="-7" normalizeH="0" baseline="3086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class</a:t>
                </a:r>
                <a:r>
                  <a:rPr kumimoji="0" sz="2800" b="1" i="0" u="none" strike="noStrike" kern="1200" cap="none" spc="-187" normalizeH="0" baseline="3086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 </a:t>
                </a:r>
                <a:r>
                  <a:rPr kumimoji="0" sz="2800" b="1" i="0" u="none" strike="noStrike" kern="1200" cap="none" spc="-22" normalizeH="0" baseline="4629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-1</a:t>
                </a:r>
                <a:endParaRPr kumimoji="0" sz="2800" b="0" i="0" u="none" strike="noStrike" kern="1200" cap="none" spc="0" normalizeH="0" baseline="4629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1" name="object 13">
                <a:extLst>
                  <a:ext uri="{FF2B5EF4-FFF2-40B4-BE49-F238E27FC236}">
                    <a16:creationId xmlns:a16="http://schemas.microsoft.com/office/drawing/2014/main" id="{403F7E33-8888-466D-800C-02C8DCCA6B49}"/>
                  </a:ext>
                </a:extLst>
              </p:cNvPr>
              <p:cNvSpPr txBox="1"/>
              <p:nvPr/>
            </p:nvSpPr>
            <p:spPr>
              <a:xfrm rot="20760000">
                <a:off x="45200" y="29191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78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w</a:t>
                </a: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2" name="object 14">
                <a:extLst>
                  <a:ext uri="{FF2B5EF4-FFF2-40B4-BE49-F238E27FC236}">
                    <a16:creationId xmlns:a16="http://schemas.microsoft.com/office/drawing/2014/main" id="{630EF4A3-BEF5-4891-AEBB-642A8210181A}"/>
                  </a:ext>
                </a:extLst>
              </p:cNvPr>
              <p:cNvSpPr txBox="1"/>
              <p:nvPr/>
            </p:nvSpPr>
            <p:spPr>
              <a:xfrm rot="20760000">
                <a:off x="193081" y="28883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22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T</a:t>
                </a:r>
                <a:endParaRPr kumimoji="0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3" name="object 15">
                <a:extLst>
                  <a:ext uri="{FF2B5EF4-FFF2-40B4-BE49-F238E27FC236}">
                    <a16:creationId xmlns:a16="http://schemas.microsoft.com/office/drawing/2014/main" id="{A9D9051D-3041-41C5-A4BB-0EA2B232A82D}"/>
                  </a:ext>
                </a:extLst>
              </p:cNvPr>
              <p:cNvSpPr txBox="1"/>
              <p:nvPr/>
            </p:nvSpPr>
            <p:spPr>
              <a:xfrm rot="20760000">
                <a:off x="304824" y="2804172"/>
                <a:ext cx="717097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x</a:t>
                </a:r>
                <a:r>
                  <a:rPr kumimoji="0" sz="1600" b="0" i="0" u="none" strike="noStrike" kern="1200" cap="none" spc="-2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+</a:t>
                </a:r>
                <a:r>
                  <a:rPr kumimoji="0" sz="1600" b="0" i="0" u="none" strike="noStrike" kern="1200" cap="none" spc="-25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b</a:t>
                </a:r>
                <a:r>
                  <a:rPr kumimoji="0" sz="2400" b="0" i="0" u="none" strike="noStrike" kern="1200" cap="none" spc="-30" normalizeH="0" baseline="1736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=+</a:t>
                </a:r>
                <a:r>
                  <a:rPr kumimoji="0" sz="2400" b="0" i="0" u="none" strike="noStrike" kern="1200" cap="none" spc="0" normalizeH="0" baseline="1736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1</a:t>
                </a:r>
                <a:endParaRPr kumimoji="0" sz="2400" b="0" i="0" u="none" strike="noStrike" kern="1200" cap="none" spc="0" normalizeH="0" baseline="1736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4" name="object 16">
                <a:extLst>
                  <a:ext uri="{FF2B5EF4-FFF2-40B4-BE49-F238E27FC236}">
                    <a16:creationId xmlns:a16="http://schemas.microsoft.com/office/drawing/2014/main" id="{3253A562-7837-4F7E-9AB5-D5FDA69A1C5B}"/>
                  </a:ext>
                </a:extLst>
              </p:cNvPr>
              <p:cNvSpPr txBox="1"/>
              <p:nvPr/>
            </p:nvSpPr>
            <p:spPr>
              <a:xfrm rot="20760000">
                <a:off x="197600" y="3223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78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w</a:t>
                </a: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5" name="object 17">
                <a:extLst>
                  <a:ext uri="{FF2B5EF4-FFF2-40B4-BE49-F238E27FC236}">
                    <a16:creationId xmlns:a16="http://schemas.microsoft.com/office/drawing/2014/main" id="{0E1F4A67-78BC-4410-AADC-1F67B20FDEE8}"/>
                  </a:ext>
                </a:extLst>
              </p:cNvPr>
              <p:cNvSpPr txBox="1"/>
              <p:nvPr/>
            </p:nvSpPr>
            <p:spPr>
              <a:xfrm rot="20760000">
                <a:off x="345481" y="31931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22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T</a:t>
                </a:r>
                <a:endParaRPr kumimoji="0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6" name="object 18">
                <a:extLst>
                  <a:ext uri="{FF2B5EF4-FFF2-40B4-BE49-F238E27FC236}">
                    <a16:creationId xmlns:a16="http://schemas.microsoft.com/office/drawing/2014/main" id="{324DF150-C7AC-4C4B-BFF2-111A46E6341E}"/>
                  </a:ext>
                </a:extLst>
              </p:cNvPr>
              <p:cNvSpPr txBox="1"/>
              <p:nvPr/>
            </p:nvSpPr>
            <p:spPr>
              <a:xfrm rot="20760000">
                <a:off x="456250" y="3124090"/>
                <a:ext cx="60355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x</a:t>
                </a:r>
                <a:r>
                  <a:rPr kumimoji="0" sz="1600" b="0" i="0" u="none" strike="noStrike" kern="1200" cap="none" spc="-2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+</a:t>
                </a:r>
                <a:r>
                  <a:rPr kumimoji="0" sz="1600" b="0" i="0" u="none" strike="noStrike" kern="1200" cap="none" spc="-2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b</a:t>
                </a:r>
                <a:r>
                  <a:rPr kumimoji="0" sz="2400" b="0" i="0" u="none" strike="noStrike" kern="1200" cap="none" spc="-30" normalizeH="0" baseline="1736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=</a:t>
                </a:r>
                <a:r>
                  <a:rPr kumimoji="0" sz="2400" b="0" i="0" u="none" strike="noStrike" kern="1200" cap="none" spc="0" normalizeH="0" baseline="1736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0</a:t>
                </a:r>
                <a:endParaRPr kumimoji="0" sz="2400" b="0" i="0" u="none" strike="noStrike" kern="1200" cap="none" spc="0" normalizeH="0" baseline="1736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7" name="object 19">
                <a:extLst>
                  <a:ext uri="{FF2B5EF4-FFF2-40B4-BE49-F238E27FC236}">
                    <a16:creationId xmlns:a16="http://schemas.microsoft.com/office/drawing/2014/main" id="{5D5CB90A-584D-435C-84F3-69D4674E712F}"/>
                  </a:ext>
                </a:extLst>
              </p:cNvPr>
              <p:cNvSpPr txBox="1"/>
              <p:nvPr/>
            </p:nvSpPr>
            <p:spPr>
              <a:xfrm rot="20760000">
                <a:off x="273800" y="3604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78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w</a:t>
                </a: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E2E6A727-0F1C-42C3-BE32-88C99F7D3BA4}"/>
                  </a:ext>
                </a:extLst>
              </p:cNvPr>
              <p:cNvSpPr txBox="1"/>
              <p:nvPr/>
            </p:nvSpPr>
            <p:spPr>
              <a:xfrm rot="20760000">
                <a:off x="421681" y="3574116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22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T</a:t>
                </a:r>
                <a:endParaRPr kumimoji="0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9" name="object 21">
                <a:extLst>
                  <a:ext uri="{FF2B5EF4-FFF2-40B4-BE49-F238E27FC236}">
                    <a16:creationId xmlns:a16="http://schemas.microsoft.com/office/drawing/2014/main" id="{40DA973A-1DB8-4B09-9860-39E1484637E4}"/>
                  </a:ext>
                </a:extLst>
              </p:cNvPr>
              <p:cNvSpPr txBox="1"/>
              <p:nvPr/>
            </p:nvSpPr>
            <p:spPr>
              <a:xfrm rot="20760000">
                <a:off x="533187" y="3496703"/>
                <a:ext cx="66792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x</a:t>
                </a:r>
                <a:r>
                  <a:rPr kumimoji="0" sz="1600" b="0" i="0" u="none" strike="noStrike" kern="1200" cap="none" spc="-2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+</a:t>
                </a:r>
                <a:r>
                  <a:rPr kumimoji="0" sz="1600" b="0" i="0" u="none" strike="noStrike" kern="1200" cap="none" spc="-25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b</a:t>
                </a:r>
                <a:r>
                  <a:rPr kumimoji="0" sz="2400" b="0" i="0" u="none" strike="noStrike" kern="1200" cap="none" spc="-30" normalizeH="0" baseline="1736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=</a:t>
                </a:r>
                <a:r>
                  <a:rPr kumimoji="0" sz="2400" b="0" i="0" u="none" strike="noStrike" kern="1200" cap="none" spc="-37" normalizeH="0" baseline="1736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-</a:t>
                </a:r>
                <a:r>
                  <a:rPr kumimoji="0" sz="2400" b="0" i="0" u="none" strike="noStrike" kern="1200" cap="none" spc="0" normalizeH="0" baseline="1736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1</a:t>
                </a:r>
                <a:endParaRPr kumimoji="0" sz="2400" b="0" i="0" u="none" strike="noStrike" kern="1200" cap="none" spc="0" normalizeH="0" baseline="1736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3FC8C787-8749-4FA9-8B51-C0A1D1EABD00}"/>
                  </a:ext>
                </a:extLst>
              </p:cNvPr>
              <p:cNvSpPr/>
              <p:nvPr/>
            </p:nvSpPr>
            <p:spPr>
              <a:xfrm>
                <a:off x="3877284" y="2057400"/>
                <a:ext cx="24701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247014" h="609600">
                    <a:moveTo>
                      <a:pt x="198864" y="542709"/>
                    </a:moveTo>
                    <a:lnTo>
                      <a:pt x="175082" y="551624"/>
                    </a:lnTo>
                    <a:lnTo>
                      <a:pt x="237515" y="609600"/>
                    </a:lnTo>
                    <a:lnTo>
                      <a:pt x="243302" y="554609"/>
                    </a:lnTo>
                    <a:lnTo>
                      <a:pt x="203326" y="554609"/>
                    </a:lnTo>
                    <a:lnTo>
                      <a:pt x="198864" y="542709"/>
                    </a:lnTo>
                    <a:close/>
                  </a:path>
                  <a:path w="247014" h="609600">
                    <a:moveTo>
                      <a:pt x="222655" y="533790"/>
                    </a:moveTo>
                    <a:lnTo>
                      <a:pt x="198864" y="542709"/>
                    </a:lnTo>
                    <a:lnTo>
                      <a:pt x="203326" y="554609"/>
                    </a:lnTo>
                    <a:lnTo>
                      <a:pt x="227114" y="545680"/>
                    </a:lnTo>
                    <a:lnTo>
                      <a:pt x="222655" y="533790"/>
                    </a:lnTo>
                    <a:close/>
                  </a:path>
                  <a:path w="247014" h="609600">
                    <a:moveTo>
                      <a:pt x="246430" y="524878"/>
                    </a:moveTo>
                    <a:lnTo>
                      <a:pt x="222655" y="533790"/>
                    </a:lnTo>
                    <a:lnTo>
                      <a:pt x="227114" y="545680"/>
                    </a:lnTo>
                    <a:lnTo>
                      <a:pt x="203326" y="554609"/>
                    </a:lnTo>
                    <a:lnTo>
                      <a:pt x="243302" y="554609"/>
                    </a:lnTo>
                    <a:lnTo>
                      <a:pt x="246430" y="524878"/>
                    </a:lnTo>
                    <a:close/>
                  </a:path>
                  <a:path w="247014" h="609600">
                    <a:moveTo>
                      <a:pt x="47562" y="66892"/>
                    </a:moveTo>
                    <a:lnTo>
                      <a:pt x="23775" y="75809"/>
                    </a:lnTo>
                    <a:lnTo>
                      <a:pt x="198864" y="542709"/>
                    </a:lnTo>
                    <a:lnTo>
                      <a:pt x="222655" y="533790"/>
                    </a:lnTo>
                    <a:lnTo>
                      <a:pt x="47562" y="66892"/>
                    </a:lnTo>
                    <a:close/>
                  </a:path>
                  <a:path w="247014" h="609600">
                    <a:moveTo>
                      <a:pt x="8915" y="0"/>
                    </a:moveTo>
                    <a:lnTo>
                      <a:pt x="0" y="84721"/>
                    </a:lnTo>
                    <a:lnTo>
                      <a:pt x="23775" y="75809"/>
                    </a:lnTo>
                    <a:lnTo>
                      <a:pt x="19316" y="63919"/>
                    </a:lnTo>
                    <a:lnTo>
                      <a:pt x="43103" y="55003"/>
                    </a:lnTo>
                    <a:lnTo>
                      <a:pt x="68148" y="55003"/>
                    </a:lnTo>
                    <a:lnTo>
                      <a:pt x="8915" y="0"/>
                    </a:lnTo>
                    <a:close/>
                  </a:path>
                  <a:path w="247014" h="609600">
                    <a:moveTo>
                      <a:pt x="43103" y="55003"/>
                    </a:moveTo>
                    <a:lnTo>
                      <a:pt x="19316" y="63919"/>
                    </a:lnTo>
                    <a:lnTo>
                      <a:pt x="23775" y="75809"/>
                    </a:lnTo>
                    <a:lnTo>
                      <a:pt x="47562" y="66892"/>
                    </a:lnTo>
                    <a:lnTo>
                      <a:pt x="43103" y="55003"/>
                    </a:lnTo>
                    <a:close/>
                  </a:path>
                  <a:path w="247014" h="609600">
                    <a:moveTo>
                      <a:pt x="68148" y="55003"/>
                    </a:moveTo>
                    <a:lnTo>
                      <a:pt x="43103" y="55003"/>
                    </a:lnTo>
                    <a:lnTo>
                      <a:pt x="47562" y="66892"/>
                    </a:lnTo>
                    <a:lnTo>
                      <a:pt x="71348" y="57975"/>
                    </a:lnTo>
                    <a:lnTo>
                      <a:pt x="68148" y="550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21" name="object 23">
                <a:extLst>
                  <a:ext uri="{FF2B5EF4-FFF2-40B4-BE49-F238E27FC236}">
                    <a16:creationId xmlns:a16="http://schemas.microsoft.com/office/drawing/2014/main" id="{A47DF817-ADC6-4230-AD69-DF632E45E037}"/>
                  </a:ext>
                </a:extLst>
              </p:cNvPr>
              <p:cNvSpPr txBox="1"/>
              <p:nvPr/>
            </p:nvSpPr>
            <p:spPr>
              <a:xfrm rot="20640000">
                <a:off x="4135679" y="2059942"/>
                <a:ext cx="397982" cy="31207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M</a:t>
                </a: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</p:grp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ED15357B-2468-43F4-9295-E25949517E01}"/>
                </a:ext>
              </a:extLst>
            </p:cNvPr>
            <p:cNvSpPr/>
            <p:nvPr/>
          </p:nvSpPr>
          <p:spPr>
            <a:xfrm>
              <a:off x="3214538" y="201518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A3008030-CF03-41EA-BDBD-6F69BF691D9C}"/>
                </a:ext>
              </a:extLst>
            </p:cNvPr>
            <p:cNvSpPr txBox="1"/>
            <p:nvPr/>
          </p:nvSpPr>
          <p:spPr>
            <a:xfrm rot="20640000">
              <a:off x="3291307" y="1524279"/>
              <a:ext cx="387754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8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50" b="1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</a:t>
              </a:r>
              <a:r>
                <a:rPr kumimoji="0" lang="en-US" altLang="zh-CN" sz="1750" b="1" i="0" u="none" strike="noStrike" kern="1200" cap="none" spc="-5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+</a:t>
              </a:r>
              <a:endParaRPr kumimoji="0" sz="1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58F4ECB5-3BDB-4397-ABB0-905C227A6E93}"/>
                </a:ext>
              </a:extLst>
            </p:cNvPr>
            <p:cNvSpPr txBox="1"/>
            <p:nvPr/>
          </p:nvSpPr>
          <p:spPr>
            <a:xfrm rot="20640000">
              <a:off x="3740221" y="2474305"/>
              <a:ext cx="313540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8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50" b="1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</a:t>
              </a:r>
              <a:r>
                <a:rPr kumimoji="0" lang="en-US" altLang="zh-CN" sz="1750" b="1" i="0" u="none" strike="noStrike" kern="1200" cap="none" spc="-5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-</a:t>
              </a:r>
              <a:endParaRPr kumimoji="0" sz="1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</p:grpSp>
      <p:sp>
        <p:nvSpPr>
          <p:cNvPr id="35" name="object 30">
            <a:extLst>
              <a:ext uri="{FF2B5EF4-FFF2-40B4-BE49-F238E27FC236}">
                <a16:creationId xmlns:a16="http://schemas.microsoft.com/office/drawing/2014/main" id="{A4012C52-908F-45B6-82CC-C72B651E7A0F}"/>
              </a:ext>
            </a:extLst>
          </p:cNvPr>
          <p:cNvSpPr/>
          <p:nvPr/>
        </p:nvSpPr>
        <p:spPr>
          <a:xfrm>
            <a:off x="3443138" y="3279366"/>
            <a:ext cx="5653167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DC25C3-D017-42C0-8324-0AFAA02AD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556" y="1828185"/>
            <a:ext cx="1719221" cy="1164437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A4185-A1E9-45FA-B62D-80110C06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FA4-436D-40F1-B3AB-AF4E8CEDA602}" type="datetime1">
              <a:rPr lang="zh-CN" altLang="en-US" smtClean="0"/>
              <a:t>2021/4/11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30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02" y="1372335"/>
            <a:ext cx="7886700" cy="4561919"/>
          </a:xfrm>
        </p:spPr>
        <p:txBody>
          <a:bodyPr>
            <a:normAutofit/>
          </a:bodyPr>
          <a:lstStyle/>
          <a:p>
            <a:r>
              <a:rPr lang="en-US" altLang="zh-CN" dirty="0"/>
              <a:t>Support Vector Machine (SVM)</a:t>
            </a:r>
          </a:p>
          <a:p>
            <a:pPr lvl="1"/>
            <a:r>
              <a:rPr lang="en-US" altLang="zh-CN" dirty="0"/>
              <a:t>History of SVM</a:t>
            </a:r>
          </a:p>
          <a:p>
            <a:pPr lvl="1"/>
            <a:r>
              <a:rPr lang="en-US" altLang="zh-CN" dirty="0"/>
              <a:t>Large Margin Linear Classifier</a:t>
            </a:r>
          </a:p>
          <a:p>
            <a:pPr lvl="1"/>
            <a:r>
              <a:rPr lang="en-US" altLang="zh-CN" dirty="0"/>
              <a:t>Define Margin (M) in terms of model parameter</a:t>
            </a:r>
          </a:p>
          <a:p>
            <a:pPr lvl="1"/>
            <a:r>
              <a:rPr lang="en-US" altLang="zh-CN" dirty="0"/>
              <a:t>Optimization to learn model parameters (w, b)</a:t>
            </a:r>
          </a:p>
          <a:p>
            <a:pPr lvl="1"/>
            <a:r>
              <a:rPr lang="en-US" altLang="zh-CN" dirty="0"/>
              <a:t>Non linearly separable case</a:t>
            </a:r>
          </a:p>
          <a:p>
            <a:pPr lvl="1"/>
            <a:r>
              <a:rPr lang="en-US" altLang="zh-CN" dirty="0"/>
              <a:t>Optimization with dual form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Nonlinear decision boundary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Practical Guide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D853-51D9-4597-939A-08C3D122471D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object 8"/>
          <p:cNvSpPr/>
          <p:nvPr/>
        </p:nvSpPr>
        <p:spPr>
          <a:xfrm>
            <a:off x="228917" y="3871008"/>
            <a:ext cx="799465" cy="411480"/>
          </a:xfrm>
          <a:custGeom>
            <a:avLst/>
            <a:gdLst/>
            <a:ahLst/>
            <a:cxnLst/>
            <a:rect l="l" t="t" r="r" b="b"/>
            <a:pathLst>
              <a:path w="799465" h="411479">
                <a:moveTo>
                  <a:pt x="593638" y="0"/>
                </a:moveTo>
                <a:lnTo>
                  <a:pt x="593638" y="102781"/>
                </a:lnTo>
                <a:lnTo>
                  <a:pt x="0" y="102781"/>
                </a:lnTo>
                <a:lnTo>
                  <a:pt x="0" y="308343"/>
                </a:lnTo>
                <a:lnTo>
                  <a:pt x="593638" y="308343"/>
                </a:lnTo>
                <a:lnTo>
                  <a:pt x="593638" y="411124"/>
                </a:lnTo>
                <a:lnTo>
                  <a:pt x="799199" y="205562"/>
                </a:lnTo>
                <a:lnTo>
                  <a:pt x="5936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305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FDC-28F7-4ADF-84F3-EB767AA4EFD7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93F35-33BF-47D0-A446-C637E76A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Extra:</a:t>
            </a:r>
            <a:r>
              <a:rPr lang="zh-CN" altLang="en-US" dirty="0"/>
              <a:t> </a:t>
            </a:r>
            <a:r>
              <a:rPr lang="en-US" altLang="zh-CN" dirty="0"/>
              <a:t>Derivation for soft SVM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9D931-4CA8-418D-8E50-6E36CA24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5E01B-3BB9-4A1F-B81F-6638537F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1A50-2ECB-444A-9F93-EAB4D428CD07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AE551-7ED6-43F1-8220-09053BAC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C7D75-AE94-4817-82F3-09149EE3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42</a:t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29A1013-A0C2-4E53-997A-75D205EA8327}"/>
                  </a:ext>
                </a:extLst>
              </p14:cNvPr>
              <p14:cNvContentPartPr/>
              <p14:nvPr/>
            </p14:nvContentPartPr>
            <p14:xfrm>
              <a:off x="443160" y="877320"/>
              <a:ext cx="8718840" cy="57078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29A1013-A0C2-4E53-997A-75D205EA83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800" y="867960"/>
                <a:ext cx="8737560" cy="57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7367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93F35-33BF-47D0-A446-C637E76A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Extra:</a:t>
            </a:r>
            <a:r>
              <a:rPr lang="zh-CN" altLang="en-US" dirty="0"/>
              <a:t> </a:t>
            </a:r>
            <a:r>
              <a:rPr lang="en-US" altLang="zh-CN" dirty="0"/>
              <a:t>Derivation for soft SVM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9D931-4CA8-418D-8E50-6E36CA24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5E01B-3BB9-4A1F-B81F-6638537F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58BA-DB6D-4E7E-AD05-D7D75BEE44E9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AE551-7ED6-43F1-8220-09053BAC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C7D75-AE94-4817-82F3-09149EE3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43</a:t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8157A29-A19B-40F5-B6EF-4D254B450558}"/>
                  </a:ext>
                </a:extLst>
              </p14:cNvPr>
              <p14:cNvContentPartPr/>
              <p14:nvPr/>
            </p14:nvContentPartPr>
            <p14:xfrm>
              <a:off x="825840" y="1109520"/>
              <a:ext cx="7394040" cy="272268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8157A29-A19B-40F5-B6EF-4D254B4505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480" y="1100160"/>
                <a:ext cx="7412760" cy="27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AEF15AC-7AD9-4AEC-93C5-F3165A44586F}"/>
                  </a:ext>
                </a:extLst>
              </p14:cNvPr>
              <p14:cNvContentPartPr/>
              <p14:nvPr/>
            </p14:nvContentPartPr>
            <p14:xfrm>
              <a:off x="2070000" y="3854880"/>
              <a:ext cx="6958080" cy="23281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AEF15AC-7AD9-4AEC-93C5-F3165A4458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0640" y="3845520"/>
                <a:ext cx="6976800" cy="23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0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Optimization Reformulation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51E6-E8AA-433D-820F-9C3EDB05DDD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2021/4/11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Beilun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7325E68-1E2B-4C92-A738-E6C479234BF9}"/>
              </a:ext>
            </a:extLst>
          </p:cNvPr>
          <p:cNvSpPr txBox="1"/>
          <p:nvPr/>
        </p:nvSpPr>
        <p:spPr>
          <a:xfrm>
            <a:off x="510540" y="3008978"/>
            <a:ext cx="3620135" cy="7937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Min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 (w</a:t>
            </a:r>
            <a:r>
              <a:rPr kumimoji="0" sz="1950" b="0" i="0" u="none" strike="noStrike" kern="1200" cap="none" spc="-22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T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w)/2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subject to the following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constraints: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EDCD687-1851-4BE4-8DED-972734CC3B69}"/>
              </a:ext>
            </a:extLst>
          </p:cNvPr>
          <p:cNvSpPr/>
          <p:nvPr/>
        </p:nvSpPr>
        <p:spPr>
          <a:xfrm>
            <a:off x="2146795" y="2061483"/>
            <a:ext cx="5651499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1B51733D-68BE-4F04-B74C-D67148D57DBB}"/>
              </a:ext>
            </a:extLst>
          </p:cNvPr>
          <p:cNvSpPr/>
          <p:nvPr/>
        </p:nvSpPr>
        <p:spPr>
          <a:xfrm>
            <a:off x="4847932" y="50072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E28FF14F-5E19-41DE-87F2-D263600A95DC}"/>
              </a:ext>
            </a:extLst>
          </p:cNvPr>
          <p:cNvSpPr/>
          <p:nvPr/>
        </p:nvSpPr>
        <p:spPr>
          <a:xfrm>
            <a:off x="5270932" y="5036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7A087852-4FAF-4912-98AA-BC81A22C87B8}"/>
              </a:ext>
            </a:extLst>
          </p:cNvPr>
          <p:cNvSpPr txBox="1"/>
          <p:nvPr/>
        </p:nvSpPr>
        <p:spPr>
          <a:xfrm>
            <a:off x="2470708" y="1374395"/>
            <a:ext cx="242538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f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(</a:t>
            </a:r>
            <a:r>
              <a:rPr kumimoji="0" sz="20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x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,</a:t>
            </a:r>
            <a:r>
              <a:rPr kumimoji="0" sz="2000" b="1" i="1" u="none" strike="noStrike" kern="1200" cap="none" spc="-5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w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,b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)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= 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sign(</a:t>
            </a:r>
            <a:r>
              <a:rPr kumimoji="0" sz="2000" b="1" i="1" u="none" strike="noStrike" kern="1200" cap="none" spc="-1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w</a:t>
            </a:r>
            <a:r>
              <a:rPr kumimoji="0" sz="2000" b="1" i="1" u="none" strike="noStrike" kern="1200" cap="none" spc="-15" normalizeH="0" baseline="23148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T</a:t>
            </a:r>
            <a:r>
              <a:rPr kumimoji="0" sz="2000" b="1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x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+</a:t>
            </a: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 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b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0540" y="3798185"/>
            <a:ext cx="4164731" cy="2050434"/>
            <a:chOff x="510540" y="3798185"/>
            <a:chExt cx="4164731" cy="2050434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4333E826-612F-4956-A003-4E4F7B361D75}"/>
                </a:ext>
              </a:extLst>
            </p:cNvPr>
            <p:cNvSpPr txBox="1"/>
            <p:nvPr/>
          </p:nvSpPr>
          <p:spPr>
            <a:xfrm>
              <a:off x="510540" y="3981369"/>
              <a:ext cx="2165985" cy="1795145"/>
            </a:xfrm>
            <a:prstGeom prst="rect">
              <a:avLst/>
            </a:prstGeom>
          </p:spPr>
          <p:txBody>
            <a:bodyPr vert="horz" wrap="square" lIns="0" tIns="143510" rIns="0" bIns="0" rtlCol="0">
              <a:spAutoFit/>
            </a:bodyPr>
            <a:lstStyle/>
            <a:p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For all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 in </a:t>
              </a: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class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+</a:t>
              </a:r>
              <a:r>
                <a:rPr kumimoji="0" sz="1800" b="0" i="0" u="none" strike="noStrike" kern="1200" cap="none" spc="-6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1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  <a:p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4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w</a:t>
              </a:r>
              <a:r>
                <a:rPr kumimoji="0" sz="1950" b="0" i="0" u="none" strike="noStrike" kern="1200" cap="none" spc="0" normalizeH="0" baseline="25641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T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x+b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&gt;=</a:t>
              </a:r>
              <a:r>
                <a:rPr kumimoji="0" sz="2000" b="0" i="0" u="none" strike="noStrike" kern="1200" cap="none" spc="-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1</a:t>
              </a:r>
            </a:p>
            <a:p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For all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 in </a:t>
              </a: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class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-</a:t>
              </a:r>
              <a:r>
                <a:rPr kumimoji="0" sz="1800" b="0" i="0" u="none" strike="noStrike" kern="1200" cap="none" spc="-5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1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  <a:p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4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w</a:t>
              </a:r>
              <a:r>
                <a:rPr kumimoji="0" sz="1950" b="0" i="0" u="none" strike="noStrike" kern="1200" cap="none" spc="0" normalizeH="0" baseline="25641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T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x+b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&lt;=</a:t>
              </a:r>
              <a:r>
                <a:rPr kumimoji="0" sz="2000" b="0" i="0" u="none" strike="noStrike" kern="1200" cap="none" spc="-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-1</a:t>
              </a: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4C67AA8-C69A-4D03-A14E-0EA431AF7450}"/>
                </a:ext>
              </a:extLst>
            </p:cNvPr>
            <p:cNvSpPr txBox="1"/>
            <p:nvPr/>
          </p:nvSpPr>
          <p:spPr>
            <a:xfrm>
              <a:off x="2745739" y="3798185"/>
              <a:ext cx="433070" cy="14884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}</a:t>
              </a:r>
              <a:endParaRPr kumimoji="0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A638E7A9-95F1-4EAE-AA6F-53B8E8BBC929}"/>
                </a:ext>
              </a:extLst>
            </p:cNvPr>
            <p:cNvSpPr txBox="1"/>
            <p:nvPr/>
          </p:nvSpPr>
          <p:spPr>
            <a:xfrm>
              <a:off x="3190969" y="4036591"/>
              <a:ext cx="1484302" cy="1570943"/>
            </a:xfrm>
            <a:prstGeom prst="rect">
              <a:avLst/>
            </a:prstGeom>
            <a:solidFill>
              <a:srgbClr val="CCFFFF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91440" marR="110489" lvl="0" indent="0" algn="l" defTabSz="914400" rtl="0" eaLnBrk="1" fontAlgn="auto" latinLnBrk="0" hangingPunct="1">
                <a:lnSpc>
                  <a:spcPct val="99200"/>
                </a:lnSpc>
                <a:spcBef>
                  <a:spcPts val="37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A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total of 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n 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constraints</a:t>
              </a:r>
              <a:r>
                <a:rPr kumimoji="0" sz="2000" b="0" i="0" u="none" strike="noStrike" kern="1200" cap="none" spc="-6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if we have 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n  </a:t>
              </a:r>
              <a:r>
                <a:rPr kumimoji="0" sz="20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input</a:t>
              </a:r>
              <a:r>
                <a:rPr kumimoji="0" lang="en-US" sz="20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samples</a:t>
              </a: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87F512D-F8F5-4366-9A1B-D16AB15AEEE0}"/>
                </a:ext>
              </a:extLst>
            </p:cNvPr>
            <p:cNvSpPr txBox="1"/>
            <p:nvPr/>
          </p:nvSpPr>
          <p:spPr>
            <a:xfrm>
              <a:off x="2087103" y="4481993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y</a:t>
              </a:r>
              <a:r>
                <a:rPr kumimoji="0" lang="en-US" altLang="zh-CN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i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=1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1F44471-D092-4823-8766-9EEF08F39E90}"/>
                </a:ext>
              </a:extLst>
            </p:cNvPr>
            <p:cNvSpPr txBox="1"/>
            <p:nvPr/>
          </p:nvSpPr>
          <p:spPr>
            <a:xfrm>
              <a:off x="2064945" y="5386954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y</a:t>
              </a:r>
              <a:r>
                <a:rPr kumimoji="0" lang="en-US" altLang="zh-CN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i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=-1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B2B593F-70A9-4E1D-B471-345DC9680DF0}"/>
                  </a:ext>
                </a:extLst>
              </p:cNvPr>
              <p:cNvSpPr txBox="1"/>
              <p:nvPr/>
            </p:nvSpPr>
            <p:spPr>
              <a:xfrm>
                <a:off x="4769090" y="3537446"/>
                <a:ext cx="3352841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Pos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=1,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≥1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B2B593F-70A9-4E1D-B471-345DC9680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090" y="3537446"/>
                <a:ext cx="3352841" cy="375872"/>
              </a:xfrm>
              <a:prstGeom prst="rect">
                <a:avLst/>
              </a:prstGeom>
              <a:blipFill>
                <a:blip r:embed="rId3"/>
                <a:stretch>
                  <a:fillRect l="-1636" t="-1613" r="-1818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5D5F7FF-3D48-43EF-BE06-F7FDC8FC1AF6}"/>
                  </a:ext>
                </a:extLst>
              </p:cNvPr>
              <p:cNvSpPr txBox="1"/>
              <p:nvPr/>
            </p:nvSpPr>
            <p:spPr>
              <a:xfrm>
                <a:off x="4747690" y="4037131"/>
                <a:ext cx="2386807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)≥1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5D5F7FF-3D48-43EF-BE06-F7FDC8FC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90" y="4037131"/>
                <a:ext cx="2386807" cy="375872"/>
              </a:xfrm>
              <a:prstGeom prst="rect">
                <a:avLst/>
              </a:prstGeom>
              <a:blipFill>
                <a:blip r:embed="rId4"/>
                <a:stretch>
                  <a:fillRect l="-2813" t="-1613" r="-2558" b="-3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F7D4334-AB3D-4561-938B-1DBC1AF5C763}"/>
                  </a:ext>
                </a:extLst>
              </p:cNvPr>
              <p:cNvSpPr txBox="1"/>
              <p:nvPr/>
            </p:nvSpPr>
            <p:spPr>
              <a:xfrm>
                <a:off x="4747690" y="4888211"/>
                <a:ext cx="3895105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N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𝑒𝑔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=−1,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≤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−1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F7D4334-AB3D-4561-938B-1DBC1AF5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90" y="4888211"/>
                <a:ext cx="3895105" cy="375872"/>
              </a:xfrm>
              <a:prstGeom prst="rect">
                <a:avLst/>
              </a:prstGeom>
              <a:blipFill>
                <a:blip r:embed="rId5"/>
                <a:stretch>
                  <a:fillRect l="-1408" t="-3226" r="-1408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8526158-CA78-4A97-9403-0E61714FE7A6}"/>
                  </a:ext>
                </a:extLst>
              </p:cNvPr>
              <p:cNvSpPr txBox="1"/>
              <p:nvPr/>
            </p:nvSpPr>
            <p:spPr>
              <a:xfrm>
                <a:off x="4747690" y="5433120"/>
                <a:ext cx="2386807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)≥1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8526158-CA78-4A97-9403-0E61714FE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90" y="5433120"/>
                <a:ext cx="2386807" cy="375872"/>
              </a:xfrm>
              <a:prstGeom prst="rect">
                <a:avLst/>
              </a:prstGeom>
              <a:blipFill>
                <a:blip r:embed="rId6"/>
                <a:stretch>
                  <a:fillRect l="-2813" t="-1613" r="-2558" b="-3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9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Optimization Reformulation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5E574-A157-4A4C-BD85-B58E987FCCB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2021/4/11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Beilun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7325E68-1E2B-4C92-A738-E6C479234BF9}"/>
              </a:ext>
            </a:extLst>
          </p:cNvPr>
          <p:cNvSpPr txBox="1"/>
          <p:nvPr/>
        </p:nvSpPr>
        <p:spPr>
          <a:xfrm>
            <a:off x="510540" y="3008978"/>
            <a:ext cx="3620135" cy="7937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Min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 (w</a:t>
            </a:r>
            <a:r>
              <a:rPr kumimoji="0" sz="1950" b="0" i="0" u="none" strike="noStrike" kern="1200" cap="none" spc="-22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T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w)/2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subject to the following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constraints: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EDCD687-1851-4BE4-8DED-972734CC3B69}"/>
              </a:ext>
            </a:extLst>
          </p:cNvPr>
          <p:cNvSpPr/>
          <p:nvPr/>
        </p:nvSpPr>
        <p:spPr>
          <a:xfrm>
            <a:off x="2146795" y="2061483"/>
            <a:ext cx="5651499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7A087852-4FAF-4912-98AA-BC81A22C87B8}"/>
              </a:ext>
            </a:extLst>
          </p:cNvPr>
          <p:cNvSpPr txBox="1"/>
          <p:nvPr/>
        </p:nvSpPr>
        <p:spPr>
          <a:xfrm>
            <a:off x="2470708" y="1374395"/>
            <a:ext cx="242538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f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(</a:t>
            </a:r>
            <a:r>
              <a:rPr kumimoji="0" sz="20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x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,</a:t>
            </a:r>
            <a:r>
              <a:rPr kumimoji="0" sz="2000" b="1" i="1" u="none" strike="noStrike" kern="1200" cap="none" spc="-5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w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,b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)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= 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sign(</a:t>
            </a:r>
            <a:r>
              <a:rPr kumimoji="0" sz="2000" b="1" i="1" u="none" strike="noStrike" kern="1200" cap="none" spc="-1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w</a:t>
            </a:r>
            <a:r>
              <a:rPr kumimoji="0" sz="2000" b="1" i="1" u="none" strike="noStrike" kern="1200" cap="none" spc="-15" normalizeH="0" baseline="23148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T</a:t>
            </a:r>
            <a:r>
              <a:rPr kumimoji="0" sz="2000" b="1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x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+</a:t>
            </a: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 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b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A65DF2-19A3-4038-B540-F088603DA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472" y="4036591"/>
            <a:ext cx="4517528" cy="1390008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10540" y="3798185"/>
            <a:ext cx="4164731" cy="2050434"/>
            <a:chOff x="510540" y="3798185"/>
            <a:chExt cx="4164731" cy="2050434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4333E826-612F-4956-A003-4E4F7B361D75}"/>
                </a:ext>
              </a:extLst>
            </p:cNvPr>
            <p:cNvSpPr txBox="1"/>
            <p:nvPr/>
          </p:nvSpPr>
          <p:spPr>
            <a:xfrm>
              <a:off x="510540" y="3981369"/>
              <a:ext cx="2165985" cy="1795145"/>
            </a:xfrm>
            <a:prstGeom prst="rect">
              <a:avLst/>
            </a:prstGeom>
          </p:spPr>
          <p:txBody>
            <a:bodyPr vert="horz" wrap="square" lIns="0" tIns="143510" rIns="0" bIns="0" rtlCol="0">
              <a:spAutoFit/>
            </a:bodyPr>
            <a:lstStyle/>
            <a:p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For all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 in </a:t>
              </a: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class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+</a:t>
              </a:r>
              <a:r>
                <a:rPr kumimoji="0" sz="1800" b="0" i="0" u="none" strike="noStrike" kern="1200" cap="none" spc="-6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1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  <a:p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4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w</a:t>
              </a:r>
              <a:r>
                <a:rPr kumimoji="0" sz="1950" b="0" i="0" u="none" strike="noStrike" kern="1200" cap="none" spc="0" normalizeH="0" baseline="25641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T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x+b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&gt;=</a:t>
              </a:r>
              <a:r>
                <a:rPr kumimoji="0" sz="2000" b="0" i="0" u="none" strike="noStrike" kern="1200" cap="none" spc="-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1</a:t>
              </a:r>
            </a:p>
            <a:p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For all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 in </a:t>
              </a: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class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-</a:t>
              </a:r>
              <a:r>
                <a:rPr kumimoji="0" sz="1800" b="0" i="0" u="none" strike="noStrike" kern="1200" cap="none" spc="-5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1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  <a:p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4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w</a:t>
              </a:r>
              <a:r>
                <a:rPr kumimoji="0" sz="1950" b="0" i="0" u="none" strike="noStrike" kern="1200" cap="none" spc="0" normalizeH="0" baseline="25641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T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x+b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&lt;=</a:t>
              </a:r>
              <a:r>
                <a:rPr kumimoji="0" sz="2000" b="0" i="0" u="none" strike="noStrike" kern="1200" cap="none" spc="-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-1</a:t>
              </a: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44C67AA8-C69A-4D03-A14E-0EA431AF7450}"/>
                </a:ext>
              </a:extLst>
            </p:cNvPr>
            <p:cNvSpPr txBox="1"/>
            <p:nvPr/>
          </p:nvSpPr>
          <p:spPr>
            <a:xfrm>
              <a:off x="2745739" y="3798185"/>
              <a:ext cx="433070" cy="14884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}</a:t>
              </a:r>
              <a:endParaRPr kumimoji="0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A638E7A9-95F1-4EAE-AA6F-53B8E8BBC929}"/>
                </a:ext>
              </a:extLst>
            </p:cNvPr>
            <p:cNvSpPr txBox="1"/>
            <p:nvPr/>
          </p:nvSpPr>
          <p:spPr>
            <a:xfrm>
              <a:off x="3190969" y="4036591"/>
              <a:ext cx="1484302" cy="1570943"/>
            </a:xfrm>
            <a:prstGeom prst="rect">
              <a:avLst/>
            </a:prstGeom>
            <a:solidFill>
              <a:srgbClr val="CCFFFF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91440" marR="110489" lvl="0" indent="0" algn="l" defTabSz="914400" rtl="0" eaLnBrk="1" fontAlgn="auto" latinLnBrk="0" hangingPunct="1">
                <a:lnSpc>
                  <a:spcPct val="99200"/>
                </a:lnSpc>
                <a:spcBef>
                  <a:spcPts val="37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A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total of 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n 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constraints</a:t>
              </a:r>
              <a:r>
                <a:rPr kumimoji="0" sz="2000" b="0" i="0" u="none" strike="noStrike" kern="1200" cap="none" spc="-6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if we have 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n  </a:t>
              </a:r>
              <a:r>
                <a:rPr kumimoji="0" sz="20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input</a:t>
              </a:r>
              <a:r>
                <a:rPr kumimoji="0" lang="en-US" sz="20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samples</a:t>
              </a: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87F512D-F8F5-4366-9A1B-D16AB15AEEE0}"/>
                </a:ext>
              </a:extLst>
            </p:cNvPr>
            <p:cNvSpPr txBox="1"/>
            <p:nvPr/>
          </p:nvSpPr>
          <p:spPr>
            <a:xfrm>
              <a:off x="2087103" y="4481993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y</a:t>
              </a:r>
              <a:r>
                <a:rPr kumimoji="0" lang="en-US" altLang="zh-CN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i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=1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1F44471-D092-4823-8766-9EEF08F39E90}"/>
                </a:ext>
              </a:extLst>
            </p:cNvPr>
            <p:cNvSpPr txBox="1"/>
            <p:nvPr/>
          </p:nvSpPr>
          <p:spPr>
            <a:xfrm>
              <a:off x="2064945" y="5386954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y</a:t>
              </a:r>
              <a:r>
                <a:rPr kumimoji="0" lang="en-US" altLang="zh-CN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i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=-1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08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</a:rPr>
              <a:t>Linearly Non separable</a:t>
            </a:r>
            <a:r>
              <a:rPr lang="en-US" altLang="zh-CN" sz="3600" spc="-110" dirty="0">
                <a:solidFill>
                  <a:srgbClr val="000000"/>
                </a:solidFill>
              </a:rPr>
              <a:t> </a:t>
            </a:r>
            <a:r>
              <a:rPr lang="en-US" altLang="zh-CN" sz="3600" dirty="0">
                <a:solidFill>
                  <a:srgbClr val="000000"/>
                </a:solidFill>
              </a:rPr>
              <a:t>case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 far we assumed that a linear hyperplane can perfectly separate the points</a:t>
            </a:r>
          </a:p>
          <a:p>
            <a:r>
              <a:rPr lang="en-US" altLang="zh-CN" dirty="0"/>
              <a:t>But this is not usually the case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9924-E035-4099-AF66-D97E13CFF824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7200" y="3352800"/>
            <a:ext cx="4724400" cy="3048000"/>
            <a:chOff x="457200" y="3352800"/>
            <a:chExt cx="4724400" cy="3048000"/>
          </a:xfrm>
        </p:grpSpPr>
        <p:sp>
          <p:nvSpPr>
            <p:cNvPr id="8" name="object 5"/>
            <p:cNvSpPr/>
            <p:nvPr/>
          </p:nvSpPr>
          <p:spPr>
            <a:xfrm>
              <a:off x="457200" y="3352800"/>
              <a:ext cx="0" cy="3048000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1" y="3048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457200" y="6400800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44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1371600" y="43434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2209800" y="41910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990600" y="48768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990600" y="36576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1524000" y="49530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1752600" y="35814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1676400" y="39624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2819400" y="5486400"/>
              <a:ext cx="152400" cy="152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4038600" y="5486400"/>
              <a:ext cx="152400" cy="152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3962400" y="59436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3048000" y="5029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3886200" y="6248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4572000" y="5029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/>
            <p:cNvSpPr/>
            <p:nvPr/>
          </p:nvSpPr>
          <p:spPr>
            <a:xfrm>
              <a:off x="4267200" y="5791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/>
            <p:nvPr/>
          </p:nvSpPr>
          <p:spPr>
            <a:xfrm>
              <a:off x="1447800" y="36576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1143000" y="40386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3200400" y="53340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4419600" y="54102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0"/>
          <p:cNvSpPr/>
          <p:nvPr/>
        </p:nvSpPr>
        <p:spPr>
          <a:xfrm>
            <a:off x="8364765" y="46816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/>
          <p:cNvSpPr txBox="1"/>
          <p:nvPr/>
        </p:nvSpPr>
        <p:spPr>
          <a:xfrm>
            <a:off x="5539740" y="2395220"/>
            <a:ext cx="3204210" cy="194014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 marR="30480">
              <a:lnSpc>
                <a:spcPts val="2090"/>
              </a:lnSpc>
              <a:spcBef>
                <a:spcPts val="225"/>
              </a:spcBef>
            </a:pPr>
            <a:r>
              <a:rPr sz="2000" spc="-5" dirty="0">
                <a:cs typeface="Arial"/>
              </a:rPr>
              <a:t>How can </a:t>
            </a:r>
            <a:r>
              <a:rPr sz="2000" dirty="0">
                <a:cs typeface="Arial"/>
              </a:rPr>
              <a:t>we </a:t>
            </a:r>
            <a:r>
              <a:rPr sz="2000" spc="-5" dirty="0">
                <a:cs typeface="Arial"/>
              </a:rPr>
              <a:t>convert this to </a:t>
            </a:r>
            <a:r>
              <a:rPr sz="2000" dirty="0">
                <a:cs typeface="Arial"/>
              </a:rPr>
              <a:t>a </a:t>
            </a:r>
            <a:r>
              <a:rPr sz="2000" spc="-5" dirty="0">
                <a:cs typeface="Arial"/>
              </a:rPr>
              <a:t>QP</a:t>
            </a:r>
            <a:r>
              <a:rPr sz="2000" spc="-40" dirty="0">
                <a:cs typeface="Arial"/>
              </a:rPr>
              <a:t> </a:t>
            </a:r>
            <a:r>
              <a:rPr sz="2000" spc="-5" dirty="0">
                <a:cs typeface="Arial"/>
              </a:rPr>
              <a:t>problem?</a:t>
            </a:r>
            <a:endParaRPr sz="2000" dirty="0">
              <a:cs typeface="Arial"/>
            </a:endParaRPr>
          </a:p>
          <a:p>
            <a:pPr marL="419100" marR="309880" indent="-381000">
              <a:lnSpc>
                <a:spcPct val="147800"/>
              </a:lnSpc>
              <a:spcBef>
                <a:spcPts val="60"/>
              </a:spcBef>
            </a:pPr>
            <a:r>
              <a:rPr sz="2000" dirty="0">
                <a:solidFill>
                  <a:srgbClr val="FF0000"/>
                </a:solidFill>
                <a:cs typeface="Arial"/>
              </a:rPr>
              <a:t>- </a:t>
            </a:r>
            <a:r>
              <a:rPr sz="2000" spc="-5" dirty="0">
                <a:solidFill>
                  <a:srgbClr val="FF0000"/>
                </a:solidFill>
                <a:cs typeface="Arial"/>
              </a:rPr>
              <a:t>Minimize training errors? </a:t>
            </a:r>
            <a:r>
              <a:rPr sz="2000" spc="-5" dirty="0">
                <a:cs typeface="Arial"/>
              </a:rPr>
              <a:t> </a:t>
            </a:r>
            <a:r>
              <a:rPr sz="2000" dirty="0">
                <a:cs typeface="Arial"/>
              </a:rPr>
              <a:t>min</a:t>
            </a:r>
            <a:r>
              <a:rPr sz="2000" spc="-10" dirty="0">
                <a:cs typeface="Arial"/>
              </a:rPr>
              <a:t> </a:t>
            </a:r>
            <a:r>
              <a:rPr sz="2000" spc="-15" dirty="0">
                <a:cs typeface="Arial"/>
              </a:rPr>
              <a:t>w</a:t>
            </a:r>
            <a:r>
              <a:rPr sz="2000" spc="-22" baseline="23148" dirty="0">
                <a:cs typeface="Arial"/>
              </a:rPr>
              <a:t>T</a:t>
            </a:r>
            <a:r>
              <a:rPr sz="2000" spc="-15" dirty="0">
                <a:cs typeface="Arial"/>
              </a:rPr>
              <a:t>w/2</a:t>
            </a:r>
            <a:endParaRPr sz="2000" dirty="0"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cs typeface="Arial"/>
              </a:rPr>
              <a:t>min</a:t>
            </a:r>
            <a:r>
              <a:rPr sz="2000" spc="484" dirty="0"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cs typeface="Arial"/>
              </a:rPr>
              <a:t>#errors</a:t>
            </a:r>
            <a:endParaRPr sz="2000" dirty="0">
              <a:cs typeface="Arial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476499" y="3295241"/>
            <a:ext cx="3162415" cy="600804"/>
            <a:chOff x="2476499" y="3295241"/>
            <a:chExt cx="3162415" cy="600804"/>
          </a:xfrm>
        </p:grpSpPr>
        <p:sp>
          <p:nvSpPr>
            <p:cNvPr id="36" name="object 28"/>
            <p:cNvSpPr txBox="1"/>
            <p:nvPr/>
          </p:nvSpPr>
          <p:spPr>
            <a:xfrm>
              <a:off x="2476499" y="3295241"/>
              <a:ext cx="2891791" cy="600804"/>
            </a:xfrm>
            <a:prstGeom prst="rect">
              <a:avLst/>
            </a:prstGeom>
            <a:noFill/>
          </p:spPr>
          <p:txBody>
            <a:bodyPr vert="horz" wrap="square" lIns="0" tIns="61594" rIns="0" bIns="0" rtlCol="0">
              <a:spAutoFit/>
            </a:bodyPr>
            <a:lstStyle/>
            <a:p>
              <a:pPr marL="90805" marR="218440">
                <a:lnSpc>
                  <a:spcPts val="2090"/>
                </a:lnSpc>
                <a:spcBef>
                  <a:spcPts val="484"/>
                </a:spcBef>
              </a:pPr>
              <a:r>
                <a:rPr sz="2000" spc="-5" dirty="0">
                  <a:cs typeface="Arial"/>
                </a:rPr>
                <a:t>Hard to solve (two  minimization</a:t>
              </a:r>
              <a:r>
                <a:rPr sz="2000" spc="-40" dirty="0">
                  <a:cs typeface="Arial"/>
                </a:rPr>
                <a:t> </a:t>
              </a:r>
              <a:r>
                <a:rPr sz="2000" spc="-5" dirty="0">
                  <a:cs typeface="Arial"/>
                </a:rPr>
                <a:t>problems)</a:t>
              </a:r>
              <a:endParaRPr sz="2000" dirty="0">
                <a:cs typeface="Arial"/>
              </a:endParaRPr>
            </a:p>
          </p:txBody>
        </p:sp>
        <p:sp>
          <p:nvSpPr>
            <p:cNvPr id="37" name="object 29"/>
            <p:cNvSpPr/>
            <p:nvPr/>
          </p:nvSpPr>
          <p:spPr>
            <a:xfrm>
              <a:off x="5028044" y="3334318"/>
              <a:ext cx="610870" cy="175895"/>
            </a:xfrm>
            <a:custGeom>
              <a:avLst/>
              <a:gdLst/>
              <a:ahLst/>
              <a:cxnLst/>
              <a:rect l="l" t="t" r="r" b="b"/>
              <a:pathLst>
                <a:path w="610870" h="175895">
                  <a:moveTo>
                    <a:pt x="535675" y="32342"/>
                  </a:moveTo>
                  <a:lnTo>
                    <a:pt x="0" y="166260"/>
                  </a:lnTo>
                  <a:lnTo>
                    <a:pt x="2310" y="175501"/>
                  </a:lnTo>
                  <a:lnTo>
                    <a:pt x="537985" y="41582"/>
                  </a:lnTo>
                  <a:lnTo>
                    <a:pt x="535675" y="32342"/>
                  </a:lnTo>
                  <a:close/>
                </a:path>
                <a:path w="610870" h="175895">
                  <a:moveTo>
                    <a:pt x="598177" y="29262"/>
                  </a:moveTo>
                  <a:lnTo>
                    <a:pt x="547996" y="29262"/>
                  </a:lnTo>
                  <a:lnTo>
                    <a:pt x="550306" y="38502"/>
                  </a:lnTo>
                  <a:lnTo>
                    <a:pt x="537985" y="41582"/>
                  </a:lnTo>
                  <a:lnTo>
                    <a:pt x="546070" y="73924"/>
                  </a:lnTo>
                  <a:lnTo>
                    <a:pt x="598177" y="29262"/>
                  </a:lnTo>
                  <a:close/>
                </a:path>
                <a:path w="610870" h="175895">
                  <a:moveTo>
                    <a:pt x="547996" y="29262"/>
                  </a:moveTo>
                  <a:lnTo>
                    <a:pt x="535675" y="32342"/>
                  </a:lnTo>
                  <a:lnTo>
                    <a:pt x="537985" y="41582"/>
                  </a:lnTo>
                  <a:lnTo>
                    <a:pt x="550306" y="38502"/>
                  </a:lnTo>
                  <a:lnTo>
                    <a:pt x="547996" y="29262"/>
                  </a:lnTo>
                  <a:close/>
                </a:path>
                <a:path w="610870" h="175895">
                  <a:moveTo>
                    <a:pt x="527589" y="0"/>
                  </a:moveTo>
                  <a:lnTo>
                    <a:pt x="535675" y="32342"/>
                  </a:lnTo>
                  <a:lnTo>
                    <a:pt x="547996" y="29262"/>
                  </a:lnTo>
                  <a:lnTo>
                    <a:pt x="598177" y="29262"/>
                  </a:lnTo>
                  <a:lnTo>
                    <a:pt x="610755" y="18481"/>
                  </a:lnTo>
                  <a:lnTo>
                    <a:pt x="527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41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</a:rPr>
              <a:t>Linearly Non separable</a:t>
            </a:r>
            <a:r>
              <a:rPr lang="en-US" altLang="zh-CN" sz="3600" spc="-110" dirty="0">
                <a:solidFill>
                  <a:srgbClr val="000000"/>
                </a:solidFill>
              </a:rPr>
              <a:t> </a:t>
            </a:r>
            <a:r>
              <a:rPr lang="en-US" altLang="zh-CN" sz="3600" dirty="0">
                <a:solidFill>
                  <a:srgbClr val="000000"/>
                </a:solidFill>
              </a:rPr>
              <a:t>case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 far we assumed that a linear hyperplane can perfectly separate the points</a:t>
            </a:r>
          </a:p>
          <a:p>
            <a:r>
              <a:rPr lang="en-US" altLang="zh-CN" dirty="0"/>
              <a:t>But this is not usually the case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783-68B9-40BE-8DA3-99B2BF2D207A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object 5"/>
          <p:cNvSpPr/>
          <p:nvPr/>
        </p:nvSpPr>
        <p:spPr>
          <a:xfrm>
            <a:off x="457200" y="3352800"/>
            <a:ext cx="0" cy="3048000"/>
          </a:xfrm>
          <a:custGeom>
            <a:avLst/>
            <a:gdLst/>
            <a:ahLst/>
            <a:cxnLst/>
            <a:rect l="l" t="t" r="r" b="b"/>
            <a:pathLst>
              <a:path h="3048000">
                <a:moveTo>
                  <a:pt x="0" y="0"/>
                </a:moveTo>
                <a:lnTo>
                  <a:pt x="1" y="3048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457200" y="6400800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1371600" y="43434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2209800" y="4191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990600" y="48768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990600" y="36576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1524000" y="4953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1752600" y="35814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/>
          <p:nvPr/>
        </p:nvSpPr>
        <p:spPr>
          <a:xfrm>
            <a:off x="1676400" y="39624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/>
          <p:nvPr/>
        </p:nvSpPr>
        <p:spPr>
          <a:xfrm>
            <a:off x="2819400" y="5486400"/>
            <a:ext cx="152400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/>
          <p:cNvSpPr/>
          <p:nvPr/>
        </p:nvSpPr>
        <p:spPr>
          <a:xfrm>
            <a:off x="4038600" y="5486400"/>
            <a:ext cx="152400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/>
          <p:nvPr/>
        </p:nvSpPr>
        <p:spPr>
          <a:xfrm>
            <a:off x="3962400" y="5943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/>
          <p:cNvSpPr/>
          <p:nvPr/>
        </p:nvSpPr>
        <p:spPr>
          <a:xfrm>
            <a:off x="3048000" y="50292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3886200" y="62484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/>
          <p:nvPr/>
        </p:nvSpPr>
        <p:spPr>
          <a:xfrm>
            <a:off x="4572000" y="50292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4267200" y="57912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/>
          <p:cNvSpPr/>
          <p:nvPr/>
        </p:nvSpPr>
        <p:spPr>
          <a:xfrm>
            <a:off x="1447800" y="3657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1143000" y="4038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/>
          <p:cNvSpPr/>
          <p:nvPr/>
        </p:nvSpPr>
        <p:spPr>
          <a:xfrm>
            <a:off x="3200400" y="5334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/>
          <p:cNvSpPr/>
          <p:nvPr/>
        </p:nvSpPr>
        <p:spPr>
          <a:xfrm>
            <a:off x="4419600" y="54102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7"/>
          <p:cNvSpPr txBox="1"/>
          <p:nvPr/>
        </p:nvSpPr>
        <p:spPr>
          <a:xfrm>
            <a:off x="5539740" y="2395220"/>
            <a:ext cx="3337560" cy="287681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 marR="30480">
              <a:lnSpc>
                <a:spcPts val="2090"/>
              </a:lnSpc>
              <a:spcBef>
                <a:spcPts val="225"/>
              </a:spcBef>
            </a:pPr>
            <a:r>
              <a:rPr sz="2000" spc="-5" dirty="0">
                <a:cs typeface="Arial"/>
              </a:rPr>
              <a:t>How can </a:t>
            </a:r>
            <a:r>
              <a:rPr sz="2000" dirty="0">
                <a:cs typeface="Arial"/>
              </a:rPr>
              <a:t>we </a:t>
            </a:r>
            <a:r>
              <a:rPr sz="2000" spc="-5" dirty="0">
                <a:cs typeface="Arial"/>
              </a:rPr>
              <a:t>convert this to </a:t>
            </a:r>
            <a:r>
              <a:rPr sz="2000" dirty="0">
                <a:cs typeface="Arial"/>
              </a:rPr>
              <a:t>a </a:t>
            </a:r>
            <a:r>
              <a:rPr sz="2000" spc="-5" dirty="0">
                <a:cs typeface="Arial"/>
              </a:rPr>
              <a:t>QP</a:t>
            </a:r>
            <a:r>
              <a:rPr sz="2000" spc="-40" dirty="0">
                <a:cs typeface="Arial"/>
              </a:rPr>
              <a:t> </a:t>
            </a:r>
            <a:r>
              <a:rPr sz="2000" spc="-5" dirty="0">
                <a:cs typeface="Arial"/>
              </a:rPr>
              <a:t>problem?</a:t>
            </a:r>
            <a:endParaRPr sz="2000" dirty="0">
              <a:cs typeface="Arial"/>
            </a:endParaRPr>
          </a:p>
          <a:p>
            <a:pPr marL="177800" marR="309880" indent="-177800">
              <a:lnSpc>
                <a:spcPct val="147800"/>
              </a:lnSpc>
              <a:spcBef>
                <a:spcPts val="60"/>
              </a:spcBef>
              <a:buChar char="-"/>
              <a:tabLst>
                <a:tab pos="177800" algn="l"/>
              </a:tabLst>
            </a:pPr>
            <a:r>
              <a:rPr sz="2000" spc="-5" dirty="0">
                <a:cs typeface="Arial"/>
              </a:rPr>
              <a:t>Minimize training</a:t>
            </a:r>
            <a:r>
              <a:rPr lang="en-US" sz="2000" spc="-5" dirty="0">
                <a:cs typeface="Arial"/>
              </a:rPr>
              <a:t> </a:t>
            </a:r>
            <a:r>
              <a:rPr sz="2000" spc="-5" dirty="0">
                <a:cs typeface="Arial"/>
              </a:rPr>
              <a:t>errors?</a:t>
            </a:r>
            <a:endParaRPr lang="en-US" sz="2000" spc="-5" dirty="0">
              <a:cs typeface="Arial"/>
            </a:endParaRPr>
          </a:p>
          <a:p>
            <a:pPr marL="177800" marR="309880" indent="-177800">
              <a:lnSpc>
                <a:spcPct val="147800"/>
              </a:lnSpc>
              <a:spcBef>
                <a:spcPts val="60"/>
              </a:spcBef>
              <a:buChar char="-"/>
              <a:tabLst>
                <a:tab pos="177800" algn="l"/>
              </a:tabLst>
            </a:pPr>
            <a:r>
              <a:rPr lang="en-US" sz="2000" spc="-5" dirty="0">
                <a:cs typeface="Arial"/>
              </a:rPr>
              <a:t>    </a:t>
            </a:r>
            <a:r>
              <a:rPr sz="2000" dirty="0">
                <a:cs typeface="Arial"/>
              </a:rPr>
              <a:t>min</a:t>
            </a:r>
            <a:r>
              <a:rPr sz="2000" spc="-10" dirty="0">
                <a:cs typeface="Arial"/>
              </a:rPr>
              <a:t> </a:t>
            </a:r>
            <a:r>
              <a:rPr sz="2000" spc="-15" dirty="0">
                <a:cs typeface="Arial"/>
              </a:rPr>
              <a:t>w</a:t>
            </a:r>
            <a:r>
              <a:rPr sz="2000" spc="-22" baseline="23148" dirty="0">
                <a:cs typeface="Arial"/>
              </a:rPr>
              <a:t>T</a:t>
            </a:r>
            <a:r>
              <a:rPr sz="2000" spc="-15" dirty="0">
                <a:cs typeface="Arial"/>
              </a:rPr>
              <a:t>w/2</a:t>
            </a:r>
            <a:endParaRPr sz="2000" dirty="0"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cs typeface="Arial"/>
              </a:rPr>
              <a:t>min</a:t>
            </a:r>
            <a:r>
              <a:rPr sz="2000" spc="484" dirty="0"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cs typeface="Arial"/>
              </a:rPr>
              <a:t>#errors</a:t>
            </a:r>
            <a:endParaRPr sz="2000" dirty="0">
              <a:cs typeface="Arial"/>
            </a:endParaRPr>
          </a:p>
          <a:p>
            <a:pPr marL="101600" marR="398780" indent="-63500">
              <a:lnSpc>
                <a:spcPct val="147800"/>
              </a:lnSpc>
              <a:spcBef>
                <a:spcPts val="100"/>
              </a:spcBef>
              <a:buChar char="-"/>
              <a:tabLst>
                <a:tab pos="177800" algn="l"/>
              </a:tabLst>
            </a:pPr>
            <a:r>
              <a:rPr sz="2000" spc="-5" dirty="0">
                <a:cs typeface="Arial"/>
              </a:rPr>
              <a:t>Penalize training errors:  </a:t>
            </a:r>
            <a:r>
              <a:rPr sz="2000" dirty="0">
                <a:cs typeface="Arial"/>
              </a:rPr>
              <a:t>min</a:t>
            </a:r>
            <a:r>
              <a:rPr sz="2000" spc="-20" dirty="0">
                <a:cs typeface="Arial"/>
              </a:rPr>
              <a:t> </a:t>
            </a:r>
            <a:r>
              <a:rPr sz="2000" spc="-10" dirty="0">
                <a:cs typeface="Arial"/>
              </a:rPr>
              <a:t>w</a:t>
            </a:r>
            <a:r>
              <a:rPr sz="2000" spc="-15" baseline="23148" dirty="0">
                <a:cs typeface="Arial"/>
              </a:rPr>
              <a:t>T</a:t>
            </a:r>
            <a:r>
              <a:rPr sz="2000" spc="-10" dirty="0">
                <a:cs typeface="Arial"/>
              </a:rPr>
              <a:t>w/2+C*(</a:t>
            </a:r>
            <a:r>
              <a:rPr sz="2000" spc="-10" dirty="0">
                <a:solidFill>
                  <a:srgbClr val="FF0000"/>
                </a:solidFill>
                <a:cs typeface="Arial"/>
              </a:rPr>
              <a:t>#errors</a:t>
            </a:r>
            <a:r>
              <a:rPr sz="2000" spc="-10" dirty="0">
                <a:cs typeface="Arial"/>
              </a:rPr>
              <a:t>)</a:t>
            </a:r>
            <a:r>
              <a:rPr lang="en-US" sz="2000" spc="-10" dirty="0">
                <a:cs typeface="Arial"/>
              </a:rPr>
              <a:t> </a:t>
            </a:r>
            <a:endParaRPr sz="2000" dirty="0">
              <a:cs typeface="Arial"/>
            </a:endParaRPr>
          </a:p>
        </p:txBody>
      </p:sp>
      <p:sp>
        <p:nvSpPr>
          <p:cNvPr id="33" name="object 28"/>
          <p:cNvSpPr txBox="1"/>
          <p:nvPr/>
        </p:nvSpPr>
        <p:spPr>
          <a:xfrm>
            <a:off x="2476499" y="3295241"/>
            <a:ext cx="2891791" cy="600804"/>
          </a:xfrm>
          <a:prstGeom prst="rect">
            <a:avLst/>
          </a:prstGeom>
          <a:noFill/>
        </p:spPr>
        <p:txBody>
          <a:bodyPr vert="horz" wrap="square" lIns="0" tIns="61594" rIns="0" bIns="0" rtlCol="0">
            <a:spAutoFit/>
          </a:bodyPr>
          <a:lstStyle/>
          <a:p>
            <a:pPr marL="90805" marR="218440">
              <a:lnSpc>
                <a:spcPts val="2090"/>
              </a:lnSpc>
              <a:spcBef>
                <a:spcPts val="484"/>
              </a:spcBef>
            </a:pPr>
            <a:r>
              <a:rPr sz="2000" spc="-5" dirty="0">
                <a:cs typeface="Arial"/>
              </a:rPr>
              <a:t>Hard to solve (two  minimization</a:t>
            </a:r>
            <a:r>
              <a:rPr sz="2000" spc="-40" dirty="0">
                <a:cs typeface="Arial"/>
              </a:rPr>
              <a:t> </a:t>
            </a:r>
            <a:r>
              <a:rPr sz="2000" spc="-5" dirty="0">
                <a:cs typeface="Arial"/>
              </a:rPr>
              <a:t>problems)</a:t>
            </a:r>
            <a:endParaRPr sz="2000" dirty="0">
              <a:cs typeface="Arial"/>
            </a:endParaRPr>
          </a:p>
        </p:txBody>
      </p:sp>
      <p:sp>
        <p:nvSpPr>
          <p:cNvPr id="34" name="object 29"/>
          <p:cNvSpPr/>
          <p:nvPr/>
        </p:nvSpPr>
        <p:spPr>
          <a:xfrm>
            <a:off x="5028044" y="3334318"/>
            <a:ext cx="610870" cy="175895"/>
          </a:xfrm>
          <a:custGeom>
            <a:avLst/>
            <a:gdLst/>
            <a:ahLst/>
            <a:cxnLst/>
            <a:rect l="l" t="t" r="r" b="b"/>
            <a:pathLst>
              <a:path w="610870" h="175895">
                <a:moveTo>
                  <a:pt x="535675" y="32342"/>
                </a:moveTo>
                <a:lnTo>
                  <a:pt x="0" y="166260"/>
                </a:lnTo>
                <a:lnTo>
                  <a:pt x="2310" y="175501"/>
                </a:lnTo>
                <a:lnTo>
                  <a:pt x="537985" y="41582"/>
                </a:lnTo>
                <a:lnTo>
                  <a:pt x="535675" y="32342"/>
                </a:lnTo>
                <a:close/>
              </a:path>
              <a:path w="610870" h="175895">
                <a:moveTo>
                  <a:pt x="598177" y="29262"/>
                </a:moveTo>
                <a:lnTo>
                  <a:pt x="547996" y="29262"/>
                </a:lnTo>
                <a:lnTo>
                  <a:pt x="550306" y="38502"/>
                </a:lnTo>
                <a:lnTo>
                  <a:pt x="537985" y="41582"/>
                </a:lnTo>
                <a:lnTo>
                  <a:pt x="546070" y="73924"/>
                </a:lnTo>
                <a:lnTo>
                  <a:pt x="598177" y="29262"/>
                </a:lnTo>
                <a:close/>
              </a:path>
              <a:path w="610870" h="175895">
                <a:moveTo>
                  <a:pt x="547996" y="29262"/>
                </a:moveTo>
                <a:lnTo>
                  <a:pt x="535675" y="32342"/>
                </a:lnTo>
                <a:lnTo>
                  <a:pt x="537985" y="41582"/>
                </a:lnTo>
                <a:lnTo>
                  <a:pt x="550306" y="38502"/>
                </a:lnTo>
                <a:lnTo>
                  <a:pt x="547996" y="29262"/>
                </a:lnTo>
                <a:close/>
              </a:path>
              <a:path w="610870" h="175895">
                <a:moveTo>
                  <a:pt x="527589" y="0"/>
                </a:moveTo>
                <a:lnTo>
                  <a:pt x="535675" y="32342"/>
                </a:lnTo>
                <a:lnTo>
                  <a:pt x="547996" y="29262"/>
                </a:lnTo>
                <a:lnTo>
                  <a:pt x="598177" y="29262"/>
                </a:lnTo>
                <a:lnTo>
                  <a:pt x="610755" y="18481"/>
                </a:lnTo>
                <a:lnTo>
                  <a:pt x="527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0"/>
          <p:cNvSpPr txBox="1"/>
          <p:nvPr/>
        </p:nvSpPr>
        <p:spPr>
          <a:xfrm>
            <a:off x="5638800" y="5715000"/>
            <a:ext cx="2667000" cy="60080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90805" marR="179705">
              <a:lnSpc>
                <a:spcPts val="2090"/>
              </a:lnSpc>
              <a:spcBef>
                <a:spcPts val="484"/>
              </a:spcBef>
            </a:pPr>
            <a:r>
              <a:rPr sz="2000" spc="-5" dirty="0">
                <a:cs typeface="Arial"/>
              </a:rPr>
              <a:t>Hard to encode </a:t>
            </a:r>
            <a:r>
              <a:rPr sz="2000" dirty="0">
                <a:cs typeface="Arial"/>
              </a:rPr>
              <a:t>in a</a:t>
            </a:r>
            <a:r>
              <a:rPr sz="2000" spc="-75" dirty="0">
                <a:cs typeface="Arial"/>
              </a:rPr>
              <a:t> </a:t>
            </a:r>
            <a:r>
              <a:rPr sz="2000" spc="-5" dirty="0">
                <a:cs typeface="Arial"/>
              </a:rPr>
              <a:t>QP  problem</a:t>
            </a:r>
            <a:endParaRPr sz="2000" dirty="0">
              <a:cs typeface="Arial"/>
            </a:endParaRPr>
          </a:p>
        </p:txBody>
      </p:sp>
      <p:sp>
        <p:nvSpPr>
          <p:cNvPr id="36" name="object 31"/>
          <p:cNvSpPr/>
          <p:nvPr/>
        </p:nvSpPr>
        <p:spPr>
          <a:xfrm>
            <a:off x="6472350" y="5213042"/>
            <a:ext cx="57990" cy="503227"/>
          </a:xfrm>
          <a:custGeom>
            <a:avLst/>
            <a:gdLst/>
            <a:ahLst/>
            <a:cxnLst/>
            <a:rect l="l" t="t" r="r" b="b"/>
            <a:pathLst>
              <a:path w="177800" h="687070">
                <a:moveTo>
                  <a:pt x="135870" y="73352"/>
                </a:moveTo>
                <a:lnTo>
                  <a:pt x="0" y="684766"/>
                </a:lnTo>
                <a:lnTo>
                  <a:pt x="9298" y="686833"/>
                </a:lnTo>
                <a:lnTo>
                  <a:pt x="145168" y="75418"/>
                </a:lnTo>
                <a:lnTo>
                  <a:pt x="135870" y="73352"/>
                </a:lnTo>
                <a:close/>
              </a:path>
              <a:path w="177800" h="687070">
                <a:moveTo>
                  <a:pt x="172288" y="60954"/>
                </a:moveTo>
                <a:lnTo>
                  <a:pt x="138625" y="60954"/>
                </a:lnTo>
                <a:lnTo>
                  <a:pt x="147923" y="63021"/>
                </a:lnTo>
                <a:lnTo>
                  <a:pt x="145168" y="75418"/>
                </a:lnTo>
                <a:lnTo>
                  <a:pt x="177712" y="82650"/>
                </a:lnTo>
                <a:lnTo>
                  <a:pt x="172288" y="60954"/>
                </a:lnTo>
                <a:close/>
              </a:path>
              <a:path w="177800" h="687070">
                <a:moveTo>
                  <a:pt x="138625" y="60954"/>
                </a:moveTo>
                <a:lnTo>
                  <a:pt x="135870" y="73352"/>
                </a:lnTo>
                <a:lnTo>
                  <a:pt x="145168" y="75418"/>
                </a:lnTo>
                <a:lnTo>
                  <a:pt x="147923" y="63021"/>
                </a:lnTo>
                <a:lnTo>
                  <a:pt x="138625" y="60954"/>
                </a:lnTo>
                <a:close/>
              </a:path>
              <a:path w="177800" h="687070">
                <a:moveTo>
                  <a:pt x="157049" y="0"/>
                </a:moveTo>
                <a:lnTo>
                  <a:pt x="103325" y="66120"/>
                </a:lnTo>
                <a:lnTo>
                  <a:pt x="135870" y="73352"/>
                </a:lnTo>
                <a:lnTo>
                  <a:pt x="138625" y="60954"/>
                </a:lnTo>
                <a:lnTo>
                  <a:pt x="172288" y="60954"/>
                </a:lnTo>
                <a:lnTo>
                  <a:pt x="157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2"/>
          <p:cNvSpPr/>
          <p:nvPr/>
        </p:nvSpPr>
        <p:spPr>
          <a:xfrm>
            <a:off x="8267700" y="3886200"/>
            <a:ext cx="8382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3"/>
          <p:cNvSpPr/>
          <p:nvPr/>
        </p:nvSpPr>
        <p:spPr>
          <a:xfrm>
            <a:off x="8267700" y="3886200"/>
            <a:ext cx="838200" cy="1219200"/>
          </a:xfrm>
          <a:custGeom>
            <a:avLst/>
            <a:gdLst/>
            <a:ahLst/>
            <a:cxnLst/>
            <a:rect l="l" t="t" r="r" b="b"/>
            <a:pathLst>
              <a:path w="838200" h="1219200">
                <a:moveTo>
                  <a:pt x="0" y="609600"/>
                </a:moveTo>
                <a:lnTo>
                  <a:pt x="419100" y="0"/>
                </a:lnTo>
                <a:lnTo>
                  <a:pt x="419100" y="304800"/>
                </a:lnTo>
                <a:lnTo>
                  <a:pt x="838200" y="304800"/>
                </a:lnTo>
                <a:lnTo>
                  <a:pt x="838200" y="914400"/>
                </a:lnTo>
                <a:lnTo>
                  <a:pt x="419100" y="914400"/>
                </a:lnTo>
                <a:lnTo>
                  <a:pt x="419100" y="1219200"/>
                </a:lnTo>
                <a:lnTo>
                  <a:pt x="0" y="60960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7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Linearly Non separable case</a:t>
            </a:r>
            <a:endParaRPr lang="zh-CN" altLang="en-US" dirty="0"/>
          </a:p>
        </p:txBody>
      </p:sp>
      <p:sp>
        <p:nvSpPr>
          <p:cNvPr id="37" name="内容占位符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Instead of minimizing the number of misclassified points, we can minimize the distance between these points and their correct plane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0B11-D3E5-4B73-9E2C-646522978ACE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object 5"/>
          <p:cNvSpPr/>
          <p:nvPr/>
        </p:nvSpPr>
        <p:spPr>
          <a:xfrm>
            <a:off x="457200" y="3352800"/>
            <a:ext cx="0" cy="3048000"/>
          </a:xfrm>
          <a:custGeom>
            <a:avLst/>
            <a:gdLst/>
            <a:ahLst/>
            <a:cxnLst/>
            <a:rect l="l" t="t" r="r" b="b"/>
            <a:pathLst>
              <a:path h="3048000">
                <a:moveTo>
                  <a:pt x="0" y="0"/>
                </a:moveTo>
                <a:lnTo>
                  <a:pt x="1" y="3048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457200" y="6400800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1371600" y="43434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2362200" y="3810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990600" y="48768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990600" y="3657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1524000" y="4953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1752600" y="35814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1676400" y="39624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2819400" y="5486400"/>
            <a:ext cx="152400" cy="152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3048000" y="50292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1447800" y="36576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/>
        </p:nvSpPr>
        <p:spPr>
          <a:xfrm>
            <a:off x="1143000" y="40386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3200400" y="5334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4038600" y="5486400"/>
            <a:ext cx="152400" cy="152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3962400" y="59436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/>
          <p:nvPr/>
        </p:nvSpPr>
        <p:spPr>
          <a:xfrm>
            <a:off x="3886200" y="62484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/>
          <p:cNvSpPr/>
          <p:nvPr/>
        </p:nvSpPr>
        <p:spPr>
          <a:xfrm>
            <a:off x="4572000" y="50292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4267200" y="57912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/>
          <p:nvPr/>
        </p:nvSpPr>
        <p:spPr>
          <a:xfrm>
            <a:off x="4419600" y="54102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2133600" y="3962400"/>
            <a:ext cx="1676400" cy="2514600"/>
          </a:xfrm>
          <a:custGeom>
            <a:avLst/>
            <a:gdLst/>
            <a:ahLst/>
            <a:cxnLst/>
            <a:rect l="l" t="t" r="r" b="b"/>
            <a:pathLst>
              <a:path w="1676400" h="2514600">
                <a:moveTo>
                  <a:pt x="1676400" y="0"/>
                </a:moveTo>
                <a:lnTo>
                  <a:pt x="0" y="251460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914400" y="3429000"/>
            <a:ext cx="1981200" cy="2971800"/>
          </a:xfrm>
          <a:custGeom>
            <a:avLst/>
            <a:gdLst/>
            <a:ahLst/>
            <a:cxnLst/>
            <a:rect l="l" t="t" r="r" b="b"/>
            <a:pathLst>
              <a:path w="1981200" h="2971800">
                <a:moveTo>
                  <a:pt x="1981200" y="0"/>
                </a:moveTo>
                <a:lnTo>
                  <a:pt x="0" y="2971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 txBox="1"/>
          <p:nvPr/>
        </p:nvSpPr>
        <p:spPr>
          <a:xfrm>
            <a:off x="3660140" y="3691635"/>
            <a:ext cx="794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-1</a:t>
            </a:r>
            <a:r>
              <a:rPr sz="16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plane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29"/>
          <p:cNvSpPr txBox="1"/>
          <p:nvPr/>
        </p:nvSpPr>
        <p:spPr>
          <a:xfrm>
            <a:off x="2517139" y="3158235"/>
            <a:ext cx="845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+1</a:t>
            </a:r>
            <a:r>
              <a:rPr sz="16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plane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2362200" y="4293971"/>
            <a:ext cx="2057400" cy="1143000"/>
          </a:xfrm>
          <a:custGeom>
            <a:avLst/>
            <a:gdLst/>
            <a:ahLst/>
            <a:cxnLst/>
            <a:rect l="l" t="t" r="r" b="b"/>
            <a:pathLst>
              <a:path w="2057400" h="1143000">
                <a:moveTo>
                  <a:pt x="2057400" y="1143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1202037" y="4131962"/>
            <a:ext cx="1770380" cy="1049655"/>
          </a:xfrm>
          <a:custGeom>
            <a:avLst/>
            <a:gdLst/>
            <a:ahLst/>
            <a:cxnLst/>
            <a:rect l="l" t="t" r="r" b="b"/>
            <a:pathLst>
              <a:path w="1770380" h="1049654">
                <a:moveTo>
                  <a:pt x="1769762" y="104963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 txBox="1"/>
          <p:nvPr/>
        </p:nvSpPr>
        <p:spPr>
          <a:xfrm>
            <a:off x="968406" y="3243752"/>
            <a:ext cx="8175594" cy="1082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4203700">
              <a:lnSpc>
                <a:spcPct val="100000"/>
              </a:lnSpc>
            </a:pPr>
            <a:r>
              <a:rPr sz="2400" spc="-5" dirty="0">
                <a:cs typeface="Arial"/>
              </a:rPr>
              <a:t>The new optimization problem</a:t>
            </a:r>
            <a:r>
              <a:rPr sz="2400" spc="-30" dirty="0">
                <a:cs typeface="Arial"/>
              </a:rPr>
              <a:t> </a:t>
            </a:r>
            <a:r>
              <a:rPr sz="2400" dirty="0">
                <a:cs typeface="Arial"/>
              </a:rPr>
              <a:t>is:</a:t>
            </a:r>
          </a:p>
        </p:txBody>
      </p:sp>
      <p:sp>
        <p:nvSpPr>
          <p:cNvPr id="42" name="object 40"/>
          <p:cNvSpPr/>
          <p:nvPr/>
        </p:nvSpPr>
        <p:spPr>
          <a:xfrm>
            <a:off x="7820928" y="4342153"/>
            <a:ext cx="1211412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/>
          <p:cNvSpPr/>
          <p:nvPr/>
        </p:nvSpPr>
        <p:spPr>
          <a:xfrm>
            <a:off x="7816293" y="4342153"/>
            <a:ext cx="1211580" cy="685800"/>
          </a:xfrm>
          <a:custGeom>
            <a:avLst/>
            <a:gdLst/>
            <a:ahLst/>
            <a:cxnLst/>
            <a:rect l="l" t="t" r="r" b="b"/>
            <a:pathLst>
              <a:path w="1211579" h="685800">
                <a:moveTo>
                  <a:pt x="0" y="342900"/>
                </a:moveTo>
                <a:lnTo>
                  <a:pt x="342899" y="0"/>
                </a:lnTo>
                <a:lnTo>
                  <a:pt x="342899" y="171450"/>
                </a:lnTo>
                <a:lnTo>
                  <a:pt x="1211413" y="171450"/>
                </a:lnTo>
                <a:lnTo>
                  <a:pt x="1211413" y="514350"/>
                </a:lnTo>
                <a:lnTo>
                  <a:pt x="342899" y="514350"/>
                </a:lnTo>
                <a:lnTo>
                  <a:pt x="342899" y="685800"/>
                </a:lnTo>
                <a:lnTo>
                  <a:pt x="0" y="34290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/>
          <p:cNvSpPr txBox="1"/>
          <p:nvPr/>
        </p:nvSpPr>
        <p:spPr>
          <a:xfrm>
            <a:off x="2024588" y="4579965"/>
            <a:ext cx="334010" cy="595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90"/>
              </a:lnSpc>
              <a:spcBef>
                <a:spcPts val="105"/>
              </a:spcBef>
            </a:pPr>
            <a:r>
              <a:rPr sz="2650" i="1" spc="-25" dirty="0">
                <a:latin typeface="Symbol"/>
                <a:cs typeface="Symbol"/>
              </a:rPr>
              <a:t></a:t>
            </a:r>
            <a:endParaRPr sz="2650">
              <a:latin typeface="Symbol"/>
              <a:cs typeface="Symbol"/>
            </a:endParaRPr>
          </a:p>
          <a:p>
            <a:pPr marL="200025">
              <a:lnSpc>
                <a:spcPts val="1789"/>
              </a:lnSpc>
            </a:pPr>
            <a:r>
              <a:rPr sz="190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endParaRPr sz="1900">
              <a:latin typeface="Arial"/>
              <a:cs typeface="Arial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3538001" y="4520159"/>
            <a:ext cx="30289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50" i="1" spc="95" dirty="0">
                <a:latin typeface="Symbol"/>
                <a:cs typeface="Symbol"/>
              </a:rPr>
              <a:t></a:t>
            </a:r>
            <a:r>
              <a:rPr sz="2850" spc="142" baseline="-3801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850" baseline="-38011">
              <a:latin typeface="Arial"/>
              <a:cs typeface="Arial"/>
            </a:endParaRPr>
          </a:p>
        </p:txBody>
      </p:sp>
      <p:sp>
        <p:nvSpPr>
          <p:cNvPr id="47" name="左大括号 46"/>
          <p:cNvSpPr/>
          <p:nvPr/>
        </p:nvSpPr>
        <p:spPr>
          <a:xfrm rot="7136349">
            <a:off x="3208377" y="3436343"/>
            <a:ext cx="606864" cy="2480002"/>
          </a:xfrm>
          <a:prstGeom prst="leftBrace">
            <a:avLst>
              <a:gd name="adj1" fmla="val 112483"/>
              <a:gd name="adj2" fmla="val 50000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5480217" y="4440400"/>
                <a:ext cx="210628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217" y="4440400"/>
                <a:ext cx="2106282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bject 25"/>
          <p:cNvSpPr/>
          <p:nvPr/>
        </p:nvSpPr>
        <p:spPr>
          <a:xfrm>
            <a:off x="1447800" y="3581400"/>
            <a:ext cx="1981200" cy="2971800"/>
          </a:xfrm>
          <a:custGeom>
            <a:avLst/>
            <a:gdLst/>
            <a:ahLst/>
            <a:cxnLst/>
            <a:rect l="l" t="t" r="r" b="b"/>
            <a:pathLst>
              <a:path w="1981200" h="2971800">
                <a:moveTo>
                  <a:pt x="1981200" y="0"/>
                </a:moveTo>
                <a:lnTo>
                  <a:pt x="0" y="2971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94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03xovpx">
      <a:majorFont>
        <a:latin typeface="Calibri" panose="020F0302020204030204"/>
        <a:ea typeface="宋体"/>
        <a:cs typeface=""/>
      </a:majorFont>
      <a:minorFont>
        <a:latin typeface="Calibri" panose="020F0502020204030204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8582</TotalTime>
  <Words>2500</Words>
  <Application>Microsoft Office PowerPoint</Application>
  <PresentationFormat>全屏显示(4:3)</PresentationFormat>
  <Paragraphs>596</Paragraphs>
  <Slides>43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等线</vt:lpstr>
      <vt:lpstr>Arial</vt:lpstr>
      <vt:lpstr>Calibri</vt:lpstr>
      <vt:lpstr>Calibri Light</vt:lpstr>
      <vt:lpstr>Cambria</vt:lpstr>
      <vt:lpstr>Cambria Math</vt:lpstr>
      <vt:lpstr>Garamond</vt:lpstr>
      <vt:lpstr>Symbol</vt:lpstr>
      <vt:lpstr>Tahoma</vt:lpstr>
      <vt:lpstr>Times New Roman</vt:lpstr>
      <vt:lpstr>Trebuchet MS</vt:lpstr>
      <vt:lpstr>Office 主题​​</vt:lpstr>
      <vt:lpstr>1_Office 主题​​</vt:lpstr>
      <vt:lpstr>PowerPoint 演示文稿</vt:lpstr>
      <vt:lpstr>PowerPoint 演示文稿</vt:lpstr>
      <vt:lpstr>Today</vt:lpstr>
      <vt:lpstr>Optimization Step i.e. learning optimal parameter for SVM </vt:lpstr>
      <vt:lpstr>Optimization Reformulation</vt:lpstr>
      <vt:lpstr>Optimization Reformulation</vt:lpstr>
      <vt:lpstr>Linearly Non separable case</vt:lpstr>
      <vt:lpstr>Linearly Non separable case</vt:lpstr>
      <vt:lpstr>Linearly Non separable case</vt:lpstr>
      <vt:lpstr>Linearly Non separable case</vt:lpstr>
      <vt:lpstr>Final optimization for linearly  non-separable case </vt:lpstr>
      <vt:lpstr>Two optimization problems: For the separable and non separable cases </vt:lpstr>
      <vt:lpstr>Model Selection, find right C</vt:lpstr>
      <vt:lpstr>Model Selection, find right C</vt:lpstr>
      <vt:lpstr>Hinge Loss for Soft SVM </vt:lpstr>
      <vt:lpstr>Hinge Loss for Soft SVM</vt:lpstr>
      <vt:lpstr>Today</vt:lpstr>
      <vt:lpstr>Two optimization problems: For the separable and non separable cases </vt:lpstr>
      <vt:lpstr>Optimization Review: Ingredients</vt:lpstr>
      <vt:lpstr>Optimization Review: Constrained Optimization</vt:lpstr>
      <vt:lpstr>Optimization Review: Constrained Optimization</vt:lpstr>
      <vt:lpstr>Optimization Review: Constrained Optimization</vt:lpstr>
      <vt:lpstr>Optimization Review: Dual Problem</vt:lpstr>
      <vt:lpstr>Optimization Review: Lagrangian Duality</vt:lpstr>
      <vt:lpstr>Optimization Review: Lagrangian Duality, cont. </vt:lpstr>
      <vt:lpstr>Dual representation of the hard SVM QP </vt:lpstr>
      <vt:lpstr>The Dual Problem</vt:lpstr>
      <vt:lpstr>Summary: Dual for hard SVM </vt:lpstr>
      <vt:lpstr>Summary: Dual for hard SVM</vt:lpstr>
      <vt:lpstr>Summary: Dual SVM for linearly separable case</vt:lpstr>
      <vt:lpstr>Dual formulation for linearly non-separable case</vt:lpstr>
      <vt:lpstr>Prediction via Dual Weights for linear case</vt:lpstr>
      <vt:lpstr>Dual SVM – Training using Kernel matrix (next)</vt:lpstr>
      <vt:lpstr>Support vectors: non-zero α_i</vt:lpstr>
      <vt:lpstr>PowerPoint 演示文稿</vt:lpstr>
      <vt:lpstr>Support vectors: non-zero α_i</vt:lpstr>
      <vt:lpstr>Dual SVM – Interpretation</vt:lpstr>
      <vt:lpstr>Dual SVM – Testing </vt:lpstr>
      <vt:lpstr>Support Vectors for the Soft-SVM </vt:lpstr>
      <vt:lpstr>Next</vt:lpstr>
      <vt:lpstr>Thanks for listening</vt:lpstr>
      <vt:lpstr>Extra: Derivation for soft SVM</vt:lpstr>
      <vt:lpstr>Extra: Derivation for soft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马 添毅</cp:lastModifiedBy>
  <cp:revision>380</cp:revision>
  <dcterms:created xsi:type="dcterms:W3CDTF">2019-04-07T06:41:07Z</dcterms:created>
  <dcterms:modified xsi:type="dcterms:W3CDTF">2021-04-11T08:06:13Z</dcterms:modified>
</cp:coreProperties>
</file>