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9" r:id="rId3"/>
    <p:sldId id="291" r:id="rId4"/>
    <p:sldId id="293" r:id="rId5"/>
    <p:sldId id="292" r:id="rId6"/>
    <p:sldId id="296" r:id="rId7"/>
    <p:sldId id="297" r:id="rId8"/>
    <p:sldId id="298" r:id="rId9"/>
    <p:sldId id="299" r:id="rId10"/>
    <p:sldId id="300" r:id="rId11"/>
    <p:sldId id="335" r:id="rId12"/>
    <p:sldId id="290" r:id="rId13"/>
    <p:sldId id="306" r:id="rId14"/>
    <p:sldId id="303" r:id="rId15"/>
    <p:sldId id="305" r:id="rId16"/>
    <p:sldId id="319" r:id="rId17"/>
    <p:sldId id="318" r:id="rId18"/>
    <p:sldId id="309" r:id="rId19"/>
    <p:sldId id="310" r:id="rId20"/>
    <p:sldId id="311" r:id="rId21"/>
    <p:sldId id="312" r:id="rId22"/>
    <p:sldId id="313" r:id="rId23"/>
    <p:sldId id="307" r:id="rId24"/>
    <p:sldId id="308" r:id="rId25"/>
    <p:sldId id="314" r:id="rId26"/>
    <p:sldId id="315" r:id="rId27"/>
    <p:sldId id="316" r:id="rId28"/>
    <p:sldId id="317" r:id="rId29"/>
    <p:sldId id="320" r:id="rId30"/>
    <p:sldId id="321" r:id="rId31"/>
    <p:sldId id="322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3" r:id="rId41"/>
    <p:sldId id="334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B91A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17DE32-8DFF-266D-3A45-C66568677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A48541-11D0-CE90-BF54-5D795A247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304CEE-382B-1382-070F-75A7435E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D7C6-ED77-4107-A339-5712DFA697F1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F159A3-6F8B-2FAE-6FEE-5C84153F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FDD4E0-990A-1FD8-269F-3C7AC3DC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E847-9853-4A14-A22B-F9FD9D3D7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04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AB825-6F26-05B6-DA10-CCC3F095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323D91-B9EB-2C43-F266-D08A63031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582E76-0923-131C-5A33-C3078FC2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D7C6-ED77-4107-A339-5712DFA697F1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1FD2E5-4304-6603-E32E-6B8A429D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FE64E3-2025-C1EE-8096-74E76BBE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E847-9853-4A14-A22B-F9FD9D3D7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15F5875-5CE2-82B0-86F3-102AB5013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BB94C3-BB0B-2AB3-F74E-DEA17A14A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ECCDF4-5C08-24B7-9711-D7B9809AB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D7C6-ED77-4107-A339-5712DFA697F1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02FF05-EE0D-2022-E06D-3D31D031A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76947F-3B11-4472-D463-E6CE3101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E847-9853-4A14-A22B-F9FD9D3D7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01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A5D96E-BBE4-4CA0-AF95-DB82D76CA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069657-5999-3FDB-A50B-A0799B098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FE100B-1E25-4CC9-C5E9-3848C82E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D7C6-ED77-4107-A339-5712DFA697F1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1084B7-0680-7647-3E64-638B77DF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4BC037-0BB0-9E23-4632-8436A062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E847-9853-4A14-A22B-F9FD9D3D7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24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6E209F-FA66-B175-1149-A7953CD2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46F5C6-522A-6BD5-5E87-D053A2DF7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FD5E51-8505-C995-5570-DB56F785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D7C6-ED77-4107-A339-5712DFA697F1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534F51-B323-0B46-F477-B2A31EB5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7DE630-CDD1-BC11-4397-043CC21A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E847-9853-4A14-A22B-F9FD9D3D7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28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51256-B693-5064-39E8-6DEB22B8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4D6B06-319E-B051-28CC-60F4915E8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2BC80F-B318-7CFA-F1FB-253A0081B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FFF78D-DBD9-274F-0440-5E60B35B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D7C6-ED77-4107-A339-5712DFA697F1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DBA66F-5CFB-8EF1-38B8-33B21130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BB4427-F224-18F9-2D5A-37CDD611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E847-9853-4A14-A22B-F9FD9D3D7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76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80EC54-7B31-2C9C-FDBC-C7CEC11EE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384D28-6903-FD9F-720A-CA52C2FC8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02AC0C-A965-D490-A3BD-F78F613CD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80318BE-6AAC-B8AD-9DAA-F812A4AED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9BF3860-8E96-EFF5-58BB-AF50900F8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2419436-B4A4-2935-C068-4229DFC8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D7C6-ED77-4107-A339-5712DFA697F1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554D01E-0F4D-95AD-D96E-74FD6B36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B57DA3E-0103-6FF1-58B1-A2C4C3B8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E847-9853-4A14-A22B-F9FD9D3D7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73DEE-6000-A2C3-5FED-F72E0531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531DCF2-9942-EBA4-29E0-DB856E97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D7C6-ED77-4107-A339-5712DFA697F1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27833B-59F4-DD1D-4B44-0D5C7407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C046C6-6E9B-603B-072E-C1FB5129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E847-9853-4A14-A22B-F9FD9D3D7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83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4FF1E2-8EAA-ABEF-05AC-9F589972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D7C6-ED77-4107-A339-5712DFA697F1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EB72E52-091D-9138-C7BE-3813E249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B505AB-DEAD-DAC0-9A07-BE443C03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E847-9853-4A14-A22B-F9FD9D3D7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96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EEB76-E2A0-1875-DBDF-0745B8D5E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28C737-2E05-ABBB-0B25-9B64125CF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617DEE-BB11-FC4E-0165-20118115D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3984B5-FD78-92F0-9B8F-2762AFA5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D7C6-ED77-4107-A339-5712DFA697F1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2F3AFF-C759-0973-55F6-B30E4369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9A2748-0B27-CDE6-986F-E8C6487A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E847-9853-4A14-A22B-F9FD9D3D7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91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9EBD60-0FBA-610A-E768-67A126299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D96FD24-4377-5CFC-A19D-11BD602C6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3A64CF5-CC91-CDF5-199C-E3F04A530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394393-0AE8-E463-3A18-D5FD1F70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D7C6-ED77-4107-A339-5712DFA697F1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C02E00-5583-7264-48DE-478F95C6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892410-EEBF-77AC-74B5-83ECCECB6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E847-9853-4A14-A22B-F9FD9D3D7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5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20BDF9-9DBD-0CB9-A2D1-E2F7B16A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072557-3B31-D97A-406A-78A9A0886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AC8570-83B2-DD59-ADC4-AED06C798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1D7C6-ED77-4107-A339-5712DFA697F1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072DA0-3275-99A3-BD8A-1354CE65C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0FB93F-15FE-91E4-9BB9-4A1E44391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E847-9853-4A14-A22B-F9FD9D3D7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96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K17xh7h13" TargetMode="External"/><Relationship Id="rId2" Type="http://schemas.openxmlformats.org/officeDocument/2006/relationships/hyperlink" Target="vec.cpp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06CAF7-E301-40B4-8C86-5145F3F265DA}"/>
              </a:ext>
            </a:extLst>
          </p:cNvPr>
          <p:cNvSpPr txBox="1"/>
          <p:nvPr/>
        </p:nvSpPr>
        <p:spPr>
          <a:xfrm>
            <a:off x="712827" y="1973146"/>
            <a:ext cx="107663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/>
              <a:t>Динамический массив</a:t>
            </a:r>
          </a:p>
          <a:p>
            <a:pPr algn="ctr"/>
            <a:r>
              <a:rPr lang="ru-RU" sz="2800" dirty="0"/>
              <a:t>Пишем собственный </a:t>
            </a:r>
            <a:r>
              <a:rPr lang="en-US" sz="2800" dirty="0"/>
              <a:t>vector</a:t>
            </a:r>
            <a:endParaRPr lang="ru-RU" sz="2800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B3CE5F44-7492-56C8-7F6C-7E63DD433098}"/>
              </a:ext>
            </a:extLst>
          </p:cNvPr>
          <p:cNvCxnSpPr>
            <a:cxnSpLocks/>
          </p:cNvCxnSpPr>
          <p:nvPr/>
        </p:nvCxnSpPr>
        <p:spPr>
          <a:xfrm>
            <a:off x="1123406" y="3030583"/>
            <a:ext cx="10136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33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F398BE43-4B04-7964-C1A2-984A0CDC35F3}"/>
              </a:ext>
            </a:extLst>
          </p:cNvPr>
          <p:cNvSpPr/>
          <p:nvPr/>
        </p:nvSpPr>
        <p:spPr>
          <a:xfrm>
            <a:off x="2951323" y="1489447"/>
            <a:ext cx="5040006" cy="64633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EBB41A86-D342-3481-50BC-4657F291DFD3}"/>
              </a:ext>
            </a:extLst>
          </p:cNvPr>
          <p:cNvCxnSpPr/>
          <p:nvPr/>
        </p:nvCxnSpPr>
        <p:spPr>
          <a:xfrm>
            <a:off x="3639581" y="1489447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B6E051C7-2CA7-EE7D-AE6F-8289F0B51066}"/>
              </a:ext>
            </a:extLst>
          </p:cNvPr>
          <p:cNvCxnSpPr/>
          <p:nvPr/>
        </p:nvCxnSpPr>
        <p:spPr>
          <a:xfrm>
            <a:off x="4367168" y="1489447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B1B35289-8E4E-D55B-ACA7-CFA4CE7E021C}"/>
              </a:ext>
            </a:extLst>
          </p:cNvPr>
          <p:cNvCxnSpPr/>
          <p:nvPr/>
        </p:nvCxnSpPr>
        <p:spPr>
          <a:xfrm>
            <a:off x="5055426" y="1489447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50B11B74-1ED9-9EA8-CDEC-1D2FBC9B464B}"/>
              </a:ext>
            </a:extLst>
          </p:cNvPr>
          <p:cNvCxnSpPr/>
          <p:nvPr/>
        </p:nvCxnSpPr>
        <p:spPr>
          <a:xfrm>
            <a:off x="5763349" y="1489447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523BB1C8-9435-F6CF-6A47-139DDF112E70}"/>
              </a:ext>
            </a:extLst>
          </p:cNvPr>
          <p:cNvCxnSpPr/>
          <p:nvPr/>
        </p:nvCxnSpPr>
        <p:spPr>
          <a:xfrm>
            <a:off x="6471272" y="1489447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F84A2AF6-790E-58A1-F98F-6FB13A352ADA}"/>
              </a:ext>
            </a:extLst>
          </p:cNvPr>
          <p:cNvCxnSpPr/>
          <p:nvPr/>
        </p:nvCxnSpPr>
        <p:spPr>
          <a:xfrm>
            <a:off x="7238188" y="1489447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6FEC0DD-0A06-CE65-CB7E-13E074B9B7A2}"/>
              </a:ext>
            </a:extLst>
          </p:cNvPr>
          <p:cNvSpPr txBox="1"/>
          <p:nvPr/>
        </p:nvSpPr>
        <p:spPr>
          <a:xfrm>
            <a:off x="3176688" y="11201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C76EA1-3676-6D46-A528-212CC77B1309}"/>
              </a:ext>
            </a:extLst>
          </p:cNvPr>
          <p:cNvSpPr txBox="1"/>
          <p:nvPr/>
        </p:nvSpPr>
        <p:spPr>
          <a:xfrm>
            <a:off x="3875999" y="1134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33EE15C-9AAE-E415-3382-A7A5EA6B7A0F}"/>
              </a:ext>
            </a:extLst>
          </p:cNvPr>
          <p:cNvSpPr txBox="1"/>
          <p:nvPr/>
        </p:nvSpPr>
        <p:spPr>
          <a:xfrm>
            <a:off x="4569755" y="11201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403E42-B759-8B3E-0064-7AC7270A0DAB}"/>
              </a:ext>
            </a:extLst>
          </p:cNvPr>
          <p:cNvSpPr txBox="1"/>
          <p:nvPr/>
        </p:nvSpPr>
        <p:spPr>
          <a:xfrm>
            <a:off x="5274929" y="1134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6CD1490-DEC5-6845-DBBE-300FFCEC5E35}"/>
              </a:ext>
            </a:extLst>
          </p:cNvPr>
          <p:cNvSpPr txBox="1"/>
          <p:nvPr/>
        </p:nvSpPr>
        <p:spPr>
          <a:xfrm>
            <a:off x="5982851" y="1134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3033B5-9660-4C6F-E448-040C884EEBE6}"/>
              </a:ext>
            </a:extLst>
          </p:cNvPr>
          <p:cNvSpPr txBox="1"/>
          <p:nvPr/>
        </p:nvSpPr>
        <p:spPr>
          <a:xfrm>
            <a:off x="6676793" y="1112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BFED7F-B8A1-20D9-DF11-03529C900580}"/>
              </a:ext>
            </a:extLst>
          </p:cNvPr>
          <p:cNvSpPr txBox="1"/>
          <p:nvPr/>
        </p:nvSpPr>
        <p:spPr>
          <a:xfrm>
            <a:off x="7458380" y="1112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248788-0FD4-9109-2D3A-FB32DE4639F8}"/>
              </a:ext>
            </a:extLst>
          </p:cNvPr>
          <p:cNvSpPr txBox="1"/>
          <p:nvPr/>
        </p:nvSpPr>
        <p:spPr>
          <a:xfrm>
            <a:off x="4948077" y="5804614"/>
            <a:ext cx="129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capacity = </a:t>
            </a:r>
            <a:r>
              <a:rPr lang="ru-RU" dirty="0"/>
              <a:t>8</a:t>
            </a:r>
          </a:p>
        </p:txBody>
      </p: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E4EFCAC0-3ACF-5BB0-1043-DED7191A225D}"/>
              </a:ext>
            </a:extLst>
          </p:cNvPr>
          <p:cNvCxnSpPr>
            <a:cxnSpLocks/>
          </p:cNvCxnSpPr>
          <p:nvPr/>
        </p:nvCxnSpPr>
        <p:spPr>
          <a:xfrm>
            <a:off x="2938902" y="6173946"/>
            <a:ext cx="579692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4E1F71DE-2C89-CC98-9B0D-062B13835E0B}"/>
              </a:ext>
            </a:extLst>
          </p:cNvPr>
          <p:cNvCxnSpPr>
            <a:cxnSpLocks/>
          </p:cNvCxnSpPr>
          <p:nvPr/>
        </p:nvCxnSpPr>
        <p:spPr>
          <a:xfrm>
            <a:off x="2951323" y="4924269"/>
            <a:ext cx="0" cy="15871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5E6A2458-96F6-7F85-D537-DA57CCA4EBA4}"/>
              </a:ext>
            </a:extLst>
          </p:cNvPr>
          <p:cNvCxnSpPr>
            <a:cxnSpLocks/>
          </p:cNvCxnSpPr>
          <p:nvPr/>
        </p:nvCxnSpPr>
        <p:spPr>
          <a:xfrm>
            <a:off x="8735831" y="4922621"/>
            <a:ext cx="12421" cy="15887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07D8425-2E64-F572-3763-9AFFC6458ADC}"/>
              </a:ext>
            </a:extLst>
          </p:cNvPr>
          <p:cNvSpPr txBox="1"/>
          <p:nvPr/>
        </p:nvSpPr>
        <p:spPr>
          <a:xfrm>
            <a:off x="884654" y="277620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Но если необходимо добавить элемент, а выделенное место кончилось?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BF274E11-D72A-7B11-7A2B-93B17A3AB2B5}"/>
              </a:ext>
            </a:extLst>
          </p:cNvPr>
          <p:cNvCxnSpPr>
            <a:cxnSpLocks/>
          </p:cNvCxnSpPr>
          <p:nvPr/>
        </p:nvCxnSpPr>
        <p:spPr>
          <a:xfrm>
            <a:off x="2938902" y="5556975"/>
            <a:ext cx="579692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BC2DCB-D096-ED33-952F-53EA03E8A59C}"/>
              </a:ext>
            </a:extLst>
          </p:cNvPr>
          <p:cNvSpPr txBox="1"/>
          <p:nvPr/>
        </p:nvSpPr>
        <p:spPr>
          <a:xfrm>
            <a:off x="5037449" y="5203476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= </a:t>
            </a:r>
            <a:r>
              <a:rPr lang="ru-RU" dirty="0"/>
              <a:t>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DFC122-2133-9C96-0445-10DCC3816D39}"/>
              </a:ext>
            </a:extLst>
          </p:cNvPr>
          <p:cNvSpPr txBox="1"/>
          <p:nvPr/>
        </p:nvSpPr>
        <p:spPr>
          <a:xfrm>
            <a:off x="3117554" y="1581779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endParaRPr lang="ru-RU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6CDF1E-EECC-8BAB-2E25-4BB0701FABB8}"/>
              </a:ext>
            </a:extLst>
          </p:cNvPr>
          <p:cNvSpPr txBox="1"/>
          <p:nvPr/>
        </p:nvSpPr>
        <p:spPr>
          <a:xfrm>
            <a:off x="3831656" y="1577424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  <a:endParaRPr lang="ru-RU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494F41-31B8-8417-B293-5AA8409DBD8D}"/>
              </a:ext>
            </a:extLst>
          </p:cNvPr>
          <p:cNvSpPr txBox="1"/>
          <p:nvPr/>
        </p:nvSpPr>
        <p:spPr>
          <a:xfrm>
            <a:off x="4537582" y="1596074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ru-RU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E06623-DE53-E3FB-EBB9-4BA9947F4F2A}"/>
              </a:ext>
            </a:extLst>
          </p:cNvPr>
          <p:cNvSpPr txBox="1"/>
          <p:nvPr/>
        </p:nvSpPr>
        <p:spPr>
          <a:xfrm>
            <a:off x="5236874" y="1584811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ru-RU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B9EFB7-AEEA-6B8C-C9D8-F132A54A3378}"/>
              </a:ext>
            </a:extLst>
          </p:cNvPr>
          <p:cNvSpPr txBox="1"/>
          <p:nvPr/>
        </p:nvSpPr>
        <p:spPr>
          <a:xfrm>
            <a:off x="5947582" y="1589867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ru-R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09C88C-7F6D-0B17-5CE9-11718603B56E}"/>
              </a:ext>
            </a:extLst>
          </p:cNvPr>
          <p:cNvSpPr txBox="1"/>
          <p:nvPr/>
        </p:nvSpPr>
        <p:spPr>
          <a:xfrm>
            <a:off x="6676793" y="1584811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  <a:endParaRPr lang="ru-RU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D08AEF-5B8B-32FF-0F6E-4C1CE915CD6D}"/>
              </a:ext>
            </a:extLst>
          </p:cNvPr>
          <p:cNvSpPr txBox="1"/>
          <p:nvPr/>
        </p:nvSpPr>
        <p:spPr>
          <a:xfrm>
            <a:off x="7443708" y="1592716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ru-RU" sz="2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7DDBB0E-3FB4-D9C6-F982-7BA75C6857DD}"/>
              </a:ext>
            </a:extLst>
          </p:cNvPr>
          <p:cNvSpPr/>
          <p:nvPr/>
        </p:nvSpPr>
        <p:spPr>
          <a:xfrm>
            <a:off x="2951323" y="4285218"/>
            <a:ext cx="5040006" cy="64633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D3624B82-CEB6-CD12-727F-17123708AE44}"/>
              </a:ext>
            </a:extLst>
          </p:cNvPr>
          <p:cNvCxnSpPr/>
          <p:nvPr/>
        </p:nvCxnSpPr>
        <p:spPr>
          <a:xfrm>
            <a:off x="3639581" y="4285218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08CA9CD-01A1-51B7-88C2-A46732470693}"/>
              </a:ext>
            </a:extLst>
          </p:cNvPr>
          <p:cNvCxnSpPr/>
          <p:nvPr/>
        </p:nvCxnSpPr>
        <p:spPr>
          <a:xfrm>
            <a:off x="4367168" y="4285218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BE59CE-9C73-36A6-EF92-5D9DD8A82CE0}"/>
              </a:ext>
            </a:extLst>
          </p:cNvPr>
          <p:cNvCxnSpPr/>
          <p:nvPr/>
        </p:nvCxnSpPr>
        <p:spPr>
          <a:xfrm>
            <a:off x="5055426" y="4285218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9541E2DA-E5CB-67F2-8992-95D5DA1CABA4}"/>
              </a:ext>
            </a:extLst>
          </p:cNvPr>
          <p:cNvCxnSpPr/>
          <p:nvPr/>
        </p:nvCxnSpPr>
        <p:spPr>
          <a:xfrm>
            <a:off x="5763349" y="4285218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B919989B-9633-2756-0550-9F02821BF93B}"/>
              </a:ext>
            </a:extLst>
          </p:cNvPr>
          <p:cNvCxnSpPr/>
          <p:nvPr/>
        </p:nvCxnSpPr>
        <p:spPr>
          <a:xfrm>
            <a:off x="6471272" y="4285218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6750BAF9-4D5A-C928-9ADA-E553B5CA85BC}"/>
              </a:ext>
            </a:extLst>
          </p:cNvPr>
          <p:cNvCxnSpPr/>
          <p:nvPr/>
        </p:nvCxnSpPr>
        <p:spPr>
          <a:xfrm>
            <a:off x="7238188" y="4285218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533FA73-450D-5E55-2280-5E0BDE2194BA}"/>
              </a:ext>
            </a:extLst>
          </p:cNvPr>
          <p:cNvSpPr txBox="1"/>
          <p:nvPr/>
        </p:nvSpPr>
        <p:spPr>
          <a:xfrm>
            <a:off x="3117554" y="4377550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endParaRPr lang="ru-RU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E20E6A-9A07-D715-0862-CF6BD7BC775E}"/>
              </a:ext>
            </a:extLst>
          </p:cNvPr>
          <p:cNvSpPr txBox="1"/>
          <p:nvPr/>
        </p:nvSpPr>
        <p:spPr>
          <a:xfrm>
            <a:off x="3831656" y="4373195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  <a:endParaRPr lang="ru-RU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CAE7B9-16A1-941F-5095-966B20C98CC5}"/>
              </a:ext>
            </a:extLst>
          </p:cNvPr>
          <p:cNvSpPr txBox="1"/>
          <p:nvPr/>
        </p:nvSpPr>
        <p:spPr>
          <a:xfrm>
            <a:off x="4537582" y="4391845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ru-RU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38F6B3-04A3-86B8-D005-BF9DAE2F5180}"/>
              </a:ext>
            </a:extLst>
          </p:cNvPr>
          <p:cNvSpPr txBox="1"/>
          <p:nvPr/>
        </p:nvSpPr>
        <p:spPr>
          <a:xfrm>
            <a:off x="5236874" y="4380582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ru-RU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785F9E-B737-D7C7-4DFD-16BDBA4740F4}"/>
              </a:ext>
            </a:extLst>
          </p:cNvPr>
          <p:cNvSpPr txBox="1"/>
          <p:nvPr/>
        </p:nvSpPr>
        <p:spPr>
          <a:xfrm>
            <a:off x="5947582" y="4385638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ru-RU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6FBC94-FD37-A07C-2A95-DD81178F59B2}"/>
              </a:ext>
            </a:extLst>
          </p:cNvPr>
          <p:cNvSpPr txBox="1"/>
          <p:nvPr/>
        </p:nvSpPr>
        <p:spPr>
          <a:xfrm>
            <a:off x="6676793" y="4380582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  <a:endParaRPr lang="ru-RU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73D8BB-30EE-D8CE-C37B-07DE693B8AD3}"/>
              </a:ext>
            </a:extLst>
          </p:cNvPr>
          <p:cNvSpPr txBox="1"/>
          <p:nvPr/>
        </p:nvSpPr>
        <p:spPr>
          <a:xfrm>
            <a:off x="7443708" y="4388487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ru-RU" sz="24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DC783EB8-CF4D-D3DC-E05B-6F6BC534BCB4}"/>
              </a:ext>
            </a:extLst>
          </p:cNvPr>
          <p:cNvSpPr/>
          <p:nvPr/>
        </p:nvSpPr>
        <p:spPr>
          <a:xfrm>
            <a:off x="7997931" y="4280861"/>
            <a:ext cx="747250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4FE681-9124-E4D3-34A9-9F0C6823D655}"/>
              </a:ext>
            </a:extLst>
          </p:cNvPr>
          <p:cNvSpPr txBox="1"/>
          <p:nvPr/>
        </p:nvSpPr>
        <p:spPr>
          <a:xfrm>
            <a:off x="8187693" y="4380582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4</a:t>
            </a:r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372A6BAC-3085-DFF8-8F1F-C93B3ABE8F3F}"/>
              </a:ext>
            </a:extLst>
          </p:cNvPr>
          <p:cNvCxnSpPr>
            <a:cxnSpLocks/>
          </p:cNvCxnSpPr>
          <p:nvPr/>
        </p:nvCxnSpPr>
        <p:spPr>
          <a:xfrm>
            <a:off x="5505040" y="2367584"/>
            <a:ext cx="0" cy="407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757CEB7-BDC3-455F-E67F-7BCEC091230F}"/>
              </a:ext>
            </a:extLst>
          </p:cNvPr>
          <p:cNvCxnSpPr>
            <a:cxnSpLocks/>
          </p:cNvCxnSpPr>
          <p:nvPr/>
        </p:nvCxnSpPr>
        <p:spPr>
          <a:xfrm>
            <a:off x="5505040" y="3364110"/>
            <a:ext cx="0" cy="407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B63DAFB-09CF-0F07-28CA-19BC1330E43E}"/>
              </a:ext>
            </a:extLst>
          </p:cNvPr>
          <p:cNvSpPr txBox="1"/>
          <p:nvPr/>
        </p:nvSpPr>
        <p:spPr>
          <a:xfrm>
            <a:off x="5081222" y="23749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167F9F-F2C4-0A82-17D2-3CCD51E2749A}"/>
              </a:ext>
            </a:extLst>
          </p:cNvPr>
          <p:cNvSpPr txBox="1"/>
          <p:nvPr/>
        </p:nvSpPr>
        <p:spPr>
          <a:xfrm>
            <a:off x="5119774" y="33722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1D9ADD-3BD7-77E7-89E2-041A5427B578}"/>
              </a:ext>
            </a:extLst>
          </p:cNvPr>
          <p:cNvSpPr txBox="1"/>
          <p:nvPr/>
        </p:nvSpPr>
        <p:spPr>
          <a:xfrm>
            <a:off x="4318408" y="2853280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[capacity+1]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B71A48-2201-EBA8-EB35-8FAA06B0BFD2}"/>
              </a:ext>
            </a:extLst>
          </p:cNvPr>
          <p:cNvSpPr txBox="1"/>
          <p:nvPr/>
        </p:nvSpPr>
        <p:spPr>
          <a:xfrm>
            <a:off x="1837096" y="811631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v.push_back</a:t>
            </a:r>
            <a:r>
              <a:rPr lang="en-US" dirty="0">
                <a:latin typeface="Consolas" panose="020B0609020204030204" pitchFamily="49" charset="0"/>
              </a:rPr>
              <a:t>(4);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EBF52D04-44E8-21D8-2085-7B10538296C5}"/>
              </a:ext>
            </a:extLst>
          </p:cNvPr>
          <p:cNvCxnSpPr>
            <a:cxnSpLocks/>
            <a:stCxn id="53" idx="2"/>
            <a:endCxn id="21" idx="1"/>
          </p:cNvCxnSpPr>
          <p:nvPr/>
        </p:nvCxnSpPr>
        <p:spPr>
          <a:xfrm>
            <a:off x="1029296" y="3480052"/>
            <a:ext cx="2088258" cy="1128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0D26D57-E256-B28A-F6ED-1F9F24DDD97A}"/>
              </a:ext>
            </a:extLst>
          </p:cNvPr>
          <p:cNvSpPr txBox="1"/>
          <p:nvPr/>
        </p:nvSpPr>
        <p:spPr>
          <a:xfrm>
            <a:off x="4674513" y="3830053"/>
            <a:ext cx="223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swap(</a:t>
            </a:r>
            <a:r>
              <a:rPr lang="en-US" dirty="0" err="1">
                <a:latin typeface="Consolas" panose="020B0609020204030204" pitchFamily="49" charset="0"/>
              </a:rPr>
              <a:t>temp,data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5EA29EBF-70A4-178F-2ABA-3CFE06078246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3282610" y="2043444"/>
            <a:ext cx="169083" cy="8077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8005361-E1B2-CDA4-6171-0554E702BA27}"/>
              </a:ext>
            </a:extLst>
          </p:cNvPr>
          <p:cNvSpPr txBox="1"/>
          <p:nvPr/>
        </p:nvSpPr>
        <p:spPr>
          <a:xfrm>
            <a:off x="493732" y="311072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* data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607589-F68A-6E6D-3235-FFB2B2EF963D}"/>
              </a:ext>
            </a:extLst>
          </p:cNvPr>
          <p:cNvSpPr txBox="1"/>
          <p:nvPr/>
        </p:nvSpPr>
        <p:spPr>
          <a:xfrm>
            <a:off x="3072125" y="285121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* temp =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902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F398BE43-4B04-7964-C1A2-984A0CDC35F3}"/>
              </a:ext>
            </a:extLst>
          </p:cNvPr>
          <p:cNvSpPr/>
          <p:nvPr/>
        </p:nvSpPr>
        <p:spPr>
          <a:xfrm>
            <a:off x="2951323" y="1489447"/>
            <a:ext cx="5040006" cy="64633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EBB41A86-D342-3481-50BC-4657F291DFD3}"/>
              </a:ext>
            </a:extLst>
          </p:cNvPr>
          <p:cNvCxnSpPr/>
          <p:nvPr/>
        </p:nvCxnSpPr>
        <p:spPr>
          <a:xfrm>
            <a:off x="3639581" y="1489447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B6E051C7-2CA7-EE7D-AE6F-8289F0B51066}"/>
              </a:ext>
            </a:extLst>
          </p:cNvPr>
          <p:cNvCxnSpPr/>
          <p:nvPr/>
        </p:nvCxnSpPr>
        <p:spPr>
          <a:xfrm>
            <a:off x="4367168" y="1489447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B1B35289-8E4E-D55B-ACA7-CFA4CE7E021C}"/>
              </a:ext>
            </a:extLst>
          </p:cNvPr>
          <p:cNvCxnSpPr/>
          <p:nvPr/>
        </p:nvCxnSpPr>
        <p:spPr>
          <a:xfrm>
            <a:off x="5055426" y="1489447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50B11B74-1ED9-9EA8-CDEC-1D2FBC9B464B}"/>
              </a:ext>
            </a:extLst>
          </p:cNvPr>
          <p:cNvCxnSpPr/>
          <p:nvPr/>
        </p:nvCxnSpPr>
        <p:spPr>
          <a:xfrm>
            <a:off x="5763349" y="1489447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523BB1C8-9435-F6CF-6A47-139DDF112E70}"/>
              </a:ext>
            </a:extLst>
          </p:cNvPr>
          <p:cNvCxnSpPr/>
          <p:nvPr/>
        </p:nvCxnSpPr>
        <p:spPr>
          <a:xfrm>
            <a:off x="6471272" y="1489447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F84A2AF6-790E-58A1-F98F-6FB13A352ADA}"/>
              </a:ext>
            </a:extLst>
          </p:cNvPr>
          <p:cNvCxnSpPr/>
          <p:nvPr/>
        </p:nvCxnSpPr>
        <p:spPr>
          <a:xfrm>
            <a:off x="7238188" y="1489447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6FEC0DD-0A06-CE65-CB7E-13E074B9B7A2}"/>
              </a:ext>
            </a:extLst>
          </p:cNvPr>
          <p:cNvSpPr txBox="1"/>
          <p:nvPr/>
        </p:nvSpPr>
        <p:spPr>
          <a:xfrm>
            <a:off x="3176688" y="11201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C76EA1-3676-6D46-A528-212CC77B1309}"/>
              </a:ext>
            </a:extLst>
          </p:cNvPr>
          <p:cNvSpPr txBox="1"/>
          <p:nvPr/>
        </p:nvSpPr>
        <p:spPr>
          <a:xfrm>
            <a:off x="3875999" y="1134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33EE15C-9AAE-E415-3382-A7A5EA6B7A0F}"/>
              </a:ext>
            </a:extLst>
          </p:cNvPr>
          <p:cNvSpPr txBox="1"/>
          <p:nvPr/>
        </p:nvSpPr>
        <p:spPr>
          <a:xfrm>
            <a:off x="4569755" y="11201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403E42-B759-8B3E-0064-7AC7270A0DAB}"/>
              </a:ext>
            </a:extLst>
          </p:cNvPr>
          <p:cNvSpPr txBox="1"/>
          <p:nvPr/>
        </p:nvSpPr>
        <p:spPr>
          <a:xfrm>
            <a:off x="5274929" y="1134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6CD1490-DEC5-6845-DBBE-300FFCEC5E35}"/>
              </a:ext>
            </a:extLst>
          </p:cNvPr>
          <p:cNvSpPr txBox="1"/>
          <p:nvPr/>
        </p:nvSpPr>
        <p:spPr>
          <a:xfrm>
            <a:off x="5982851" y="1134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3033B5-9660-4C6F-E448-040C884EEBE6}"/>
              </a:ext>
            </a:extLst>
          </p:cNvPr>
          <p:cNvSpPr txBox="1"/>
          <p:nvPr/>
        </p:nvSpPr>
        <p:spPr>
          <a:xfrm>
            <a:off x="6676793" y="1112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BFED7F-B8A1-20D9-DF11-03529C900580}"/>
              </a:ext>
            </a:extLst>
          </p:cNvPr>
          <p:cNvSpPr txBox="1"/>
          <p:nvPr/>
        </p:nvSpPr>
        <p:spPr>
          <a:xfrm>
            <a:off x="7458380" y="1112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248788-0FD4-9109-2D3A-FB32DE4639F8}"/>
              </a:ext>
            </a:extLst>
          </p:cNvPr>
          <p:cNvSpPr txBox="1"/>
          <p:nvPr/>
        </p:nvSpPr>
        <p:spPr>
          <a:xfrm>
            <a:off x="4948077" y="5804614"/>
            <a:ext cx="129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capacity = </a:t>
            </a:r>
            <a:r>
              <a:rPr lang="ru-RU" dirty="0"/>
              <a:t>8</a:t>
            </a:r>
          </a:p>
        </p:txBody>
      </p: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E4EFCAC0-3ACF-5BB0-1043-DED7191A225D}"/>
              </a:ext>
            </a:extLst>
          </p:cNvPr>
          <p:cNvCxnSpPr>
            <a:cxnSpLocks/>
          </p:cNvCxnSpPr>
          <p:nvPr/>
        </p:nvCxnSpPr>
        <p:spPr>
          <a:xfrm>
            <a:off x="2938902" y="6173946"/>
            <a:ext cx="579692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4E1F71DE-2C89-CC98-9B0D-062B13835E0B}"/>
              </a:ext>
            </a:extLst>
          </p:cNvPr>
          <p:cNvCxnSpPr>
            <a:cxnSpLocks/>
          </p:cNvCxnSpPr>
          <p:nvPr/>
        </p:nvCxnSpPr>
        <p:spPr>
          <a:xfrm>
            <a:off x="2951323" y="4924269"/>
            <a:ext cx="0" cy="15871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5E6A2458-96F6-7F85-D537-DA57CCA4EBA4}"/>
              </a:ext>
            </a:extLst>
          </p:cNvPr>
          <p:cNvCxnSpPr>
            <a:cxnSpLocks/>
          </p:cNvCxnSpPr>
          <p:nvPr/>
        </p:nvCxnSpPr>
        <p:spPr>
          <a:xfrm>
            <a:off x="8735831" y="4922621"/>
            <a:ext cx="12421" cy="15887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07D8425-2E64-F572-3763-9AFFC6458ADC}"/>
              </a:ext>
            </a:extLst>
          </p:cNvPr>
          <p:cNvSpPr txBox="1"/>
          <p:nvPr/>
        </p:nvSpPr>
        <p:spPr>
          <a:xfrm>
            <a:off x="884654" y="277620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Но если необходимо добавить элемент, а выделенное место кончилось?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BF274E11-D72A-7B11-7A2B-93B17A3AB2B5}"/>
              </a:ext>
            </a:extLst>
          </p:cNvPr>
          <p:cNvCxnSpPr>
            <a:cxnSpLocks/>
          </p:cNvCxnSpPr>
          <p:nvPr/>
        </p:nvCxnSpPr>
        <p:spPr>
          <a:xfrm>
            <a:off x="2938902" y="5556975"/>
            <a:ext cx="579692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BC2DCB-D096-ED33-952F-53EA03E8A59C}"/>
              </a:ext>
            </a:extLst>
          </p:cNvPr>
          <p:cNvSpPr txBox="1"/>
          <p:nvPr/>
        </p:nvSpPr>
        <p:spPr>
          <a:xfrm>
            <a:off x="5037449" y="5203476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= </a:t>
            </a:r>
            <a:r>
              <a:rPr lang="ru-RU" dirty="0"/>
              <a:t>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DFC122-2133-9C96-0445-10DCC3816D39}"/>
              </a:ext>
            </a:extLst>
          </p:cNvPr>
          <p:cNvSpPr txBox="1"/>
          <p:nvPr/>
        </p:nvSpPr>
        <p:spPr>
          <a:xfrm>
            <a:off x="3117554" y="1581779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endParaRPr lang="ru-RU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6CDF1E-EECC-8BAB-2E25-4BB0701FABB8}"/>
              </a:ext>
            </a:extLst>
          </p:cNvPr>
          <p:cNvSpPr txBox="1"/>
          <p:nvPr/>
        </p:nvSpPr>
        <p:spPr>
          <a:xfrm>
            <a:off x="3831656" y="1577424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  <a:endParaRPr lang="ru-RU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494F41-31B8-8417-B293-5AA8409DBD8D}"/>
              </a:ext>
            </a:extLst>
          </p:cNvPr>
          <p:cNvSpPr txBox="1"/>
          <p:nvPr/>
        </p:nvSpPr>
        <p:spPr>
          <a:xfrm>
            <a:off x="4537582" y="1596074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ru-RU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E06623-DE53-E3FB-EBB9-4BA9947F4F2A}"/>
              </a:ext>
            </a:extLst>
          </p:cNvPr>
          <p:cNvSpPr txBox="1"/>
          <p:nvPr/>
        </p:nvSpPr>
        <p:spPr>
          <a:xfrm>
            <a:off x="5236874" y="1584811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ru-RU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B9EFB7-AEEA-6B8C-C9D8-F132A54A3378}"/>
              </a:ext>
            </a:extLst>
          </p:cNvPr>
          <p:cNvSpPr txBox="1"/>
          <p:nvPr/>
        </p:nvSpPr>
        <p:spPr>
          <a:xfrm>
            <a:off x="5947582" y="1589867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ru-R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09C88C-7F6D-0B17-5CE9-11718603B56E}"/>
              </a:ext>
            </a:extLst>
          </p:cNvPr>
          <p:cNvSpPr txBox="1"/>
          <p:nvPr/>
        </p:nvSpPr>
        <p:spPr>
          <a:xfrm>
            <a:off x="6676793" y="1584811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  <a:endParaRPr lang="ru-RU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D08AEF-5B8B-32FF-0F6E-4C1CE915CD6D}"/>
              </a:ext>
            </a:extLst>
          </p:cNvPr>
          <p:cNvSpPr txBox="1"/>
          <p:nvPr/>
        </p:nvSpPr>
        <p:spPr>
          <a:xfrm>
            <a:off x="7443708" y="1592716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ru-RU" sz="2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7DDBB0E-3FB4-D9C6-F982-7BA75C6857DD}"/>
              </a:ext>
            </a:extLst>
          </p:cNvPr>
          <p:cNvSpPr/>
          <p:nvPr/>
        </p:nvSpPr>
        <p:spPr>
          <a:xfrm>
            <a:off x="2951323" y="4285218"/>
            <a:ext cx="5040006" cy="64633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D3624B82-CEB6-CD12-727F-17123708AE44}"/>
              </a:ext>
            </a:extLst>
          </p:cNvPr>
          <p:cNvCxnSpPr/>
          <p:nvPr/>
        </p:nvCxnSpPr>
        <p:spPr>
          <a:xfrm>
            <a:off x="3639581" y="4285218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08CA9CD-01A1-51B7-88C2-A46732470693}"/>
              </a:ext>
            </a:extLst>
          </p:cNvPr>
          <p:cNvCxnSpPr/>
          <p:nvPr/>
        </p:nvCxnSpPr>
        <p:spPr>
          <a:xfrm>
            <a:off x="4367168" y="4285218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BE59CE-9C73-36A6-EF92-5D9DD8A82CE0}"/>
              </a:ext>
            </a:extLst>
          </p:cNvPr>
          <p:cNvCxnSpPr/>
          <p:nvPr/>
        </p:nvCxnSpPr>
        <p:spPr>
          <a:xfrm>
            <a:off x="5055426" y="4285218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9541E2DA-E5CB-67F2-8992-95D5DA1CABA4}"/>
              </a:ext>
            </a:extLst>
          </p:cNvPr>
          <p:cNvCxnSpPr/>
          <p:nvPr/>
        </p:nvCxnSpPr>
        <p:spPr>
          <a:xfrm>
            <a:off x="5763349" y="4285218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B919989B-9633-2756-0550-9F02821BF93B}"/>
              </a:ext>
            </a:extLst>
          </p:cNvPr>
          <p:cNvCxnSpPr/>
          <p:nvPr/>
        </p:nvCxnSpPr>
        <p:spPr>
          <a:xfrm>
            <a:off x="6471272" y="4285218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6750BAF9-4D5A-C928-9ADA-E553B5CA85BC}"/>
              </a:ext>
            </a:extLst>
          </p:cNvPr>
          <p:cNvCxnSpPr/>
          <p:nvPr/>
        </p:nvCxnSpPr>
        <p:spPr>
          <a:xfrm>
            <a:off x="7238188" y="4285218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533FA73-450D-5E55-2280-5E0BDE2194BA}"/>
              </a:ext>
            </a:extLst>
          </p:cNvPr>
          <p:cNvSpPr txBox="1"/>
          <p:nvPr/>
        </p:nvSpPr>
        <p:spPr>
          <a:xfrm>
            <a:off x="3117554" y="4377550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endParaRPr lang="ru-RU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E20E6A-9A07-D715-0862-CF6BD7BC775E}"/>
              </a:ext>
            </a:extLst>
          </p:cNvPr>
          <p:cNvSpPr txBox="1"/>
          <p:nvPr/>
        </p:nvSpPr>
        <p:spPr>
          <a:xfrm>
            <a:off x="3831656" y="4373195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  <a:endParaRPr lang="ru-RU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CAE7B9-16A1-941F-5095-966B20C98CC5}"/>
              </a:ext>
            </a:extLst>
          </p:cNvPr>
          <p:cNvSpPr txBox="1"/>
          <p:nvPr/>
        </p:nvSpPr>
        <p:spPr>
          <a:xfrm>
            <a:off x="4537582" y="4391845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ru-RU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38F6B3-04A3-86B8-D005-BF9DAE2F5180}"/>
              </a:ext>
            </a:extLst>
          </p:cNvPr>
          <p:cNvSpPr txBox="1"/>
          <p:nvPr/>
        </p:nvSpPr>
        <p:spPr>
          <a:xfrm>
            <a:off x="5236874" y="4380582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ru-RU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785F9E-B737-D7C7-4DFD-16BDBA4740F4}"/>
              </a:ext>
            </a:extLst>
          </p:cNvPr>
          <p:cNvSpPr txBox="1"/>
          <p:nvPr/>
        </p:nvSpPr>
        <p:spPr>
          <a:xfrm>
            <a:off x="5947582" y="4385638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ru-RU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6FBC94-FD37-A07C-2A95-DD81178F59B2}"/>
              </a:ext>
            </a:extLst>
          </p:cNvPr>
          <p:cNvSpPr txBox="1"/>
          <p:nvPr/>
        </p:nvSpPr>
        <p:spPr>
          <a:xfrm>
            <a:off x="6676793" y="4380582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  <a:endParaRPr lang="ru-RU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73D8BB-30EE-D8CE-C37B-07DE693B8AD3}"/>
              </a:ext>
            </a:extLst>
          </p:cNvPr>
          <p:cNvSpPr txBox="1"/>
          <p:nvPr/>
        </p:nvSpPr>
        <p:spPr>
          <a:xfrm>
            <a:off x="7443708" y="4388487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ru-RU" sz="24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DC783EB8-CF4D-D3DC-E05B-6F6BC534BCB4}"/>
              </a:ext>
            </a:extLst>
          </p:cNvPr>
          <p:cNvSpPr/>
          <p:nvPr/>
        </p:nvSpPr>
        <p:spPr>
          <a:xfrm>
            <a:off x="7997931" y="4280861"/>
            <a:ext cx="747250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4FE681-9124-E4D3-34A9-9F0C6823D655}"/>
              </a:ext>
            </a:extLst>
          </p:cNvPr>
          <p:cNvSpPr txBox="1"/>
          <p:nvPr/>
        </p:nvSpPr>
        <p:spPr>
          <a:xfrm>
            <a:off x="8187693" y="4380582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4</a:t>
            </a:r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372A6BAC-3085-DFF8-8F1F-C93B3ABE8F3F}"/>
              </a:ext>
            </a:extLst>
          </p:cNvPr>
          <p:cNvCxnSpPr>
            <a:cxnSpLocks/>
          </p:cNvCxnSpPr>
          <p:nvPr/>
        </p:nvCxnSpPr>
        <p:spPr>
          <a:xfrm>
            <a:off x="5505040" y="2367584"/>
            <a:ext cx="0" cy="407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757CEB7-BDC3-455F-E67F-7BCEC091230F}"/>
              </a:ext>
            </a:extLst>
          </p:cNvPr>
          <p:cNvCxnSpPr>
            <a:cxnSpLocks/>
          </p:cNvCxnSpPr>
          <p:nvPr/>
        </p:nvCxnSpPr>
        <p:spPr>
          <a:xfrm>
            <a:off x="5505040" y="3364110"/>
            <a:ext cx="0" cy="407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B63DAFB-09CF-0F07-28CA-19BC1330E43E}"/>
              </a:ext>
            </a:extLst>
          </p:cNvPr>
          <p:cNvSpPr txBox="1"/>
          <p:nvPr/>
        </p:nvSpPr>
        <p:spPr>
          <a:xfrm>
            <a:off x="5081222" y="23749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167F9F-F2C4-0A82-17D2-3CCD51E2749A}"/>
              </a:ext>
            </a:extLst>
          </p:cNvPr>
          <p:cNvSpPr txBox="1"/>
          <p:nvPr/>
        </p:nvSpPr>
        <p:spPr>
          <a:xfrm>
            <a:off x="5119774" y="33722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1D9ADD-3BD7-77E7-89E2-041A5427B578}"/>
              </a:ext>
            </a:extLst>
          </p:cNvPr>
          <p:cNvSpPr txBox="1"/>
          <p:nvPr/>
        </p:nvSpPr>
        <p:spPr>
          <a:xfrm>
            <a:off x="4318408" y="2853280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[capacity+1]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B71A48-2201-EBA8-EB35-8FAA06B0BFD2}"/>
              </a:ext>
            </a:extLst>
          </p:cNvPr>
          <p:cNvSpPr txBox="1"/>
          <p:nvPr/>
        </p:nvSpPr>
        <p:spPr>
          <a:xfrm>
            <a:off x="1837096" y="811631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v.push_back</a:t>
            </a:r>
            <a:r>
              <a:rPr lang="en-US" dirty="0">
                <a:latin typeface="Consolas" panose="020B0609020204030204" pitchFamily="49" charset="0"/>
              </a:rPr>
              <a:t>(4);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EBF52D04-44E8-21D8-2085-7B10538296C5}"/>
              </a:ext>
            </a:extLst>
          </p:cNvPr>
          <p:cNvCxnSpPr>
            <a:cxnSpLocks/>
            <a:stCxn id="30" idx="2"/>
            <a:endCxn id="21" idx="1"/>
          </p:cNvCxnSpPr>
          <p:nvPr/>
        </p:nvCxnSpPr>
        <p:spPr>
          <a:xfrm>
            <a:off x="1029296" y="3480052"/>
            <a:ext cx="2088258" cy="1128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0D26D57-E256-B28A-F6ED-1F9F24DDD97A}"/>
              </a:ext>
            </a:extLst>
          </p:cNvPr>
          <p:cNvSpPr txBox="1"/>
          <p:nvPr/>
        </p:nvSpPr>
        <p:spPr>
          <a:xfrm>
            <a:off x="4674513" y="3830053"/>
            <a:ext cx="223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swap(</a:t>
            </a:r>
            <a:r>
              <a:rPr lang="en-US" dirty="0" err="1">
                <a:latin typeface="Consolas" panose="020B0609020204030204" pitchFamily="49" charset="0"/>
              </a:rPr>
              <a:t>temp,data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5EA29EBF-70A4-178F-2ABA-3CFE06078246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3282610" y="2043444"/>
            <a:ext cx="169083" cy="8077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D708EE5F-7CA5-700E-EABC-ACF0FD5E958A}"/>
              </a:ext>
            </a:extLst>
          </p:cNvPr>
          <p:cNvCxnSpPr>
            <a:cxnSpLocks/>
          </p:cNvCxnSpPr>
          <p:nvPr/>
        </p:nvCxnSpPr>
        <p:spPr>
          <a:xfrm>
            <a:off x="8976722" y="4595117"/>
            <a:ext cx="5909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4693113-314B-8463-5A3A-68C333F4AA03}"/>
              </a:ext>
            </a:extLst>
          </p:cNvPr>
          <p:cNvSpPr txBox="1"/>
          <p:nvPr/>
        </p:nvSpPr>
        <p:spPr>
          <a:xfrm>
            <a:off x="9622055" y="443233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delete[] </a:t>
            </a:r>
            <a:r>
              <a:rPr lang="en-US" dirty="0">
                <a:latin typeface="Consolas" panose="020B0609020204030204" pitchFamily="49" charset="0"/>
              </a:rPr>
              <a:t>temp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3BF5EA-20D0-A376-9A0D-90D276C560A5}"/>
              </a:ext>
            </a:extLst>
          </p:cNvPr>
          <p:cNvSpPr txBox="1"/>
          <p:nvPr/>
        </p:nvSpPr>
        <p:spPr>
          <a:xfrm>
            <a:off x="9066229" y="42257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13E955-D6D2-B23D-4D8A-643AC9E62FA9}"/>
              </a:ext>
            </a:extLst>
          </p:cNvPr>
          <p:cNvSpPr txBox="1"/>
          <p:nvPr/>
        </p:nvSpPr>
        <p:spPr>
          <a:xfrm>
            <a:off x="493732" y="311072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* data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0CF5B7-0D0B-07E5-9612-A4BF0B22C6E7}"/>
              </a:ext>
            </a:extLst>
          </p:cNvPr>
          <p:cNvSpPr txBox="1"/>
          <p:nvPr/>
        </p:nvSpPr>
        <p:spPr>
          <a:xfrm>
            <a:off x="3072125" y="285121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* temp =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16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C7D8B-E2A0-CE06-67FC-101E6AD33908}"/>
              </a:ext>
            </a:extLst>
          </p:cNvPr>
          <p:cNvSpPr txBox="1"/>
          <p:nvPr/>
        </p:nvSpPr>
        <p:spPr>
          <a:xfrm>
            <a:off x="712827" y="468410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Итог: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579F56-00BF-E2A1-F875-75B608557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27" y="930075"/>
            <a:ext cx="4004854" cy="56647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3FB15A-4A62-D43F-7783-1C1EE4E7642D}"/>
              </a:ext>
            </a:extLst>
          </p:cNvPr>
          <p:cNvSpPr txBox="1"/>
          <p:nvPr/>
        </p:nvSpPr>
        <p:spPr>
          <a:xfrm>
            <a:off x="5006154" y="1117199"/>
            <a:ext cx="707211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ru-RU" sz="2400" dirty="0"/>
              <a:t>Добавление и удаление элементов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ru-RU" sz="2400" dirty="0"/>
              <a:t>Доступ к элементу по индексу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ru-RU" sz="2400" dirty="0"/>
              <a:t>Получение размера коллекции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ru-RU" sz="2400" dirty="0"/>
              <a:t>Сохранена прозрачная адресация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ru-RU" sz="2400" dirty="0"/>
              <a:t>Реализация скрыта от пользователя</a:t>
            </a:r>
          </a:p>
          <a:p>
            <a:pPr>
              <a:spcBef>
                <a:spcPts val="1200"/>
              </a:spcBef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07489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010802-7DE4-F971-0B67-CDF2A49B99DE}"/>
              </a:ext>
            </a:extLst>
          </p:cNvPr>
          <p:cNvSpPr txBox="1"/>
          <p:nvPr/>
        </p:nvSpPr>
        <p:spPr>
          <a:xfrm>
            <a:off x="726269" y="681947"/>
            <a:ext cx="107133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vec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	// указатель на начало массива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// текущее выделенное пространство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// текущее кол-во элементов</a:t>
            </a: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B67474-1A4C-06BD-7AA6-A2CFEB5BFCFD}"/>
              </a:ext>
            </a:extLst>
          </p:cNvPr>
          <p:cNvSpPr txBox="1"/>
          <p:nvPr/>
        </p:nvSpPr>
        <p:spPr>
          <a:xfrm>
            <a:off x="775064" y="3378752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Чем дополним?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624E9-AEAC-C9BA-38D8-993AA0907ABF}"/>
              </a:ext>
            </a:extLst>
          </p:cNvPr>
          <p:cNvSpPr txBox="1"/>
          <p:nvPr/>
        </p:nvSpPr>
        <p:spPr>
          <a:xfrm>
            <a:off x="775064" y="201428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Начнем с полей:</a:t>
            </a:r>
          </a:p>
        </p:txBody>
      </p:sp>
    </p:spTree>
    <p:extLst>
      <p:ext uri="{BB962C8B-B14F-4D97-AF65-F5344CB8AC3E}">
        <p14:creationId xmlns:p14="http://schemas.microsoft.com/office/powerpoint/2010/main" val="1992031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010802-7DE4-F971-0B67-CDF2A49B99DE}"/>
              </a:ext>
            </a:extLst>
          </p:cNvPr>
          <p:cNvSpPr txBox="1"/>
          <p:nvPr/>
        </p:nvSpPr>
        <p:spPr>
          <a:xfrm>
            <a:off x="726269" y="681947"/>
            <a:ext cx="107133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vec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vec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(0),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(0)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~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vec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5DC54A-3BFE-4649-9E7A-97F0CD0F3621}"/>
              </a:ext>
            </a:extLst>
          </p:cNvPr>
          <p:cNvSpPr txBox="1"/>
          <p:nvPr/>
        </p:nvSpPr>
        <p:spPr>
          <a:xfrm>
            <a:off x="775064" y="201428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Конструктор, деструктор, что-то еще?</a:t>
            </a:r>
          </a:p>
        </p:txBody>
      </p:sp>
    </p:spTree>
    <p:extLst>
      <p:ext uri="{BB962C8B-B14F-4D97-AF65-F5344CB8AC3E}">
        <p14:creationId xmlns:p14="http://schemas.microsoft.com/office/powerpoint/2010/main" val="3179534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010802-7DE4-F971-0B67-CDF2A49B99DE}"/>
              </a:ext>
            </a:extLst>
          </p:cNvPr>
          <p:cNvSpPr txBox="1"/>
          <p:nvPr/>
        </p:nvSpPr>
        <p:spPr>
          <a:xfrm>
            <a:off x="726269" y="681947"/>
            <a:ext cx="1071333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vec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vec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(0),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(0)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vec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vec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latin typeface="Consolas" panose="020B0609020204030204" pitchFamily="49" charset="0"/>
              </a:rPr>
              <a:t>rhs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...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vec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vec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dirty="0" err="1">
                <a:latin typeface="Consolas" panose="020B0609020204030204" pitchFamily="49" charset="0"/>
              </a:rPr>
              <a:t>rhs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...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vec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latin typeface="Consolas" panose="020B06090202040302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vec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latin typeface="Consolas" panose="020B0609020204030204" pitchFamily="49" charset="0"/>
              </a:rPr>
              <a:t>rhs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...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vec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latin typeface="Consolas" panose="020B06090202040302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vec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dirty="0" err="1">
                <a:latin typeface="Consolas" panose="020B0609020204030204" pitchFamily="49" charset="0"/>
              </a:rPr>
              <a:t>rhs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...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~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vec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9F67DC-E4F6-0E5A-0BFC-E29D087540F6}"/>
              </a:ext>
            </a:extLst>
          </p:cNvPr>
          <p:cNvSpPr txBox="1"/>
          <p:nvPr/>
        </p:nvSpPr>
        <p:spPr>
          <a:xfrm>
            <a:off x="775064" y="201428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Поскольку класс владеет ресурсом</a:t>
            </a:r>
            <a:r>
              <a:rPr lang="en-US" sz="2400" dirty="0"/>
              <a:t> – </a:t>
            </a:r>
            <a:r>
              <a:rPr lang="ru-RU" sz="2400" dirty="0"/>
              <a:t>реализуем правило пяти.</a:t>
            </a:r>
          </a:p>
        </p:txBody>
      </p:sp>
    </p:spTree>
    <p:extLst>
      <p:ext uri="{BB962C8B-B14F-4D97-AF65-F5344CB8AC3E}">
        <p14:creationId xmlns:p14="http://schemas.microsoft.com/office/powerpoint/2010/main" val="1010659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010802-7DE4-F971-0B67-CDF2A49B99DE}"/>
              </a:ext>
            </a:extLst>
          </p:cNvPr>
          <p:cNvSpPr txBox="1"/>
          <p:nvPr/>
        </p:nvSpPr>
        <p:spPr>
          <a:xfrm>
            <a:off x="726269" y="681947"/>
            <a:ext cx="1071333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vec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is_full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			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clear() {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   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  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capacity()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	  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9F67DC-E4F6-0E5A-0BFC-E29D087540F6}"/>
              </a:ext>
            </a:extLst>
          </p:cNvPr>
          <p:cNvSpPr txBox="1"/>
          <p:nvPr/>
        </p:nvSpPr>
        <p:spPr>
          <a:xfrm>
            <a:off x="775064" y="201428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Добавим методы </a:t>
            </a:r>
            <a:r>
              <a:rPr lang="en-US" sz="2400" dirty="0" err="1"/>
              <a:t>is_full</a:t>
            </a:r>
            <a:r>
              <a:rPr lang="en-US" sz="2400" dirty="0"/>
              <a:t>, clear, size </a:t>
            </a:r>
            <a:r>
              <a:rPr lang="ru-RU" sz="2400" dirty="0"/>
              <a:t>и </a:t>
            </a:r>
            <a:r>
              <a:rPr lang="en-US" sz="2400" dirty="0"/>
              <a:t>capacity –</a:t>
            </a:r>
            <a:r>
              <a:rPr lang="ru-RU" sz="2400" dirty="0"/>
              <a:t> они нам пригодятся</a:t>
            </a:r>
          </a:p>
        </p:txBody>
      </p:sp>
    </p:spTree>
    <p:extLst>
      <p:ext uri="{BB962C8B-B14F-4D97-AF65-F5344CB8AC3E}">
        <p14:creationId xmlns:p14="http://schemas.microsoft.com/office/powerpoint/2010/main" val="3418745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010802-7DE4-F971-0B67-CDF2A49B99DE}"/>
              </a:ext>
            </a:extLst>
          </p:cNvPr>
          <p:cNvSpPr txBox="1"/>
          <p:nvPr/>
        </p:nvSpPr>
        <p:spPr>
          <a:xfrm>
            <a:off x="726269" y="681947"/>
            <a:ext cx="1071333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vec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is_full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clear()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capacity()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9F67DC-E4F6-0E5A-0BFC-E29D087540F6}"/>
              </a:ext>
            </a:extLst>
          </p:cNvPr>
          <p:cNvSpPr txBox="1"/>
          <p:nvPr/>
        </p:nvSpPr>
        <p:spPr>
          <a:xfrm>
            <a:off x="775064" y="201428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Добавим методы </a:t>
            </a:r>
            <a:r>
              <a:rPr lang="en-US" sz="2400" dirty="0" err="1"/>
              <a:t>is_full</a:t>
            </a:r>
            <a:r>
              <a:rPr lang="en-US" sz="2400" dirty="0"/>
              <a:t>, clear, size </a:t>
            </a:r>
            <a:r>
              <a:rPr lang="ru-RU" sz="2400" dirty="0"/>
              <a:t>и </a:t>
            </a:r>
            <a:r>
              <a:rPr lang="en-US" sz="2400" dirty="0"/>
              <a:t>capacity –</a:t>
            </a:r>
            <a:r>
              <a:rPr lang="ru-RU" sz="2400" dirty="0"/>
              <a:t> они нам пригодятся</a:t>
            </a:r>
          </a:p>
        </p:txBody>
      </p:sp>
    </p:spTree>
    <p:extLst>
      <p:ext uri="{BB962C8B-B14F-4D97-AF65-F5344CB8AC3E}">
        <p14:creationId xmlns:p14="http://schemas.microsoft.com/office/powerpoint/2010/main" val="747289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010802-7DE4-F971-0B67-CDF2A49B99DE}"/>
              </a:ext>
            </a:extLst>
          </p:cNvPr>
          <p:cNvSpPr txBox="1"/>
          <p:nvPr/>
        </p:nvSpPr>
        <p:spPr>
          <a:xfrm>
            <a:off x="726269" y="681947"/>
            <a:ext cx="1071333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vec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reallocate(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new_size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9F67DC-E4F6-0E5A-0BFC-E29D087540F6}"/>
              </a:ext>
            </a:extLst>
          </p:cNvPr>
          <p:cNvSpPr txBox="1"/>
          <p:nvPr/>
        </p:nvSpPr>
        <p:spPr>
          <a:xfrm>
            <a:off x="775064" y="201428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Реализуем </a:t>
            </a:r>
            <a:r>
              <a:rPr lang="ru-RU" sz="2400" dirty="0" err="1"/>
              <a:t>реаллокацию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80799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010802-7DE4-F971-0B67-CDF2A49B99DE}"/>
              </a:ext>
            </a:extLst>
          </p:cNvPr>
          <p:cNvSpPr txBox="1"/>
          <p:nvPr/>
        </p:nvSpPr>
        <p:spPr>
          <a:xfrm>
            <a:off x="726269" y="681947"/>
            <a:ext cx="1071333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vec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reallocate(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new_size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>
                <a:latin typeface="Consolas" panose="020B0609020204030204" pitchFamily="49" charset="0"/>
              </a:rPr>
              <a:t>new_size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9F67DC-E4F6-0E5A-0BFC-E29D087540F6}"/>
              </a:ext>
            </a:extLst>
          </p:cNvPr>
          <p:cNvSpPr txBox="1"/>
          <p:nvPr/>
        </p:nvSpPr>
        <p:spPr>
          <a:xfrm>
            <a:off x="775064" y="201428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Реализуем </a:t>
            </a:r>
            <a:r>
              <a:rPr lang="ru-RU" sz="2400" dirty="0" err="1"/>
              <a:t>реаллокацию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148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C7D8B-E2A0-CE06-67FC-101E6AD33908}"/>
              </a:ext>
            </a:extLst>
          </p:cNvPr>
          <p:cNvSpPr txBox="1"/>
          <p:nvPr/>
        </p:nvSpPr>
        <p:spPr>
          <a:xfrm>
            <a:off x="712827" y="468410"/>
            <a:ext cx="1076634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Попытка определить требования: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Добавлять и удалять элементы в произвольные места коллекции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Доступ к элементу по индексу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Прозрачная адресация – у элемента можно взять адрес, к адресу элемента можно добавить 1 и получить следующий элемент и т.д.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Детали реализации скрыты от пользователя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F1E599-A41A-5E59-5999-AC588A3D5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45" y="3429000"/>
            <a:ext cx="3903267" cy="310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11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010802-7DE4-F971-0B67-CDF2A49B99DE}"/>
              </a:ext>
            </a:extLst>
          </p:cNvPr>
          <p:cNvSpPr txBox="1"/>
          <p:nvPr/>
        </p:nvSpPr>
        <p:spPr>
          <a:xfrm>
            <a:off x="726269" y="681947"/>
            <a:ext cx="1071333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vec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reallocate(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new_size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>
                <a:latin typeface="Consolas" panose="020B0609020204030204" pitchFamily="49" charset="0"/>
              </a:rPr>
              <a:t>new_size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new_size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pPr lvl="2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9F67DC-E4F6-0E5A-0BFC-E29D087540F6}"/>
              </a:ext>
            </a:extLst>
          </p:cNvPr>
          <p:cNvSpPr txBox="1"/>
          <p:nvPr/>
        </p:nvSpPr>
        <p:spPr>
          <a:xfrm>
            <a:off x="775064" y="201428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Реализуем </a:t>
            </a:r>
            <a:r>
              <a:rPr lang="ru-RU" sz="2400" dirty="0" err="1"/>
              <a:t>реаллокацию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39495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010802-7DE4-F971-0B67-CDF2A49B99DE}"/>
              </a:ext>
            </a:extLst>
          </p:cNvPr>
          <p:cNvSpPr txBox="1"/>
          <p:nvPr/>
        </p:nvSpPr>
        <p:spPr>
          <a:xfrm>
            <a:off x="726269" y="681947"/>
            <a:ext cx="1071333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vec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reallocate(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new_size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>
                <a:latin typeface="Consolas" panose="020B0609020204030204" pitchFamily="49" charset="0"/>
              </a:rPr>
              <a:t>new_size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new_size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std::min&lt;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new_size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std::copy(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9F67DC-E4F6-0E5A-0BFC-E29D087540F6}"/>
              </a:ext>
            </a:extLst>
          </p:cNvPr>
          <p:cNvSpPr txBox="1"/>
          <p:nvPr/>
        </p:nvSpPr>
        <p:spPr>
          <a:xfrm>
            <a:off x="775064" y="201428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Реализуем </a:t>
            </a:r>
            <a:r>
              <a:rPr lang="ru-RU" sz="2400" dirty="0" err="1"/>
              <a:t>реаллокацию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61048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010802-7DE4-F971-0B67-CDF2A49B99DE}"/>
              </a:ext>
            </a:extLst>
          </p:cNvPr>
          <p:cNvSpPr txBox="1"/>
          <p:nvPr/>
        </p:nvSpPr>
        <p:spPr>
          <a:xfrm>
            <a:off x="726269" y="681947"/>
            <a:ext cx="1071333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vec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reallocate(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new_size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>
                <a:latin typeface="Consolas" panose="020B0609020204030204" pitchFamily="49" charset="0"/>
              </a:rPr>
              <a:t>new_size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new_size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std::min&lt;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new_size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std::copy(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2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new_size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9F67DC-E4F6-0E5A-0BFC-E29D087540F6}"/>
              </a:ext>
            </a:extLst>
          </p:cNvPr>
          <p:cNvSpPr txBox="1"/>
          <p:nvPr/>
        </p:nvSpPr>
        <p:spPr>
          <a:xfrm>
            <a:off x="775064" y="201428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Реализуем </a:t>
            </a:r>
            <a:r>
              <a:rPr lang="ru-RU" sz="2400" dirty="0" err="1"/>
              <a:t>реаллокацию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11324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010802-7DE4-F971-0B67-CDF2A49B99DE}"/>
              </a:ext>
            </a:extLst>
          </p:cNvPr>
          <p:cNvSpPr txBox="1"/>
          <p:nvPr/>
        </p:nvSpPr>
        <p:spPr>
          <a:xfrm>
            <a:off x="726269" y="681947"/>
            <a:ext cx="1071333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vec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{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dirty="0"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0)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out_of_range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"index out of range"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at(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index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operator[](index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9F67DC-E4F6-0E5A-0BFC-E29D087540F6}"/>
              </a:ext>
            </a:extLst>
          </p:cNvPr>
          <p:cNvSpPr txBox="1"/>
          <p:nvPr/>
        </p:nvSpPr>
        <p:spPr>
          <a:xfrm>
            <a:off x="775064" y="201428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Добавим оператор </a:t>
            </a:r>
            <a:r>
              <a:rPr lang="en-US" sz="2400" dirty="0"/>
              <a:t>[] </a:t>
            </a:r>
            <a:r>
              <a:rPr lang="ru-RU" sz="2400" dirty="0"/>
              <a:t>и </a:t>
            </a:r>
            <a:r>
              <a:rPr lang="en-US" sz="2400" dirty="0"/>
              <a:t>at(int) </a:t>
            </a:r>
            <a:r>
              <a:rPr lang="ru-RU" sz="2400" dirty="0"/>
              <a:t>для доступа к элементам</a:t>
            </a:r>
          </a:p>
        </p:txBody>
      </p:sp>
    </p:spTree>
    <p:extLst>
      <p:ext uri="{BB962C8B-B14F-4D97-AF65-F5344CB8AC3E}">
        <p14:creationId xmlns:p14="http://schemas.microsoft.com/office/powerpoint/2010/main" val="421830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010802-7DE4-F971-0B67-CDF2A49B99DE}"/>
              </a:ext>
            </a:extLst>
          </p:cNvPr>
          <p:cNvSpPr txBox="1"/>
          <p:nvPr/>
        </p:nvSpPr>
        <p:spPr>
          <a:xfrm>
            <a:off x="726269" y="681947"/>
            <a:ext cx="1071333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vec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dirty="0"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9F67DC-E4F6-0E5A-0BFC-E29D087540F6}"/>
              </a:ext>
            </a:extLst>
          </p:cNvPr>
          <p:cNvSpPr txBox="1"/>
          <p:nvPr/>
        </p:nvSpPr>
        <p:spPr>
          <a:xfrm>
            <a:off x="775064" y="201428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Добавление элемента вставкой</a:t>
            </a:r>
          </a:p>
        </p:txBody>
      </p:sp>
    </p:spTree>
    <p:extLst>
      <p:ext uri="{BB962C8B-B14F-4D97-AF65-F5344CB8AC3E}">
        <p14:creationId xmlns:p14="http://schemas.microsoft.com/office/powerpoint/2010/main" val="3115633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010802-7DE4-F971-0B67-CDF2A49B99DE}"/>
              </a:ext>
            </a:extLst>
          </p:cNvPr>
          <p:cNvSpPr txBox="1"/>
          <p:nvPr/>
        </p:nvSpPr>
        <p:spPr>
          <a:xfrm>
            <a:off x="726269" y="681947"/>
            <a:ext cx="1071333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vec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dirty="0"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dirty="0"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0)</a:t>
            </a:r>
          </a:p>
          <a:p>
            <a:pPr lvl="2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out_of_range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"index out of range"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9F67DC-E4F6-0E5A-0BFC-E29D087540F6}"/>
              </a:ext>
            </a:extLst>
          </p:cNvPr>
          <p:cNvSpPr txBox="1"/>
          <p:nvPr/>
        </p:nvSpPr>
        <p:spPr>
          <a:xfrm>
            <a:off x="775064" y="201428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Добавление элемента вставкой</a:t>
            </a:r>
          </a:p>
        </p:txBody>
      </p:sp>
    </p:spTree>
    <p:extLst>
      <p:ext uri="{BB962C8B-B14F-4D97-AF65-F5344CB8AC3E}">
        <p14:creationId xmlns:p14="http://schemas.microsoft.com/office/powerpoint/2010/main" val="4043814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010802-7DE4-F971-0B67-CDF2A49B99DE}"/>
              </a:ext>
            </a:extLst>
          </p:cNvPr>
          <p:cNvSpPr txBox="1"/>
          <p:nvPr/>
        </p:nvSpPr>
        <p:spPr>
          <a:xfrm>
            <a:off x="726269" y="681947"/>
            <a:ext cx="1071333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vec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dirty="0"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dirty="0"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0)</a:t>
            </a:r>
          </a:p>
          <a:p>
            <a:pPr lvl="2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out_of_range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"index out of range"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is_full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lvl="2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reallocate(m_data_size+1);</a:t>
            </a:r>
          </a:p>
          <a:p>
            <a:pPr lvl="2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9F67DC-E4F6-0E5A-0BFC-E29D087540F6}"/>
              </a:ext>
            </a:extLst>
          </p:cNvPr>
          <p:cNvSpPr txBox="1"/>
          <p:nvPr/>
        </p:nvSpPr>
        <p:spPr>
          <a:xfrm>
            <a:off x="775064" y="201428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Добавление элемента вставкой</a:t>
            </a:r>
          </a:p>
        </p:txBody>
      </p:sp>
    </p:spTree>
    <p:extLst>
      <p:ext uri="{BB962C8B-B14F-4D97-AF65-F5344CB8AC3E}">
        <p14:creationId xmlns:p14="http://schemas.microsoft.com/office/powerpoint/2010/main" val="413170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010802-7DE4-F971-0B67-CDF2A49B99DE}"/>
              </a:ext>
            </a:extLst>
          </p:cNvPr>
          <p:cNvSpPr txBox="1"/>
          <p:nvPr/>
        </p:nvSpPr>
        <p:spPr>
          <a:xfrm>
            <a:off x="726269" y="681947"/>
            <a:ext cx="1071333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vec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dirty="0"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dirty="0"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0)</a:t>
            </a:r>
          </a:p>
          <a:p>
            <a:pPr lvl="2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out_of_range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"index out of range"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is_full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lvl="2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reallocate(m_data_size+1);</a:t>
            </a:r>
          </a:p>
          <a:p>
            <a:pPr lvl="2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dirty="0"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--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+ 1]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std::forward&lt;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9F67DC-E4F6-0E5A-0BFC-E29D087540F6}"/>
              </a:ext>
            </a:extLst>
          </p:cNvPr>
          <p:cNvSpPr txBox="1"/>
          <p:nvPr/>
        </p:nvSpPr>
        <p:spPr>
          <a:xfrm>
            <a:off x="775064" y="201428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Добавление элемента вставкой</a:t>
            </a:r>
          </a:p>
        </p:txBody>
      </p:sp>
    </p:spTree>
    <p:extLst>
      <p:ext uri="{BB962C8B-B14F-4D97-AF65-F5344CB8AC3E}">
        <p14:creationId xmlns:p14="http://schemas.microsoft.com/office/powerpoint/2010/main" val="3183566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010802-7DE4-F971-0B67-CDF2A49B99DE}"/>
              </a:ext>
            </a:extLst>
          </p:cNvPr>
          <p:cNvSpPr txBox="1"/>
          <p:nvPr/>
        </p:nvSpPr>
        <p:spPr>
          <a:xfrm>
            <a:off x="726269" y="681947"/>
            <a:ext cx="1071333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vec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dirty="0"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dirty="0"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0)</a:t>
            </a:r>
          </a:p>
          <a:p>
            <a:pPr lvl="2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out_of_range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"index out of range"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is_full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lvl="2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reallocate(std::max&lt;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1) * 2);</a:t>
            </a:r>
          </a:p>
          <a:p>
            <a:pPr lvl="2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dirty="0"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--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+ 1]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std::forward&lt;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9F67DC-E4F6-0E5A-0BFC-E29D087540F6}"/>
              </a:ext>
            </a:extLst>
          </p:cNvPr>
          <p:cNvSpPr txBox="1"/>
          <p:nvPr/>
        </p:nvSpPr>
        <p:spPr>
          <a:xfrm>
            <a:off x="775064" y="201428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Добавление элемента вставкой</a:t>
            </a:r>
          </a:p>
        </p:txBody>
      </p:sp>
    </p:spTree>
    <p:extLst>
      <p:ext uri="{BB962C8B-B14F-4D97-AF65-F5344CB8AC3E}">
        <p14:creationId xmlns:p14="http://schemas.microsoft.com/office/powerpoint/2010/main" val="3194201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010802-7DE4-F971-0B67-CDF2A49B99DE}"/>
              </a:ext>
            </a:extLst>
          </p:cNvPr>
          <p:cNvSpPr txBox="1"/>
          <p:nvPr/>
        </p:nvSpPr>
        <p:spPr>
          <a:xfrm>
            <a:off x="726269" y="681947"/>
            <a:ext cx="1071333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vec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push_back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dirty="0"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push_front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dirty="0"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9F67DC-E4F6-0E5A-0BFC-E29D087540F6}"/>
              </a:ext>
            </a:extLst>
          </p:cNvPr>
          <p:cNvSpPr txBox="1"/>
          <p:nvPr/>
        </p:nvSpPr>
        <p:spPr>
          <a:xfrm>
            <a:off x="775064" y="201428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Добавление в конец и в начало</a:t>
            </a:r>
          </a:p>
        </p:txBody>
      </p:sp>
    </p:spTree>
    <p:extLst>
      <p:ext uri="{BB962C8B-B14F-4D97-AF65-F5344CB8AC3E}">
        <p14:creationId xmlns:p14="http://schemas.microsoft.com/office/powerpoint/2010/main" val="85415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C7D8B-E2A0-CE06-67FC-101E6AD33908}"/>
              </a:ext>
            </a:extLst>
          </p:cNvPr>
          <p:cNvSpPr txBox="1"/>
          <p:nvPr/>
        </p:nvSpPr>
        <p:spPr>
          <a:xfrm>
            <a:off x="712827" y="468410"/>
            <a:ext cx="1076634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После разбора публичного интерфейса можно перейти к деталям реализации: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Как именно внутри будет выглядеть коллекция?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F6F379-01FF-4085-199B-21E488E57804}"/>
              </a:ext>
            </a:extLst>
          </p:cNvPr>
          <p:cNvSpPr txBox="1"/>
          <p:nvPr/>
        </p:nvSpPr>
        <p:spPr>
          <a:xfrm>
            <a:off x="-1354309" y="555445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xba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…f0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FF701E6-1E01-5306-EB50-ED8C5E58AA04}"/>
              </a:ext>
            </a:extLst>
          </p:cNvPr>
          <p:cNvSpPr txBox="1"/>
          <p:nvPr/>
        </p:nvSpPr>
        <p:spPr>
          <a:xfrm>
            <a:off x="-1398030" y="6945360"/>
            <a:ext cx="100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xcd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…3a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F398BE43-4B04-7964-C1A2-984A0CDC35F3}"/>
              </a:ext>
            </a:extLst>
          </p:cNvPr>
          <p:cNvSpPr/>
          <p:nvPr/>
        </p:nvSpPr>
        <p:spPr>
          <a:xfrm>
            <a:off x="2964386" y="2468992"/>
            <a:ext cx="5040006" cy="64633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EBB41A86-D342-3481-50BC-4657F291DFD3}"/>
              </a:ext>
            </a:extLst>
          </p:cNvPr>
          <p:cNvCxnSpPr/>
          <p:nvPr/>
        </p:nvCxnSpPr>
        <p:spPr>
          <a:xfrm>
            <a:off x="3652644" y="2468992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B6E051C7-2CA7-EE7D-AE6F-8289F0B51066}"/>
              </a:ext>
            </a:extLst>
          </p:cNvPr>
          <p:cNvCxnSpPr/>
          <p:nvPr/>
        </p:nvCxnSpPr>
        <p:spPr>
          <a:xfrm>
            <a:off x="4380231" y="2468992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B1B35289-8E4E-D55B-ACA7-CFA4CE7E021C}"/>
              </a:ext>
            </a:extLst>
          </p:cNvPr>
          <p:cNvCxnSpPr/>
          <p:nvPr/>
        </p:nvCxnSpPr>
        <p:spPr>
          <a:xfrm>
            <a:off x="5068489" y="2468992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50B11B74-1ED9-9EA8-CDEC-1D2FBC9B464B}"/>
              </a:ext>
            </a:extLst>
          </p:cNvPr>
          <p:cNvCxnSpPr/>
          <p:nvPr/>
        </p:nvCxnSpPr>
        <p:spPr>
          <a:xfrm>
            <a:off x="5776412" y="2468992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523BB1C8-9435-F6CF-6A47-139DDF112E70}"/>
              </a:ext>
            </a:extLst>
          </p:cNvPr>
          <p:cNvCxnSpPr/>
          <p:nvPr/>
        </p:nvCxnSpPr>
        <p:spPr>
          <a:xfrm>
            <a:off x="6484335" y="2468992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F84A2AF6-790E-58A1-F98F-6FB13A352ADA}"/>
              </a:ext>
            </a:extLst>
          </p:cNvPr>
          <p:cNvCxnSpPr/>
          <p:nvPr/>
        </p:nvCxnSpPr>
        <p:spPr>
          <a:xfrm>
            <a:off x="7251251" y="2468992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6FEC0DD-0A06-CE65-CB7E-13E074B9B7A2}"/>
              </a:ext>
            </a:extLst>
          </p:cNvPr>
          <p:cNvSpPr txBox="1"/>
          <p:nvPr/>
        </p:nvSpPr>
        <p:spPr>
          <a:xfrm>
            <a:off x="3189751" y="2099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C76EA1-3676-6D46-A528-212CC77B1309}"/>
              </a:ext>
            </a:extLst>
          </p:cNvPr>
          <p:cNvSpPr txBox="1"/>
          <p:nvPr/>
        </p:nvSpPr>
        <p:spPr>
          <a:xfrm>
            <a:off x="3889062" y="21142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33EE15C-9AAE-E415-3382-A7A5EA6B7A0F}"/>
              </a:ext>
            </a:extLst>
          </p:cNvPr>
          <p:cNvSpPr txBox="1"/>
          <p:nvPr/>
        </p:nvSpPr>
        <p:spPr>
          <a:xfrm>
            <a:off x="4582818" y="2099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403E42-B759-8B3E-0064-7AC7270A0DAB}"/>
              </a:ext>
            </a:extLst>
          </p:cNvPr>
          <p:cNvSpPr txBox="1"/>
          <p:nvPr/>
        </p:nvSpPr>
        <p:spPr>
          <a:xfrm>
            <a:off x="5287992" y="21142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6CD1490-DEC5-6845-DBBE-300FFCEC5E35}"/>
              </a:ext>
            </a:extLst>
          </p:cNvPr>
          <p:cNvSpPr txBox="1"/>
          <p:nvPr/>
        </p:nvSpPr>
        <p:spPr>
          <a:xfrm>
            <a:off x="5995914" y="21142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3033B5-9660-4C6F-E448-040C884EEBE6}"/>
              </a:ext>
            </a:extLst>
          </p:cNvPr>
          <p:cNvSpPr txBox="1"/>
          <p:nvPr/>
        </p:nvSpPr>
        <p:spPr>
          <a:xfrm>
            <a:off x="6689856" y="2091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BFED7F-B8A1-20D9-DF11-03529C900580}"/>
              </a:ext>
            </a:extLst>
          </p:cNvPr>
          <p:cNvSpPr txBox="1"/>
          <p:nvPr/>
        </p:nvSpPr>
        <p:spPr>
          <a:xfrm>
            <a:off x="7471443" y="2091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FBBA03C-2B62-3790-AFC1-6F21E6F39BBE}"/>
              </a:ext>
            </a:extLst>
          </p:cNvPr>
          <p:cNvSpPr txBox="1"/>
          <p:nvPr/>
        </p:nvSpPr>
        <p:spPr>
          <a:xfrm>
            <a:off x="3143680" y="2561489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endParaRPr lang="ru-RU" sz="2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CC92C14-EDF1-CB36-2873-B6434A421C17}"/>
              </a:ext>
            </a:extLst>
          </p:cNvPr>
          <p:cNvSpPr txBox="1"/>
          <p:nvPr/>
        </p:nvSpPr>
        <p:spPr>
          <a:xfrm>
            <a:off x="3857782" y="2557134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  <a:endParaRPr lang="ru-RU" sz="2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A94F56-014A-2B6E-3554-6FC6684CEEC4}"/>
              </a:ext>
            </a:extLst>
          </p:cNvPr>
          <p:cNvSpPr txBox="1"/>
          <p:nvPr/>
        </p:nvSpPr>
        <p:spPr>
          <a:xfrm>
            <a:off x="4563708" y="2575784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ru-RU" sz="2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701559F-A1DC-6F1D-ACD8-157C6D07F433}"/>
              </a:ext>
            </a:extLst>
          </p:cNvPr>
          <p:cNvSpPr txBox="1"/>
          <p:nvPr/>
        </p:nvSpPr>
        <p:spPr>
          <a:xfrm>
            <a:off x="5263000" y="2564521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ru-RU" sz="24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2F0DB8F-A8DF-97A1-30D7-4D345A4FFDDD}"/>
              </a:ext>
            </a:extLst>
          </p:cNvPr>
          <p:cNvSpPr txBox="1"/>
          <p:nvPr/>
        </p:nvSpPr>
        <p:spPr>
          <a:xfrm>
            <a:off x="5973708" y="2569577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ru-RU" sz="2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B12516D-6F25-98AC-F1BC-7B11A8088704}"/>
              </a:ext>
            </a:extLst>
          </p:cNvPr>
          <p:cNvSpPr txBox="1"/>
          <p:nvPr/>
        </p:nvSpPr>
        <p:spPr>
          <a:xfrm>
            <a:off x="6702919" y="2564521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  <a:endParaRPr lang="ru-RU" sz="24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E5CDD09-2B48-1BB9-5886-2CEBDDA4B3D6}"/>
              </a:ext>
            </a:extLst>
          </p:cNvPr>
          <p:cNvSpPr txBox="1"/>
          <p:nvPr/>
        </p:nvSpPr>
        <p:spPr>
          <a:xfrm>
            <a:off x="7469834" y="2572426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ru-RU" sz="24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12A1132-39DD-A47E-C4A5-0D3901331968}"/>
              </a:ext>
            </a:extLst>
          </p:cNvPr>
          <p:cNvSpPr txBox="1"/>
          <p:nvPr/>
        </p:nvSpPr>
        <p:spPr>
          <a:xfrm>
            <a:off x="914427" y="3654767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Какие поля вы видите как члены класса </a:t>
            </a:r>
            <a:r>
              <a:rPr lang="en-US" sz="2400" dirty="0" err="1"/>
              <a:t>vec</a:t>
            </a:r>
            <a:r>
              <a:rPr lang="ru-RU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6300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010802-7DE4-F971-0B67-CDF2A49B99DE}"/>
              </a:ext>
            </a:extLst>
          </p:cNvPr>
          <p:cNvSpPr txBox="1"/>
          <p:nvPr/>
        </p:nvSpPr>
        <p:spPr>
          <a:xfrm>
            <a:off x="726269" y="681947"/>
            <a:ext cx="1071333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vec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push_back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dirty="0"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insert(std::forward&lt;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push_front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dirty="0"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insert(std::forward&lt;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0);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9F67DC-E4F6-0E5A-0BFC-E29D087540F6}"/>
              </a:ext>
            </a:extLst>
          </p:cNvPr>
          <p:cNvSpPr txBox="1"/>
          <p:nvPr/>
        </p:nvSpPr>
        <p:spPr>
          <a:xfrm>
            <a:off x="775064" y="201428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Добавление в конец и в начало</a:t>
            </a:r>
          </a:p>
        </p:txBody>
      </p:sp>
    </p:spTree>
    <p:extLst>
      <p:ext uri="{BB962C8B-B14F-4D97-AF65-F5344CB8AC3E}">
        <p14:creationId xmlns:p14="http://schemas.microsoft.com/office/powerpoint/2010/main" val="3012473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010802-7DE4-F971-0B67-CDF2A49B99DE}"/>
              </a:ext>
            </a:extLst>
          </p:cNvPr>
          <p:cNvSpPr txBox="1"/>
          <p:nvPr/>
        </p:nvSpPr>
        <p:spPr>
          <a:xfrm>
            <a:off x="726270" y="681947"/>
            <a:ext cx="1121318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vec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pop_back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9F67DC-E4F6-0E5A-0BFC-E29D087540F6}"/>
              </a:ext>
            </a:extLst>
          </p:cNvPr>
          <p:cNvSpPr txBox="1"/>
          <p:nvPr/>
        </p:nvSpPr>
        <p:spPr>
          <a:xfrm>
            <a:off x="775064" y="201428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Выборка элемента с конца</a:t>
            </a:r>
          </a:p>
        </p:txBody>
      </p:sp>
    </p:spTree>
    <p:extLst>
      <p:ext uri="{BB962C8B-B14F-4D97-AF65-F5344CB8AC3E}">
        <p14:creationId xmlns:p14="http://schemas.microsoft.com/office/powerpoint/2010/main" val="3557442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010802-7DE4-F971-0B67-CDF2A49B99DE}"/>
              </a:ext>
            </a:extLst>
          </p:cNvPr>
          <p:cNvSpPr txBox="1"/>
          <p:nvPr/>
        </p:nvSpPr>
        <p:spPr>
          <a:xfrm>
            <a:off x="726270" y="681947"/>
            <a:ext cx="1121318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vec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pop_back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out_of_range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tryed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pop element from empty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collecton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9F67DC-E4F6-0E5A-0BFC-E29D087540F6}"/>
              </a:ext>
            </a:extLst>
          </p:cNvPr>
          <p:cNvSpPr txBox="1"/>
          <p:nvPr/>
        </p:nvSpPr>
        <p:spPr>
          <a:xfrm>
            <a:off x="775064" y="201428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Выборка элемента с конца</a:t>
            </a:r>
          </a:p>
        </p:txBody>
      </p:sp>
    </p:spTree>
    <p:extLst>
      <p:ext uri="{BB962C8B-B14F-4D97-AF65-F5344CB8AC3E}">
        <p14:creationId xmlns:p14="http://schemas.microsoft.com/office/powerpoint/2010/main" val="3076804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010802-7DE4-F971-0B67-CDF2A49B99DE}"/>
              </a:ext>
            </a:extLst>
          </p:cNvPr>
          <p:cNvSpPr txBox="1"/>
          <p:nvPr/>
        </p:nvSpPr>
        <p:spPr>
          <a:xfrm>
            <a:off x="726270" y="681947"/>
            <a:ext cx="1121318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vec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pop_back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out_of_range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tryed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pop element from empty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collecton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[--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9F67DC-E4F6-0E5A-0BFC-E29D087540F6}"/>
              </a:ext>
            </a:extLst>
          </p:cNvPr>
          <p:cNvSpPr txBox="1"/>
          <p:nvPr/>
        </p:nvSpPr>
        <p:spPr>
          <a:xfrm>
            <a:off x="775064" y="201428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Выборка элемента с конца</a:t>
            </a:r>
          </a:p>
        </p:txBody>
      </p:sp>
    </p:spTree>
    <p:extLst>
      <p:ext uri="{BB962C8B-B14F-4D97-AF65-F5344CB8AC3E}">
        <p14:creationId xmlns:p14="http://schemas.microsoft.com/office/powerpoint/2010/main" val="2473113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010802-7DE4-F971-0B67-CDF2A49B99DE}"/>
              </a:ext>
            </a:extLst>
          </p:cNvPr>
          <p:cNvSpPr txBox="1"/>
          <p:nvPr/>
        </p:nvSpPr>
        <p:spPr>
          <a:xfrm>
            <a:off x="726270" y="681947"/>
            <a:ext cx="1121318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vec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pop_front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228053-868C-E8BF-1227-B247064E739A}"/>
              </a:ext>
            </a:extLst>
          </p:cNvPr>
          <p:cNvSpPr txBox="1"/>
          <p:nvPr/>
        </p:nvSpPr>
        <p:spPr>
          <a:xfrm>
            <a:off x="775064" y="201428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Выборка элемента с начала</a:t>
            </a:r>
          </a:p>
        </p:txBody>
      </p:sp>
    </p:spTree>
    <p:extLst>
      <p:ext uri="{BB962C8B-B14F-4D97-AF65-F5344CB8AC3E}">
        <p14:creationId xmlns:p14="http://schemas.microsoft.com/office/powerpoint/2010/main" val="2430229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010802-7DE4-F971-0B67-CDF2A49B99DE}"/>
              </a:ext>
            </a:extLst>
          </p:cNvPr>
          <p:cNvSpPr txBox="1"/>
          <p:nvPr/>
        </p:nvSpPr>
        <p:spPr>
          <a:xfrm>
            <a:off x="726270" y="681947"/>
            <a:ext cx="1121318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vec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pop_front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out_of_range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tryed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pop element from empty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collecton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B321C-E4F8-F3E8-24CB-2E88F535AFA5}"/>
              </a:ext>
            </a:extLst>
          </p:cNvPr>
          <p:cNvSpPr txBox="1"/>
          <p:nvPr/>
        </p:nvSpPr>
        <p:spPr>
          <a:xfrm>
            <a:off x="775064" y="201428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Выборка элемента с начала</a:t>
            </a:r>
          </a:p>
        </p:txBody>
      </p:sp>
    </p:spTree>
    <p:extLst>
      <p:ext uri="{BB962C8B-B14F-4D97-AF65-F5344CB8AC3E}">
        <p14:creationId xmlns:p14="http://schemas.microsoft.com/office/powerpoint/2010/main" val="4289708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010802-7DE4-F971-0B67-CDF2A49B99DE}"/>
              </a:ext>
            </a:extLst>
          </p:cNvPr>
          <p:cNvSpPr txBox="1"/>
          <p:nvPr/>
        </p:nvSpPr>
        <p:spPr>
          <a:xfrm>
            <a:off x="726270" y="681947"/>
            <a:ext cx="1121318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vec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pop_front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out_of_range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tryed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pop element from empty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collecton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tmp = m_data[0];</a:t>
            </a: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9F67DC-E4F6-0E5A-0BFC-E29D087540F6}"/>
              </a:ext>
            </a:extLst>
          </p:cNvPr>
          <p:cNvSpPr txBox="1"/>
          <p:nvPr/>
        </p:nvSpPr>
        <p:spPr>
          <a:xfrm>
            <a:off x="775064" y="201428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Выборка элемента с начала</a:t>
            </a:r>
          </a:p>
        </p:txBody>
      </p:sp>
    </p:spTree>
    <p:extLst>
      <p:ext uri="{BB962C8B-B14F-4D97-AF65-F5344CB8AC3E}">
        <p14:creationId xmlns:p14="http://schemas.microsoft.com/office/powerpoint/2010/main" val="3865539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010802-7DE4-F971-0B67-CDF2A49B99DE}"/>
              </a:ext>
            </a:extLst>
          </p:cNvPr>
          <p:cNvSpPr txBox="1"/>
          <p:nvPr/>
        </p:nvSpPr>
        <p:spPr>
          <a:xfrm>
            <a:off x="726270" y="681947"/>
            <a:ext cx="1121318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vec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pop_front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out_of_range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tryed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pop element from empty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collecton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tmp = m_data[0];</a:t>
            </a:r>
          </a:p>
          <a:p>
            <a:pPr lvl="2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 m_count; ++i) {</a:t>
            </a:r>
          </a:p>
          <a:p>
            <a:pPr lvl="2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- 1]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04BCF-262B-E6D7-A6F5-55E125D89975}"/>
              </a:ext>
            </a:extLst>
          </p:cNvPr>
          <p:cNvSpPr txBox="1"/>
          <p:nvPr/>
        </p:nvSpPr>
        <p:spPr>
          <a:xfrm>
            <a:off x="775064" y="201428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Выборка элемента с начала</a:t>
            </a:r>
          </a:p>
        </p:txBody>
      </p:sp>
    </p:spTree>
    <p:extLst>
      <p:ext uri="{BB962C8B-B14F-4D97-AF65-F5344CB8AC3E}">
        <p14:creationId xmlns:p14="http://schemas.microsoft.com/office/powerpoint/2010/main" val="1843512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010802-7DE4-F971-0B67-CDF2A49B99DE}"/>
              </a:ext>
            </a:extLst>
          </p:cNvPr>
          <p:cNvSpPr txBox="1"/>
          <p:nvPr/>
        </p:nvSpPr>
        <p:spPr>
          <a:xfrm>
            <a:off x="726270" y="681947"/>
            <a:ext cx="1121318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vec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pop_front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out_of_range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tryed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pop element from empty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collecton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tmp = m_data[0];</a:t>
            </a:r>
          </a:p>
          <a:p>
            <a:pPr lvl="2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 m_count; ++i) {</a:t>
            </a:r>
          </a:p>
          <a:p>
            <a:pPr lvl="2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- 1]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A0344-CE21-0963-50B8-699748D79D32}"/>
              </a:ext>
            </a:extLst>
          </p:cNvPr>
          <p:cNvSpPr txBox="1"/>
          <p:nvPr/>
        </p:nvSpPr>
        <p:spPr>
          <a:xfrm>
            <a:off x="775064" y="201428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Выборка элемента с начала</a:t>
            </a:r>
          </a:p>
        </p:txBody>
      </p:sp>
    </p:spTree>
    <p:extLst>
      <p:ext uri="{BB962C8B-B14F-4D97-AF65-F5344CB8AC3E}">
        <p14:creationId xmlns:p14="http://schemas.microsoft.com/office/powerpoint/2010/main" val="7873260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010802-7DE4-F971-0B67-CDF2A49B99DE}"/>
              </a:ext>
            </a:extLst>
          </p:cNvPr>
          <p:cNvSpPr txBox="1"/>
          <p:nvPr/>
        </p:nvSpPr>
        <p:spPr>
          <a:xfrm>
            <a:off x="1088573" y="1196969"/>
            <a:ext cx="11213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&gt;{1,2,3}[0];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63827-513B-3DC2-0450-F3D0CCF5FEDC}"/>
              </a:ext>
            </a:extLst>
          </p:cNvPr>
          <p:cNvSpPr txBox="1"/>
          <p:nvPr/>
        </p:nvSpPr>
        <p:spPr>
          <a:xfrm>
            <a:off x="775064" y="201428"/>
            <a:ext cx="1076634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И финальный штрих: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На какой элемент будет указывать </a:t>
            </a:r>
            <a:r>
              <a:rPr lang="en-US" sz="2400" dirty="0" err="1">
                <a:latin typeface="Consolas" panose="020B0609020204030204" pitchFamily="49" charset="0"/>
              </a:rPr>
              <a:t>ptr</a:t>
            </a:r>
            <a:r>
              <a:rPr lang="ru-RU" sz="2400" dirty="0">
                <a:latin typeface="Consolas" panose="020B060902020403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7115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C7D8B-E2A0-CE06-67FC-101E6AD33908}"/>
              </a:ext>
            </a:extLst>
          </p:cNvPr>
          <p:cNvSpPr txBox="1"/>
          <p:nvPr/>
        </p:nvSpPr>
        <p:spPr>
          <a:xfrm>
            <a:off x="712827" y="468410"/>
            <a:ext cx="1076634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После разбора публичного интерфейса можно перейти к деталям реализации: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Как именно внутри будет выглядеть коллекция?</a:t>
            </a:r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F398BE43-4B04-7964-C1A2-984A0CDC35F3}"/>
              </a:ext>
            </a:extLst>
          </p:cNvPr>
          <p:cNvSpPr/>
          <p:nvPr/>
        </p:nvSpPr>
        <p:spPr>
          <a:xfrm>
            <a:off x="2964386" y="2468992"/>
            <a:ext cx="5040006" cy="64633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EBB41A86-D342-3481-50BC-4657F291DFD3}"/>
              </a:ext>
            </a:extLst>
          </p:cNvPr>
          <p:cNvCxnSpPr/>
          <p:nvPr/>
        </p:nvCxnSpPr>
        <p:spPr>
          <a:xfrm>
            <a:off x="3652644" y="2468992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B6E051C7-2CA7-EE7D-AE6F-8289F0B51066}"/>
              </a:ext>
            </a:extLst>
          </p:cNvPr>
          <p:cNvCxnSpPr/>
          <p:nvPr/>
        </p:nvCxnSpPr>
        <p:spPr>
          <a:xfrm>
            <a:off x="4380231" y="2468992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B1B35289-8E4E-D55B-ACA7-CFA4CE7E021C}"/>
              </a:ext>
            </a:extLst>
          </p:cNvPr>
          <p:cNvCxnSpPr/>
          <p:nvPr/>
        </p:nvCxnSpPr>
        <p:spPr>
          <a:xfrm>
            <a:off x="5068489" y="2468992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50B11B74-1ED9-9EA8-CDEC-1D2FBC9B464B}"/>
              </a:ext>
            </a:extLst>
          </p:cNvPr>
          <p:cNvCxnSpPr/>
          <p:nvPr/>
        </p:nvCxnSpPr>
        <p:spPr>
          <a:xfrm>
            <a:off x="5776412" y="2468992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523BB1C8-9435-F6CF-6A47-139DDF112E70}"/>
              </a:ext>
            </a:extLst>
          </p:cNvPr>
          <p:cNvCxnSpPr/>
          <p:nvPr/>
        </p:nvCxnSpPr>
        <p:spPr>
          <a:xfrm>
            <a:off x="6484335" y="2468992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F84A2AF6-790E-58A1-F98F-6FB13A352ADA}"/>
              </a:ext>
            </a:extLst>
          </p:cNvPr>
          <p:cNvCxnSpPr/>
          <p:nvPr/>
        </p:nvCxnSpPr>
        <p:spPr>
          <a:xfrm>
            <a:off x="7251251" y="2468992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6FEC0DD-0A06-CE65-CB7E-13E074B9B7A2}"/>
              </a:ext>
            </a:extLst>
          </p:cNvPr>
          <p:cNvSpPr txBox="1"/>
          <p:nvPr/>
        </p:nvSpPr>
        <p:spPr>
          <a:xfrm>
            <a:off x="3189751" y="2099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C76EA1-3676-6D46-A528-212CC77B1309}"/>
              </a:ext>
            </a:extLst>
          </p:cNvPr>
          <p:cNvSpPr txBox="1"/>
          <p:nvPr/>
        </p:nvSpPr>
        <p:spPr>
          <a:xfrm>
            <a:off x="3889062" y="21142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33EE15C-9AAE-E415-3382-A7A5EA6B7A0F}"/>
              </a:ext>
            </a:extLst>
          </p:cNvPr>
          <p:cNvSpPr txBox="1"/>
          <p:nvPr/>
        </p:nvSpPr>
        <p:spPr>
          <a:xfrm>
            <a:off x="4582818" y="2099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403E42-B759-8B3E-0064-7AC7270A0DAB}"/>
              </a:ext>
            </a:extLst>
          </p:cNvPr>
          <p:cNvSpPr txBox="1"/>
          <p:nvPr/>
        </p:nvSpPr>
        <p:spPr>
          <a:xfrm>
            <a:off x="5287992" y="21142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6CD1490-DEC5-6845-DBBE-300FFCEC5E35}"/>
              </a:ext>
            </a:extLst>
          </p:cNvPr>
          <p:cNvSpPr txBox="1"/>
          <p:nvPr/>
        </p:nvSpPr>
        <p:spPr>
          <a:xfrm>
            <a:off x="5995914" y="21142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3033B5-9660-4C6F-E448-040C884EEBE6}"/>
              </a:ext>
            </a:extLst>
          </p:cNvPr>
          <p:cNvSpPr txBox="1"/>
          <p:nvPr/>
        </p:nvSpPr>
        <p:spPr>
          <a:xfrm>
            <a:off x="6689856" y="2091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BFED7F-B8A1-20D9-DF11-03529C900580}"/>
              </a:ext>
            </a:extLst>
          </p:cNvPr>
          <p:cNvSpPr txBox="1"/>
          <p:nvPr/>
        </p:nvSpPr>
        <p:spPr>
          <a:xfrm>
            <a:off x="7471443" y="2091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9C44507-DDB3-AAA1-4FC7-C5863755311E}"/>
              </a:ext>
            </a:extLst>
          </p:cNvPr>
          <p:cNvSpPr txBox="1"/>
          <p:nvPr/>
        </p:nvSpPr>
        <p:spPr>
          <a:xfrm>
            <a:off x="1848953" y="2137184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T* data</a:t>
            </a:r>
            <a:endParaRPr lang="ru-RU" dirty="0"/>
          </a:p>
        </p:txBody>
      </p: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9E66112D-BD72-FDF1-5745-764E911F3CC1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2289074" y="2506516"/>
            <a:ext cx="1069145" cy="3164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0248788-0FD4-9109-2D3A-FB32DE4639F8}"/>
              </a:ext>
            </a:extLst>
          </p:cNvPr>
          <p:cNvSpPr txBox="1"/>
          <p:nvPr/>
        </p:nvSpPr>
        <p:spPr>
          <a:xfrm>
            <a:off x="5219925" y="3385804"/>
            <a:ext cx="7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</a:t>
            </a:r>
            <a:endParaRPr lang="ru-RU" dirty="0"/>
          </a:p>
        </p:txBody>
      </p: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E4EFCAC0-3ACF-5BB0-1043-DED7191A225D}"/>
              </a:ext>
            </a:extLst>
          </p:cNvPr>
          <p:cNvCxnSpPr/>
          <p:nvPr/>
        </p:nvCxnSpPr>
        <p:spPr>
          <a:xfrm>
            <a:off x="2951965" y="3685731"/>
            <a:ext cx="504000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4E1F71DE-2C89-CC98-9B0D-062B13835E0B}"/>
              </a:ext>
            </a:extLst>
          </p:cNvPr>
          <p:cNvCxnSpPr>
            <a:cxnSpLocks/>
          </p:cNvCxnSpPr>
          <p:nvPr/>
        </p:nvCxnSpPr>
        <p:spPr>
          <a:xfrm>
            <a:off x="2964386" y="3115323"/>
            <a:ext cx="0" cy="8557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5E6A2458-96F6-7F85-D537-DA57CCA4EBA4}"/>
              </a:ext>
            </a:extLst>
          </p:cNvPr>
          <p:cNvCxnSpPr>
            <a:cxnSpLocks/>
          </p:cNvCxnSpPr>
          <p:nvPr/>
        </p:nvCxnSpPr>
        <p:spPr>
          <a:xfrm>
            <a:off x="8004392" y="3113675"/>
            <a:ext cx="0" cy="8574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0ED0E7D-C162-91FB-AAD0-E04D34B37E1E}"/>
              </a:ext>
            </a:extLst>
          </p:cNvPr>
          <p:cNvSpPr txBox="1"/>
          <p:nvPr/>
        </p:nvSpPr>
        <p:spPr>
          <a:xfrm>
            <a:off x="914427" y="4483376"/>
            <a:ext cx="1076634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T* data – </a:t>
            </a:r>
            <a:r>
              <a:rPr lang="ru-RU" sz="2400" dirty="0"/>
              <a:t>указатель на начало массива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int count – </a:t>
            </a:r>
            <a:r>
              <a:rPr lang="ru-RU" sz="2400" dirty="0"/>
              <a:t>количество элементов в массиве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973E10-9263-4321-342C-4432020201CA}"/>
              </a:ext>
            </a:extLst>
          </p:cNvPr>
          <p:cNvSpPr txBox="1"/>
          <p:nvPr/>
        </p:nvSpPr>
        <p:spPr>
          <a:xfrm>
            <a:off x="3143680" y="2574552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D50C8-3D2A-8227-16C3-AE775664A9F9}"/>
              </a:ext>
            </a:extLst>
          </p:cNvPr>
          <p:cNvSpPr txBox="1"/>
          <p:nvPr/>
        </p:nvSpPr>
        <p:spPr>
          <a:xfrm>
            <a:off x="3857782" y="2570197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AC0F20-E731-7936-496F-B5074DB7A511}"/>
              </a:ext>
            </a:extLst>
          </p:cNvPr>
          <p:cNvSpPr txBox="1"/>
          <p:nvPr/>
        </p:nvSpPr>
        <p:spPr>
          <a:xfrm>
            <a:off x="4563708" y="2588847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14EEBF-5D20-7515-DD75-D8B0705504A9}"/>
              </a:ext>
            </a:extLst>
          </p:cNvPr>
          <p:cNvSpPr txBox="1"/>
          <p:nvPr/>
        </p:nvSpPr>
        <p:spPr>
          <a:xfrm>
            <a:off x="5263000" y="2577584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AC2501-3438-0577-DC76-4427D9F9FD0A}"/>
              </a:ext>
            </a:extLst>
          </p:cNvPr>
          <p:cNvSpPr txBox="1"/>
          <p:nvPr/>
        </p:nvSpPr>
        <p:spPr>
          <a:xfrm>
            <a:off x="5973708" y="2582640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ru-R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FAE12D-3FD3-87F8-5104-AA528662BDBC}"/>
              </a:ext>
            </a:extLst>
          </p:cNvPr>
          <p:cNvSpPr txBox="1"/>
          <p:nvPr/>
        </p:nvSpPr>
        <p:spPr>
          <a:xfrm>
            <a:off x="6702919" y="2577584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  <a:endParaRPr lang="ru-RU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E832D9-C626-2C9B-BFDD-1B78D8968D3C}"/>
              </a:ext>
            </a:extLst>
          </p:cNvPr>
          <p:cNvSpPr txBox="1"/>
          <p:nvPr/>
        </p:nvSpPr>
        <p:spPr>
          <a:xfrm>
            <a:off x="7469834" y="2585489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596848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010802-7DE4-F971-0B67-CDF2A49B99DE}"/>
              </a:ext>
            </a:extLst>
          </p:cNvPr>
          <p:cNvSpPr txBox="1"/>
          <p:nvPr/>
        </p:nvSpPr>
        <p:spPr>
          <a:xfrm>
            <a:off x="1088573" y="1196969"/>
            <a:ext cx="11213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&gt;{1,2,3}[0];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9F67DC-E4F6-0E5A-0BFC-E29D087540F6}"/>
              </a:ext>
            </a:extLst>
          </p:cNvPr>
          <p:cNvSpPr txBox="1"/>
          <p:nvPr/>
        </p:nvSpPr>
        <p:spPr>
          <a:xfrm>
            <a:off x="775064" y="201428"/>
            <a:ext cx="1076634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И финальный штрих: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На какой элемент будет указывать </a:t>
            </a:r>
            <a:r>
              <a:rPr lang="en-US" sz="2400" dirty="0" err="1">
                <a:latin typeface="Consolas" panose="020B0609020204030204" pitchFamily="49" charset="0"/>
              </a:rPr>
              <a:t>ptr</a:t>
            </a:r>
            <a:r>
              <a:rPr lang="ru-RU" sz="2400" dirty="0"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D157D-D2A1-96E0-1CB4-0B42A8F0C36E}"/>
              </a:ext>
            </a:extLst>
          </p:cNvPr>
          <p:cNvSpPr txBox="1"/>
          <p:nvPr/>
        </p:nvSpPr>
        <p:spPr>
          <a:xfrm>
            <a:off x="775063" y="1576957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Аналогично и ссылки – они просто провиснут...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193D5C-DF90-A22F-3316-6C9587546DF2}"/>
              </a:ext>
            </a:extLst>
          </p:cNvPr>
          <p:cNvSpPr txBox="1"/>
          <p:nvPr/>
        </p:nvSpPr>
        <p:spPr>
          <a:xfrm>
            <a:off x="1088573" y="2038622"/>
            <a:ext cx="11213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ref =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&gt;{1,2,3}[0];</a:t>
            </a:r>
          </a:p>
        </p:txBody>
      </p:sp>
    </p:spTree>
    <p:extLst>
      <p:ext uri="{BB962C8B-B14F-4D97-AF65-F5344CB8AC3E}">
        <p14:creationId xmlns:p14="http://schemas.microsoft.com/office/powerpoint/2010/main" val="20428536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010802-7DE4-F971-0B67-CDF2A49B99DE}"/>
              </a:ext>
            </a:extLst>
          </p:cNvPr>
          <p:cNvSpPr txBox="1"/>
          <p:nvPr/>
        </p:nvSpPr>
        <p:spPr>
          <a:xfrm>
            <a:off x="1088573" y="1196969"/>
            <a:ext cx="11213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&gt;{1,2,3}[0];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D157D-D2A1-96E0-1CB4-0B42A8F0C36E}"/>
              </a:ext>
            </a:extLst>
          </p:cNvPr>
          <p:cNvSpPr txBox="1"/>
          <p:nvPr/>
        </p:nvSpPr>
        <p:spPr>
          <a:xfrm>
            <a:off x="775063" y="1576957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Аналогично и ссылки – они просто провиснут...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193D5C-DF90-A22F-3316-6C9587546DF2}"/>
              </a:ext>
            </a:extLst>
          </p:cNvPr>
          <p:cNvSpPr txBox="1"/>
          <p:nvPr/>
        </p:nvSpPr>
        <p:spPr>
          <a:xfrm>
            <a:off x="1088573" y="2038622"/>
            <a:ext cx="11213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ref =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&gt;{1,2,3}[0];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330E3-051E-37AD-E426-F5E85F9299D2}"/>
              </a:ext>
            </a:extLst>
          </p:cNvPr>
          <p:cNvSpPr txBox="1"/>
          <p:nvPr/>
        </p:nvSpPr>
        <p:spPr>
          <a:xfrm>
            <a:off x="1088573" y="3650984"/>
            <a:ext cx="112131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vec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m_data_size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    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>
                <a:latin typeface="Consolas" panose="020B0609020204030204" pitchFamily="49" charset="0"/>
              </a:rPr>
              <a:t>operator[]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&amp;&amp;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8C8B2-85EB-FB2B-0A6F-B7ABBAD69A1F}"/>
              </a:ext>
            </a:extLst>
          </p:cNvPr>
          <p:cNvSpPr txBox="1"/>
          <p:nvPr/>
        </p:nvSpPr>
        <p:spPr>
          <a:xfrm>
            <a:off x="775063" y="3050819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Поэтому безжалостно запретим использовать </a:t>
            </a:r>
            <a:r>
              <a:rPr lang="en-US" sz="2400" dirty="0"/>
              <a:t>operator[] </a:t>
            </a:r>
            <a:r>
              <a:rPr lang="ru-RU" sz="2400" dirty="0"/>
              <a:t>для </a:t>
            </a:r>
            <a:r>
              <a:rPr lang="en-US" sz="2400" dirty="0" err="1"/>
              <a:t>rvalue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E6E505-DD86-6E58-FFEB-129D81BC3D9B}"/>
              </a:ext>
            </a:extLst>
          </p:cNvPr>
          <p:cNvSpPr txBox="1"/>
          <p:nvPr/>
        </p:nvSpPr>
        <p:spPr>
          <a:xfrm>
            <a:off x="10466040" y="6051641"/>
            <a:ext cx="89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 action="ppaction://hlinkfile"/>
              </a:rPr>
              <a:t>vec.cpp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86C4C6-6FA2-1523-3257-0A3B4EA7AB0D}"/>
              </a:ext>
            </a:extLst>
          </p:cNvPr>
          <p:cNvSpPr txBox="1"/>
          <p:nvPr/>
        </p:nvSpPr>
        <p:spPr>
          <a:xfrm>
            <a:off x="10466040" y="6287240"/>
            <a:ext cx="127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godbolt.org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9B1DCF-F24F-44B3-4F2E-F3EBEF9D19E8}"/>
              </a:ext>
            </a:extLst>
          </p:cNvPr>
          <p:cNvSpPr txBox="1"/>
          <p:nvPr/>
        </p:nvSpPr>
        <p:spPr>
          <a:xfrm>
            <a:off x="775064" y="201428"/>
            <a:ext cx="1076634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И финальный штрих: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На какой элемент будет указывать </a:t>
            </a:r>
            <a:r>
              <a:rPr lang="en-US" sz="2400" dirty="0" err="1">
                <a:latin typeface="Consolas" panose="020B0609020204030204" pitchFamily="49" charset="0"/>
              </a:rPr>
              <a:t>ptr</a:t>
            </a:r>
            <a:r>
              <a:rPr lang="ru-RU" sz="2400" dirty="0">
                <a:latin typeface="Consolas" panose="020B060902020403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2916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C7D8B-E2A0-CE06-67FC-101E6AD33908}"/>
              </a:ext>
            </a:extLst>
          </p:cNvPr>
          <p:cNvSpPr txBox="1"/>
          <p:nvPr/>
        </p:nvSpPr>
        <p:spPr>
          <a:xfrm>
            <a:off x="712827" y="468410"/>
            <a:ext cx="10766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Вспомним поведение динамического массива при добавлении нового элемента.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7F441CB-836E-6E93-8995-6F43A852978D}"/>
              </a:ext>
            </a:extLst>
          </p:cNvPr>
          <p:cNvSpPr/>
          <p:nvPr/>
        </p:nvSpPr>
        <p:spPr>
          <a:xfrm>
            <a:off x="2896754" y="2419844"/>
            <a:ext cx="5040006" cy="64633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2DDC3F52-AC46-21B9-DF28-77B02DA5D336}"/>
              </a:ext>
            </a:extLst>
          </p:cNvPr>
          <p:cNvCxnSpPr/>
          <p:nvPr/>
        </p:nvCxnSpPr>
        <p:spPr>
          <a:xfrm>
            <a:off x="3585012" y="2419844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35B4EE23-05D7-4941-B831-70CEE9314896}"/>
              </a:ext>
            </a:extLst>
          </p:cNvPr>
          <p:cNvCxnSpPr/>
          <p:nvPr/>
        </p:nvCxnSpPr>
        <p:spPr>
          <a:xfrm>
            <a:off x="4312599" y="2419844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12B9B6EA-F829-7F41-929E-374D756E82A6}"/>
              </a:ext>
            </a:extLst>
          </p:cNvPr>
          <p:cNvCxnSpPr/>
          <p:nvPr/>
        </p:nvCxnSpPr>
        <p:spPr>
          <a:xfrm>
            <a:off x="5000857" y="2419844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1EBF5A37-FE09-81F2-72EF-54D789679A53}"/>
              </a:ext>
            </a:extLst>
          </p:cNvPr>
          <p:cNvCxnSpPr/>
          <p:nvPr/>
        </p:nvCxnSpPr>
        <p:spPr>
          <a:xfrm>
            <a:off x="5708780" y="2419844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88846674-BA0E-3F24-B743-12D5FE23517B}"/>
              </a:ext>
            </a:extLst>
          </p:cNvPr>
          <p:cNvCxnSpPr/>
          <p:nvPr/>
        </p:nvCxnSpPr>
        <p:spPr>
          <a:xfrm>
            <a:off x="6416703" y="2419844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C6EFB322-A3C6-7818-C156-CAEF5CB5488E}"/>
              </a:ext>
            </a:extLst>
          </p:cNvPr>
          <p:cNvCxnSpPr/>
          <p:nvPr/>
        </p:nvCxnSpPr>
        <p:spPr>
          <a:xfrm>
            <a:off x="7183619" y="2419844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E575F746-BBBA-279E-7C70-6D91116E5942}"/>
              </a:ext>
            </a:extLst>
          </p:cNvPr>
          <p:cNvCxnSpPr/>
          <p:nvPr/>
        </p:nvCxnSpPr>
        <p:spPr>
          <a:xfrm>
            <a:off x="3585012" y="3206351"/>
            <a:ext cx="36316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72FEE2E-A843-7D49-F0AA-6292359BBBF2}"/>
              </a:ext>
            </a:extLst>
          </p:cNvPr>
          <p:cNvSpPr txBox="1"/>
          <p:nvPr/>
        </p:nvSpPr>
        <p:spPr>
          <a:xfrm>
            <a:off x="3122119" y="2050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DE9728-2292-2266-D9F0-FEB1DBFE8B38}"/>
              </a:ext>
            </a:extLst>
          </p:cNvPr>
          <p:cNvSpPr txBox="1"/>
          <p:nvPr/>
        </p:nvSpPr>
        <p:spPr>
          <a:xfrm>
            <a:off x="3821430" y="206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4586E1-2235-A142-BAF0-1171F4EBA326}"/>
              </a:ext>
            </a:extLst>
          </p:cNvPr>
          <p:cNvSpPr txBox="1"/>
          <p:nvPr/>
        </p:nvSpPr>
        <p:spPr>
          <a:xfrm>
            <a:off x="4515186" y="2050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88CB2C-867D-E942-8275-342A6964B734}"/>
              </a:ext>
            </a:extLst>
          </p:cNvPr>
          <p:cNvSpPr txBox="1"/>
          <p:nvPr/>
        </p:nvSpPr>
        <p:spPr>
          <a:xfrm>
            <a:off x="5220360" y="206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6FAEF6-50CE-25FE-E242-76BD632257B2}"/>
              </a:ext>
            </a:extLst>
          </p:cNvPr>
          <p:cNvSpPr txBox="1"/>
          <p:nvPr/>
        </p:nvSpPr>
        <p:spPr>
          <a:xfrm>
            <a:off x="5928282" y="206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44EBE9-B65F-567E-A352-37368DB3A6F0}"/>
              </a:ext>
            </a:extLst>
          </p:cNvPr>
          <p:cNvSpPr txBox="1"/>
          <p:nvPr/>
        </p:nvSpPr>
        <p:spPr>
          <a:xfrm>
            <a:off x="6622224" y="2042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9F3AC2-2A3D-6C96-3B41-B27AA713F048}"/>
              </a:ext>
            </a:extLst>
          </p:cNvPr>
          <p:cNvSpPr txBox="1"/>
          <p:nvPr/>
        </p:nvSpPr>
        <p:spPr>
          <a:xfrm>
            <a:off x="7403811" y="2042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37" name="Знак ''плюс'' 36">
            <a:extLst>
              <a:ext uri="{FF2B5EF4-FFF2-40B4-BE49-F238E27FC236}">
                <a16:creationId xmlns:a16="http://schemas.microsoft.com/office/drawing/2014/main" id="{C36F9667-0C38-86FF-29CE-302EF92FB420}"/>
              </a:ext>
            </a:extLst>
          </p:cNvPr>
          <p:cNvSpPr/>
          <p:nvPr/>
        </p:nvSpPr>
        <p:spPr>
          <a:xfrm>
            <a:off x="8072177" y="2615189"/>
            <a:ext cx="228375" cy="255639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A53D367B-5AC4-211C-E9FF-51186FF46F94}"/>
              </a:ext>
            </a:extLst>
          </p:cNvPr>
          <p:cNvSpPr/>
          <p:nvPr/>
        </p:nvSpPr>
        <p:spPr>
          <a:xfrm>
            <a:off x="8407541" y="2434476"/>
            <a:ext cx="747250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5471B3-CAFC-BBDB-44BC-A168B11B05B3}"/>
              </a:ext>
            </a:extLst>
          </p:cNvPr>
          <p:cNvSpPr txBox="1"/>
          <p:nvPr/>
        </p:nvSpPr>
        <p:spPr>
          <a:xfrm>
            <a:off x="8648162" y="2050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</a:p>
        </p:txBody>
      </p:sp>
      <p:sp>
        <p:nvSpPr>
          <p:cNvPr id="40" name="Стрелка: изогнутая влево 39">
            <a:extLst>
              <a:ext uri="{FF2B5EF4-FFF2-40B4-BE49-F238E27FC236}">
                <a16:creationId xmlns:a16="http://schemas.microsoft.com/office/drawing/2014/main" id="{9F76DAA8-3069-145C-FCE4-5E6696766C93}"/>
              </a:ext>
            </a:extLst>
          </p:cNvPr>
          <p:cNvSpPr/>
          <p:nvPr/>
        </p:nvSpPr>
        <p:spPr>
          <a:xfrm>
            <a:off x="9311588" y="2777994"/>
            <a:ext cx="806245" cy="1502278"/>
          </a:xfrm>
          <a:prstGeom prst="curvedLeftArrow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CECF6099-1083-0BDA-0EC6-EDE877A46EFD}"/>
              </a:ext>
            </a:extLst>
          </p:cNvPr>
          <p:cNvSpPr/>
          <p:nvPr/>
        </p:nvSpPr>
        <p:spPr>
          <a:xfrm>
            <a:off x="2894978" y="3739383"/>
            <a:ext cx="5751408" cy="64633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AF933684-C3BD-BD55-083A-88D6D2A343DF}"/>
              </a:ext>
            </a:extLst>
          </p:cNvPr>
          <p:cNvCxnSpPr/>
          <p:nvPr/>
        </p:nvCxnSpPr>
        <p:spPr>
          <a:xfrm>
            <a:off x="3583236" y="3739383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0B9FDE4A-FD5A-B118-99D5-6E038D3BDC93}"/>
              </a:ext>
            </a:extLst>
          </p:cNvPr>
          <p:cNvCxnSpPr/>
          <p:nvPr/>
        </p:nvCxnSpPr>
        <p:spPr>
          <a:xfrm>
            <a:off x="4310823" y="3739383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F24077BE-F4D2-6B55-61C0-559D9E365967}"/>
              </a:ext>
            </a:extLst>
          </p:cNvPr>
          <p:cNvCxnSpPr/>
          <p:nvPr/>
        </p:nvCxnSpPr>
        <p:spPr>
          <a:xfrm>
            <a:off x="4999081" y="3739383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302084EE-30B8-3281-98E7-EB3A3B06C240}"/>
              </a:ext>
            </a:extLst>
          </p:cNvPr>
          <p:cNvCxnSpPr/>
          <p:nvPr/>
        </p:nvCxnSpPr>
        <p:spPr>
          <a:xfrm>
            <a:off x="5707004" y="3739383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03EB9C0B-82CE-A40B-7941-ADB7458CDE5F}"/>
              </a:ext>
            </a:extLst>
          </p:cNvPr>
          <p:cNvCxnSpPr/>
          <p:nvPr/>
        </p:nvCxnSpPr>
        <p:spPr>
          <a:xfrm>
            <a:off x="6414927" y="3739383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9D30139C-3533-4A8F-C04A-2BE635FBCDD1}"/>
              </a:ext>
            </a:extLst>
          </p:cNvPr>
          <p:cNvCxnSpPr/>
          <p:nvPr/>
        </p:nvCxnSpPr>
        <p:spPr>
          <a:xfrm>
            <a:off x="7181843" y="3739383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C4B03B5-A71C-3980-2EC2-711ECDBB26E6}"/>
              </a:ext>
            </a:extLst>
          </p:cNvPr>
          <p:cNvCxnSpPr>
            <a:cxnSpLocks/>
          </p:cNvCxnSpPr>
          <p:nvPr/>
        </p:nvCxnSpPr>
        <p:spPr>
          <a:xfrm>
            <a:off x="3583236" y="4525890"/>
            <a:ext cx="42147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58665D1-DAB8-BDA3-548C-F4513575EA2F}"/>
              </a:ext>
            </a:extLst>
          </p:cNvPr>
          <p:cNvSpPr txBox="1"/>
          <p:nvPr/>
        </p:nvSpPr>
        <p:spPr>
          <a:xfrm>
            <a:off x="3120343" y="3370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71FFAF-BAF4-53C3-A2E9-58D2B2C98E6B}"/>
              </a:ext>
            </a:extLst>
          </p:cNvPr>
          <p:cNvSpPr txBox="1"/>
          <p:nvPr/>
        </p:nvSpPr>
        <p:spPr>
          <a:xfrm>
            <a:off x="3819654" y="3384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36656E-4A43-FA18-E0C4-B7306460DC3F}"/>
              </a:ext>
            </a:extLst>
          </p:cNvPr>
          <p:cNvSpPr txBox="1"/>
          <p:nvPr/>
        </p:nvSpPr>
        <p:spPr>
          <a:xfrm>
            <a:off x="4513410" y="3370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751F137-C671-E4D5-4869-CE4F1160B7CB}"/>
              </a:ext>
            </a:extLst>
          </p:cNvPr>
          <p:cNvSpPr txBox="1"/>
          <p:nvPr/>
        </p:nvSpPr>
        <p:spPr>
          <a:xfrm>
            <a:off x="5218584" y="3384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A13573-6E19-5CB5-DA70-FF2B62BDDCA4}"/>
              </a:ext>
            </a:extLst>
          </p:cNvPr>
          <p:cNvSpPr txBox="1"/>
          <p:nvPr/>
        </p:nvSpPr>
        <p:spPr>
          <a:xfrm>
            <a:off x="5926506" y="3384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794B55-EA96-B026-C380-59FCB258CEF0}"/>
              </a:ext>
            </a:extLst>
          </p:cNvPr>
          <p:cNvSpPr txBox="1"/>
          <p:nvPr/>
        </p:nvSpPr>
        <p:spPr>
          <a:xfrm>
            <a:off x="6620448" y="3362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3ACB7D-B974-79A7-1C44-7D2773A0205E}"/>
              </a:ext>
            </a:extLst>
          </p:cNvPr>
          <p:cNvSpPr txBox="1"/>
          <p:nvPr/>
        </p:nvSpPr>
        <p:spPr>
          <a:xfrm>
            <a:off x="7402035" y="3362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705D10-A9DC-23AE-AFAB-726EDDF320CF}"/>
              </a:ext>
            </a:extLst>
          </p:cNvPr>
          <p:cNvSpPr txBox="1"/>
          <p:nvPr/>
        </p:nvSpPr>
        <p:spPr>
          <a:xfrm>
            <a:off x="8149709" y="3392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058EC2F9-8396-F89B-9D32-DCC38556D643}"/>
              </a:ext>
            </a:extLst>
          </p:cNvPr>
          <p:cNvCxnSpPr/>
          <p:nvPr/>
        </p:nvCxnSpPr>
        <p:spPr>
          <a:xfrm>
            <a:off x="7915407" y="3754015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9F6F379-01FF-4085-199B-21E488E57804}"/>
              </a:ext>
            </a:extLst>
          </p:cNvPr>
          <p:cNvSpPr txBox="1"/>
          <p:nvPr/>
        </p:nvSpPr>
        <p:spPr>
          <a:xfrm>
            <a:off x="1702399" y="200135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xba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…f0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FF701E6-1E01-5306-EB50-ED8C5E58AA04}"/>
              </a:ext>
            </a:extLst>
          </p:cNvPr>
          <p:cNvSpPr txBox="1"/>
          <p:nvPr/>
        </p:nvSpPr>
        <p:spPr>
          <a:xfrm>
            <a:off x="1658678" y="3392263"/>
            <a:ext cx="100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xcd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…3a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AEB9CD26-8490-5FF2-69A0-3BF5CA308AE8}"/>
              </a:ext>
            </a:extLst>
          </p:cNvPr>
          <p:cNvCxnSpPr>
            <a:cxnSpLocks/>
            <a:stCxn id="58" idx="2"/>
            <a:endCxn id="22" idx="1"/>
          </p:cNvCxnSpPr>
          <p:nvPr/>
        </p:nvCxnSpPr>
        <p:spPr>
          <a:xfrm>
            <a:off x="2192277" y="2370687"/>
            <a:ext cx="704477" cy="372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CF04FF5B-CA4D-0442-5DAA-B4EADF49B3D3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2159585" y="3761595"/>
            <a:ext cx="729472" cy="315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F0BDEB6-7351-9B21-9E80-1DC4A29FA8C2}"/>
              </a:ext>
            </a:extLst>
          </p:cNvPr>
          <p:cNvSpPr txBox="1"/>
          <p:nvPr/>
        </p:nvSpPr>
        <p:spPr>
          <a:xfrm>
            <a:off x="845019" y="5001818"/>
            <a:ext cx="10766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Будем ли мы при каждом добавлении или удалении элемента </a:t>
            </a:r>
            <a:r>
              <a:rPr lang="ru-RU" sz="2400" dirty="0" err="1"/>
              <a:t>реаллоцировать</a:t>
            </a:r>
            <a:r>
              <a:rPr lang="ru-RU" sz="2400" dirty="0"/>
              <a:t> коллекцию?</a:t>
            </a:r>
          </a:p>
        </p:txBody>
      </p:sp>
    </p:spTree>
    <p:extLst>
      <p:ext uri="{BB962C8B-B14F-4D97-AF65-F5344CB8AC3E}">
        <p14:creationId xmlns:p14="http://schemas.microsoft.com/office/powerpoint/2010/main" val="3056177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F398BE43-4B04-7964-C1A2-984A0CDC35F3}"/>
              </a:ext>
            </a:extLst>
          </p:cNvPr>
          <p:cNvSpPr/>
          <p:nvPr/>
        </p:nvSpPr>
        <p:spPr>
          <a:xfrm>
            <a:off x="2977449" y="3252933"/>
            <a:ext cx="5040006" cy="64633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EBB41A86-D342-3481-50BC-4657F291DFD3}"/>
              </a:ext>
            </a:extLst>
          </p:cNvPr>
          <p:cNvCxnSpPr/>
          <p:nvPr/>
        </p:nvCxnSpPr>
        <p:spPr>
          <a:xfrm>
            <a:off x="3665707" y="3252933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B6E051C7-2CA7-EE7D-AE6F-8289F0B51066}"/>
              </a:ext>
            </a:extLst>
          </p:cNvPr>
          <p:cNvCxnSpPr/>
          <p:nvPr/>
        </p:nvCxnSpPr>
        <p:spPr>
          <a:xfrm>
            <a:off x="4393294" y="3252933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B1B35289-8E4E-D55B-ACA7-CFA4CE7E021C}"/>
              </a:ext>
            </a:extLst>
          </p:cNvPr>
          <p:cNvCxnSpPr/>
          <p:nvPr/>
        </p:nvCxnSpPr>
        <p:spPr>
          <a:xfrm>
            <a:off x="5081552" y="3252933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50B11B74-1ED9-9EA8-CDEC-1D2FBC9B464B}"/>
              </a:ext>
            </a:extLst>
          </p:cNvPr>
          <p:cNvCxnSpPr/>
          <p:nvPr/>
        </p:nvCxnSpPr>
        <p:spPr>
          <a:xfrm>
            <a:off x="5789475" y="3252933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523BB1C8-9435-F6CF-6A47-139DDF112E70}"/>
              </a:ext>
            </a:extLst>
          </p:cNvPr>
          <p:cNvCxnSpPr/>
          <p:nvPr/>
        </p:nvCxnSpPr>
        <p:spPr>
          <a:xfrm>
            <a:off x="6497398" y="3252933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F84A2AF6-790E-58A1-F98F-6FB13A352ADA}"/>
              </a:ext>
            </a:extLst>
          </p:cNvPr>
          <p:cNvCxnSpPr/>
          <p:nvPr/>
        </p:nvCxnSpPr>
        <p:spPr>
          <a:xfrm>
            <a:off x="7264314" y="3252933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6FEC0DD-0A06-CE65-CB7E-13E074B9B7A2}"/>
              </a:ext>
            </a:extLst>
          </p:cNvPr>
          <p:cNvSpPr txBox="1"/>
          <p:nvPr/>
        </p:nvSpPr>
        <p:spPr>
          <a:xfrm>
            <a:off x="3202814" y="28836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C76EA1-3676-6D46-A528-212CC77B1309}"/>
              </a:ext>
            </a:extLst>
          </p:cNvPr>
          <p:cNvSpPr txBox="1"/>
          <p:nvPr/>
        </p:nvSpPr>
        <p:spPr>
          <a:xfrm>
            <a:off x="3902125" y="28982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33EE15C-9AAE-E415-3382-A7A5EA6B7A0F}"/>
              </a:ext>
            </a:extLst>
          </p:cNvPr>
          <p:cNvSpPr txBox="1"/>
          <p:nvPr/>
        </p:nvSpPr>
        <p:spPr>
          <a:xfrm>
            <a:off x="4595881" y="28836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403E42-B759-8B3E-0064-7AC7270A0DAB}"/>
              </a:ext>
            </a:extLst>
          </p:cNvPr>
          <p:cNvSpPr txBox="1"/>
          <p:nvPr/>
        </p:nvSpPr>
        <p:spPr>
          <a:xfrm>
            <a:off x="5301055" y="28982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6CD1490-DEC5-6845-DBBE-300FFCEC5E35}"/>
              </a:ext>
            </a:extLst>
          </p:cNvPr>
          <p:cNvSpPr txBox="1"/>
          <p:nvPr/>
        </p:nvSpPr>
        <p:spPr>
          <a:xfrm>
            <a:off x="6008977" y="28982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3033B5-9660-4C6F-E448-040C884EEBE6}"/>
              </a:ext>
            </a:extLst>
          </p:cNvPr>
          <p:cNvSpPr txBox="1"/>
          <p:nvPr/>
        </p:nvSpPr>
        <p:spPr>
          <a:xfrm>
            <a:off x="6702919" y="28758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BFED7F-B8A1-20D9-DF11-03529C900580}"/>
              </a:ext>
            </a:extLst>
          </p:cNvPr>
          <p:cNvSpPr txBox="1"/>
          <p:nvPr/>
        </p:nvSpPr>
        <p:spPr>
          <a:xfrm>
            <a:off x="7484506" y="28758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9C44507-DDB3-AAA1-4FC7-C5863755311E}"/>
              </a:ext>
            </a:extLst>
          </p:cNvPr>
          <p:cNvSpPr txBox="1"/>
          <p:nvPr/>
        </p:nvSpPr>
        <p:spPr>
          <a:xfrm>
            <a:off x="1862016" y="2921125"/>
            <a:ext cx="101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int* data</a:t>
            </a:r>
            <a:endParaRPr lang="ru-RU" dirty="0"/>
          </a:p>
        </p:txBody>
      </p: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9E66112D-BD72-FDF1-5745-764E911F3CC1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2370809" y="3290457"/>
            <a:ext cx="772871" cy="341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0248788-0FD4-9109-2D3A-FB32DE4639F8}"/>
              </a:ext>
            </a:extLst>
          </p:cNvPr>
          <p:cNvSpPr txBox="1"/>
          <p:nvPr/>
        </p:nvSpPr>
        <p:spPr>
          <a:xfrm>
            <a:off x="4974203" y="4779609"/>
            <a:ext cx="129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capacity = 7</a:t>
            </a:r>
            <a:endParaRPr lang="ru-RU" dirty="0"/>
          </a:p>
        </p:txBody>
      </p: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E4EFCAC0-3ACF-5BB0-1043-DED7191A225D}"/>
              </a:ext>
            </a:extLst>
          </p:cNvPr>
          <p:cNvCxnSpPr>
            <a:cxnSpLocks/>
          </p:cNvCxnSpPr>
          <p:nvPr/>
        </p:nvCxnSpPr>
        <p:spPr>
          <a:xfrm flipV="1">
            <a:off x="2965028" y="5148940"/>
            <a:ext cx="5064848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4E1F71DE-2C89-CC98-9B0D-062B13835E0B}"/>
              </a:ext>
            </a:extLst>
          </p:cNvPr>
          <p:cNvCxnSpPr>
            <a:cxnSpLocks/>
          </p:cNvCxnSpPr>
          <p:nvPr/>
        </p:nvCxnSpPr>
        <p:spPr>
          <a:xfrm>
            <a:off x="2977449" y="3899264"/>
            <a:ext cx="0" cy="15871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5E6A2458-96F6-7F85-D537-DA57CCA4EBA4}"/>
              </a:ext>
            </a:extLst>
          </p:cNvPr>
          <p:cNvCxnSpPr>
            <a:cxnSpLocks/>
          </p:cNvCxnSpPr>
          <p:nvPr/>
        </p:nvCxnSpPr>
        <p:spPr>
          <a:xfrm>
            <a:off x="8017455" y="3897616"/>
            <a:ext cx="12421" cy="15887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07D8425-2E64-F572-3763-9AFFC6458ADC}"/>
              </a:ext>
            </a:extLst>
          </p:cNvPr>
          <p:cNvSpPr txBox="1"/>
          <p:nvPr/>
        </p:nvSpPr>
        <p:spPr>
          <a:xfrm>
            <a:off x="884654" y="277620"/>
            <a:ext cx="1076634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Каждое изменение коллекции не обязательно должно сопровождаться </a:t>
            </a:r>
            <a:r>
              <a:rPr lang="ru-RU" sz="2400" dirty="0" err="1"/>
              <a:t>реаллокацией</a:t>
            </a:r>
            <a:r>
              <a:rPr lang="ru-RU" sz="2400" dirty="0"/>
              <a:t>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Нам ничего не мешает держать массив </a:t>
            </a:r>
            <a:r>
              <a:rPr lang="ru-RU" sz="2400" dirty="0" err="1"/>
              <a:t>бОльшего</a:t>
            </a:r>
            <a:r>
              <a:rPr lang="ru-RU" sz="2400" dirty="0"/>
              <a:t> размера, чем количество элементов</a:t>
            </a:r>
            <a:r>
              <a:rPr lang="en-US" sz="2400" dirty="0"/>
              <a:t>. </a:t>
            </a:r>
            <a:endParaRPr lang="ru-RU" sz="2400" dirty="0"/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Поэтому нам нужна еще переменная для хранения количества выделенной памяти</a:t>
            </a:r>
            <a:r>
              <a:rPr lang="en-US" sz="2400" dirty="0"/>
              <a:t> – capacity</a:t>
            </a:r>
            <a:r>
              <a:rPr lang="ru-RU" sz="2400" dirty="0"/>
              <a:t>.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BF274E11-D72A-7B11-7A2B-93B17A3AB2B5}"/>
              </a:ext>
            </a:extLst>
          </p:cNvPr>
          <p:cNvCxnSpPr>
            <a:cxnSpLocks/>
          </p:cNvCxnSpPr>
          <p:nvPr/>
        </p:nvCxnSpPr>
        <p:spPr>
          <a:xfrm>
            <a:off x="2965028" y="4531970"/>
            <a:ext cx="506484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BC2DCB-D096-ED33-952F-53EA03E8A59C}"/>
              </a:ext>
            </a:extLst>
          </p:cNvPr>
          <p:cNvSpPr txBox="1"/>
          <p:nvPr/>
        </p:nvSpPr>
        <p:spPr>
          <a:xfrm>
            <a:off x="5058056" y="4178039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= 7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DFC122-2133-9C96-0445-10DCC3816D39}"/>
              </a:ext>
            </a:extLst>
          </p:cNvPr>
          <p:cNvSpPr txBox="1"/>
          <p:nvPr/>
        </p:nvSpPr>
        <p:spPr>
          <a:xfrm>
            <a:off x="3143680" y="3345265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endParaRPr lang="ru-RU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6CDF1E-EECC-8BAB-2E25-4BB0701FABB8}"/>
              </a:ext>
            </a:extLst>
          </p:cNvPr>
          <p:cNvSpPr txBox="1"/>
          <p:nvPr/>
        </p:nvSpPr>
        <p:spPr>
          <a:xfrm>
            <a:off x="3857782" y="3340910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  <a:endParaRPr lang="ru-RU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494F41-31B8-8417-B293-5AA8409DBD8D}"/>
              </a:ext>
            </a:extLst>
          </p:cNvPr>
          <p:cNvSpPr txBox="1"/>
          <p:nvPr/>
        </p:nvSpPr>
        <p:spPr>
          <a:xfrm>
            <a:off x="4563708" y="3359560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ru-RU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E06623-DE53-E3FB-EBB9-4BA9947F4F2A}"/>
              </a:ext>
            </a:extLst>
          </p:cNvPr>
          <p:cNvSpPr txBox="1"/>
          <p:nvPr/>
        </p:nvSpPr>
        <p:spPr>
          <a:xfrm>
            <a:off x="5263000" y="3348297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ru-RU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B9EFB7-AEEA-6B8C-C9D8-F132A54A3378}"/>
              </a:ext>
            </a:extLst>
          </p:cNvPr>
          <p:cNvSpPr txBox="1"/>
          <p:nvPr/>
        </p:nvSpPr>
        <p:spPr>
          <a:xfrm>
            <a:off x="5973708" y="3353353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ru-R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09C88C-7F6D-0B17-5CE9-11718603B56E}"/>
              </a:ext>
            </a:extLst>
          </p:cNvPr>
          <p:cNvSpPr txBox="1"/>
          <p:nvPr/>
        </p:nvSpPr>
        <p:spPr>
          <a:xfrm>
            <a:off x="6702919" y="3348297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  <a:endParaRPr lang="ru-RU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D08AEF-5B8B-32FF-0F6E-4C1CE915CD6D}"/>
              </a:ext>
            </a:extLst>
          </p:cNvPr>
          <p:cNvSpPr txBox="1"/>
          <p:nvPr/>
        </p:nvSpPr>
        <p:spPr>
          <a:xfrm>
            <a:off x="7469834" y="3356202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8F3F62-72B5-4B79-7A45-BF860F194D43}"/>
              </a:ext>
            </a:extLst>
          </p:cNvPr>
          <p:cNvSpPr txBox="1"/>
          <p:nvPr/>
        </p:nvSpPr>
        <p:spPr>
          <a:xfrm>
            <a:off x="1167394" y="5532566"/>
            <a:ext cx="6862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v.pop_back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v.pop_back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97E12-9AF4-B436-5281-05E6F1CF2E12}"/>
              </a:ext>
            </a:extLst>
          </p:cNvPr>
          <p:cNvSpPr txBox="1"/>
          <p:nvPr/>
        </p:nvSpPr>
        <p:spPr>
          <a:xfrm>
            <a:off x="927490" y="6176516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Как выглядит коллекция теперь?</a:t>
            </a:r>
            <a:r>
              <a:rPr lang="en-US" sz="2400" dirty="0"/>
              <a:t> </a:t>
            </a:r>
            <a:r>
              <a:rPr lang="ru-RU" sz="2400" dirty="0"/>
              <a:t>Чему равны </a:t>
            </a:r>
            <a:r>
              <a:rPr lang="en-US" sz="2400" dirty="0"/>
              <a:t>count </a:t>
            </a:r>
            <a:r>
              <a:rPr lang="ru-RU" sz="2400" dirty="0"/>
              <a:t>и </a:t>
            </a:r>
            <a:r>
              <a:rPr lang="en-US" sz="2400" dirty="0"/>
              <a:t>capacity</a:t>
            </a:r>
            <a:r>
              <a:rPr lang="ru-RU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89622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F398BE43-4B04-7964-C1A2-984A0CDC35F3}"/>
              </a:ext>
            </a:extLst>
          </p:cNvPr>
          <p:cNvSpPr/>
          <p:nvPr/>
        </p:nvSpPr>
        <p:spPr>
          <a:xfrm>
            <a:off x="2977449" y="3252933"/>
            <a:ext cx="5040006" cy="64633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EBB41A86-D342-3481-50BC-4657F291DFD3}"/>
              </a:ext>
            </a:extLst>
          </p:cNvPr>
          <p:cNvCxnSpPr/>
          <p:nvPr/>
        </p:nvCxnSpPr>
        <p:spPr>
          <a:xfrm>
            <a:off x="3665707" y="3252933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B6E051C7-2CA7-EE7D-AE6F-8289F0B51066}"/>
              </a:ext>
            </a:extLst>
          </p:cNvPr>
          <p:cNvCxnSpPr/>
          <p:nvPr/>
        </p:nvCxnSpPr>
        <p:spPr>
          <a:xfrm>
            <a:off x="4393294" y="3252933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B1B35289-8E4E-D55B-ACA7-CFA4CE7E021C}"/>
              </a:ext>
            </a:extLst>
          </p:cNvPr>
          <p:cNvCxnSpPr/>
          <p:nvPr/>
        </p:nvCxnSpPr>
        <p:spPr>
          <a:xfrm>
            <a:off x="5081552" y="3252933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50B11B74-1ED9-9EA8-CDEC-1D2FBC9B464B}"/>
              </a:ext>
            </a:extLst>
          </p:cNvPr>
          <p:cNvCxnSpPr/>
          <p:nvPr/>
        </p:nvCxnSpPr>
        <p:spPr>
          <a:xfrm>
            <a:off x="5789475" y="3252933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523BB1C8-9435-F6CF-6A47-139DDF112E70}"/>
              </a:ext>
            </a:extLst>
          </p:cNvPr>
          <p:cNvCxnSpPr/>
          <p:nvPr/>
        </p:nvCxnSpPr>
        <p:spPr>
          <a:xfrm>
            <a:off x="6497398" y="3252933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F84A2AF6-790E-58A1-F98F-6FB13A352ADA}"/>
              </a:ext>
            </a:extLst>
          </p:cNvPr>
          <p:cNvCxnSpPr/>
          <p:nvPr/>
        </p:nvCxnSpPr>
        <p:spPr>
          <a:xfrm>
            <a:off x="7264314" y="3252933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6FEC0DD-0A06-CE65-CB7E-13E074B9B7A2}"/>
              </a:ext>
            </a:extLst>
          </p:cNvPr>
          <p:cNvSpPr txBox="1"/>
          <p:nvPr/>
        </p:nvSpPr>
        <p:spPr>
          <a:xfrm>
            <a:off x="3202814" y="28836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C76EA1-3676-6D46-A528-212CC77B1309}"/>
              </a:ext>
            </a:extLst>
          </p:cNvPr>
          <p:cNvSpPr txBox="1"/>
          <p:nvPr/>
        </p:nvSpPr>
        <p:spPr>
          <a:xfrm>
            <a:off x="3902125" y="28982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33EE15C-9AAE-E415-3382-A7A5EA6B7A0F}"/>
              </a:ext>
            </a:extLst>
          </p:cNvPr>
          <p:cNvSpPr txBox="1"/>
          <p:nvPr/>
        </p:nvSpPr>
        <p:spPr>
          <a:xfrm>
            <a:off x="4595881" y="28836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403E42-B759-8B3E-0064-7AC7270A0DAB}"/>
              </a:ext>
            </a:extLst>
          </p:cNvPr>
          <p:cNvSpPr txBox="1"/>
          <p:nvPr/>
        </p:nvSpPr>
        <p:spPr>
          <a:xfrm>
            <a:off x="5301055" y="28982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6CD1490-DEC5-6845-DBBE-300FFCEC5E35}"/>
              </a:ext>
            </a:extLst>
          </p:cNvPr>
          <p:cNvSpPr txBox="1"/>
          <p:nvPr/>
        </p:nvSpPr>
        <p:spPr>
          <a:xfrm>
            <a:off x="6008977" y="28982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3033B5-9660-4C6F-E448-040C884EEBE6}"/>
              </a:ext>
            </a:extLst>
          </p:cNvPr>
          <p:cNvSpPr txBox="1"/>
          <p:nvPr/>
        </p:nvSpPr>
        <p:spPr>
          <a:xfrm>
            <a:off x="6702919" y="28758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BFED7F-B8A1-20D9-DF11-03529C900580}"/>
              </a:ext>
            </a:extLst>
          </p:cNvPr>
          <p:cNvSpPr txBox="1"/>
          <p:nvPr/>
        </p:nvSpPr>
        <p:spPr>
          <a:xfrm>
            <a:off x="7484506" y="28758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9C44507-DDB3-AAA1-4FC7-C5863755311E}"/>
              </a:ext>
            </a:extLst>
          </p:cNvPr>
          <p:cNvSpPr txBox="1"/>
          <p:nvPr/>
        </p:nvSpPr>
        <p:spPr>
          <a:xfrm>
            <a:off x="1862016" y="2921125"/>
            <a:ext cx="101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int* data</a:t>
            </a:r>
            <a:endParaRPr lang="ru-RU" dirty="0"/>
          </a:p>
        </p:txBody>
      </p: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9E66112D-BD72-FDF1-5745-764E911F3CC1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2370809" y="3290457"/>
            <a:ext cx="772871" cy="341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0248788-0FD4-9109-2D3A-FB32DE4639F8}"/>
              </a:ext>
            </a:extLst>
          </p:cNvPr>
          <p:cNvSpPr txBox="1"/>
          <p:nvPr/>
        </p:nvSpPr>
        <p:spPr>
          <a:xfrm>
            <a:off x="4974203" y="4779609"/>
            <a:ext cx="129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capacity = 7</a:t>
            </a:r>
            <a:endParaRPr lang="ru-RU" dirty="0"/>
          </a:p>
        </p:txBody>
      </p: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E4EFCAC0-3ACF-5BB0-1043-DED7191A225D}"/>
              </a:ext>
            </a:extLst>
          </p:cNvPr>
          <p:cNvCxnSpPr>
            <a:cxnSpLocks/>
          </p:cNvCxnSpPr>
          <p:nvPr/>
        </p:nvCxnSpPr>
        <p:spPr>
          <a:xfrm flipV="1">
            <a:off x="2965028" y="5148940"/>
            <a:ext cx="5064848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4E1F71DE-2C89-CC98-9B0D-062B13835E0B}"/>
              </a:ext>
            </a:extLst>
          </p:cNvPr>
          <p:cNvCxnSpPr>
            <a:cxnSpLocks/>
          </p:cNvCxnSpPr>
          <p:nvPr/>
        </p:nvCxnSpPr>
        <p:spPr>
          <a:xfrm>
            <a:off x="2977449" y="3899264"/>
            <a:ext cx="0" cy="15871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5E6A2458-96F6-7F85-D537-DA57CCA4EBA4}"/>
              </a:ext>
            </a:extLst>
          </p:cNvPr>
          <p:cNvCxnSpPr>
            <a:cxnSpLocks/>
          </p:cNvCxnSpPr>
          <p:nvPr/>
        </p:nvCxnSpPr>
        <p:spPr>
          <a:xfrm>
            <a:off x="8017455" y="3897616"/>
            <a:ext cx="12421" cy="15887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07D8425-2E64-F572-3763-9AFFC6458ADC}"/>
              </a:ext>
            </a:extLst>
          </p:cNvPr>
          <p:cNvSpPr txBox="1"/>
          <p:nvPr/>
        </p:nvSpPr>
        <p:spPr>
          <a:xfrm>
            <a:off x="884654" y="277620"/>
            <a:ext cx="1076634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Каждое изменение коллекции не обязательно должно сопровождаться </a:t>
            </a:r>
            <a:r>
              <a:rPr lang="ru-RU" sz="2400" dirty="0" err="1"/>
              <a:t>реаллокацией</a:t>
            </a:r>
            <a:r>
              <a:rPr lang="ru-RU" sz="2400" dirty="0"/>
              <a:t>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Нам ничего не мешает держать массив </a:t>
            </a:r>
            <a:r>
              <a:rPr lang="ru-RU" sz="2400" dirty="0" err="1"/>
              <a:t>бОльшего</a:t>
            </a:r>
            <a:r>
              <a:rPr lang="ru-RU" sz="2400" dirty="0"/>
              <a:t> размера, чем количество элементов</a:t>
            </a:r>
            <a:r>
              <a:rPr lang="en-US" sz="2400" dirty="0"/>
              <a:t>. </a:t>
            </a:r>
            <a:endParaRPr lang="ru-RU" sz="2400" dirty="0"/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Поэтому нам нужна еще переменная для хранения количества выделенной памяти – </a:t>
            </a:r>
            <a:r>
              <a:rPr lang="en-US" sz="2400" dirty="0"/>
              <a:t>capacity</a:t>
            </a:r>
            <a:r>
              <a:rPr lang="ru-RU" sz="2400" dirty="0"/>
              <a:t>.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BF274E11-D72A-7B11-7A2B-93B17A3AB2B5}"/>
              </a:ext>
            </a:extLst>
          </p:cNvPr>
          <p:cNvCxnSpPr>
            <a:cxnSpLocks/>
          </p:cNvCxnSpPr>
          <p:nvPr/>
        </p:nvCxnSpPr>
        <p:spPr>
          <a:xfrm>
            <a:off x="2965028" y="4531970"/>
            <a:ext cx="352934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BC2DCB-D096-ED33-952F-53EA03E8A59C}"/>
              </a:ext>
            </a:extLst>
          </p:cNvPr>
          <p:cNvSpPr txBox="1"/>
          <p:nvPr/>
        </p:nvSpPr>
        <p:spPr>
          <a:xfrm>
            <a:off x="4241983" y="4178472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= </a:t>
            </a:r>
            <a:r>
              <a:rPr lang="ru-RU" dirty="0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DFC122-2133-9C96-0445-10DCC3816D39}"/>
              </a:ext>
            </a:extLst>
          </p:cNvPr>
          <p:cNvSpPr txBox="1"/>
          <p:nvPr/>
        </p:nvSpPr>
        <p:spPr>
          <a:xfrm>
            <a:off x="3143680" y="3345265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endParaRPr lang="ru-RU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6CDF1E-EECC-8BAB-2E25-4BB0701FABB8}"/>
              </a:ext>
            </a:extLst>
          </p:cNvPr>
          <p:cNvSpPr txBox="1"/>
          <p:nvPr/>
        </p:nvSpPr>
        <p:spPr>
          <a:xfrm>
            <a:off x="3857782" y="3340910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  <a:endParaRPr lang="ru-RU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494F41-31B8-8417-B293-5AA8409DBD8D}"/>
              </a:ext>
            </a:extLst>
          </p:cNvPr>
          <p:cNvSpPr txBox="1"/>
          <p:nvPr/>
        </p:nvSpPr>
        <p:spPr>
          <a:xfrm>
            <a:off x="4563708" y="3359560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ru-RU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E06623-DE53-E3FB-EBB9-4BA9947F4F2A}"/>
              </a:ext>
            </a:extLst>
          </p:cNvPr>
          <p:cNvSpPr txBox="1"/>
          <p:nvPr/>
        </p:nvSpPr>
        <p:spPr>
          <a:xfrm>
            <a:off x="5263000" y="3348297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ru-RU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B9EFB7-AEEA-6B8C-C9D8-F132A54A3378}"/>
              </a:ext>
            </a:extLst>
          </p:cNvPr>
          <p:cNvSpPr txBox="1"/>
          <p:nvPr/>
        </p:nvSpPr>
        <p:spPr>
          <a:xfrm>
            <a:off x="5973708" y="3353353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ru-R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09C88C-7F6D-0B17-5CE9-11718603B56E}"/>
              </a:ext>
            </a:extLst>
          </p:cNvPr>
          <p:cNvSpPr txBox="1"/>
          <p:nvPr/>
        </p:nvSpPr>
        <p:spPr>
          <a:xfrm>
            <a:off x="6702919" y="3348297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  <a:endParaRPr lang="ru-RU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D08AEF-5B8B-32FF-0F6E-4C1CE915CD6D}"/>
              </a:ext>
            </a:extLst>
          </p:cNvPr>
          <p:cNvSpPr txBox="1"/>
          <p:nvPr/>
        </p:nvSpPr>
        <p:spPr>
          <a:xfrm>
            <a:off x="7469834" y="3356202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ru-RU" sz="2400" dirty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352E53DA-0935-37F1-692F-32050D87B451}"/>
              </a:ext>
            </a:extLst>
          </p:cNvPr>
          <p:cNvCxnSpPr>
            <a:cxnSpLocks/>
          </p:cNvCxnSpPr>
          <p:nvPr/>
        </p:nvCxnSpPr>
        <p:spPr>
          <a:xfrm flipH="1">
            <a:off x="6494375" y="3856041"/>
            <a:ext cx="3736" cy="8359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13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F398BE43-4B04-7964-C1A2-984A0CDC35F3}"/>
              </a:ext>
            </a:extLst>
          </p:cNvPr>
          <p:cNvSpPr/>
          <p:nvPr/>
        </p:nvSpPr>
        <p:spPr>
          <a:xfrm>
            <a:off x="2951323" y="1489447"/>
            <a:ext cx="5040006" cy="64633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EBB41A86-D342-3481-50BC-4657F291DFD3}"/>
              </a:ext>
            </a:extLst>
          </p:cNvPr>
          <p:cNvCxnSpPr/>
          <p:nvPr/>
        </p:nvCxnSpPr>
        <p:spPr>
          <a:xfrm>
            <a:off x="3639581" y="1489447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B6E051C7-2CA7-EE7D-AE6F-8289F0B51066}"/>
              </a:ext>
            </a:extLst>
          </p:cNvPr>
          <p:cNvCxnSpPr/>
          <p:nvPr/>
        </p:nvCxnSpPr>
        <p:spPr>
          <a:xfrm>
            <a:off x="4367168" y="1489447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B1B35289-8E4E-D55B-ACA7-CFA4CE7E021C}"/>
              </a:ext>
            </a:extLst>
          </p:cNvPr>
          <p:cNvCxnSpPr/>
          <p:nvPr/>
        </p:nvCxnSpPr>
        <p:spPr>
          <a:xfrm>
            <a:off x="5055426" y="1489447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50B11B74-1ED9-9EA8-CDEC-1D2FBC9B464B}"/>
              </a:ext>
            </a:extLst>
          </p:cNvPr>
          <p:cNvCxnSpPr/>
          <p:nvPr/>
        </p:nvCxnSpPr>
        <p:spPr>
          <a:xfrm>
            <a:off x="5763349" y="1489447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523BB1C8-9435-F6CF-6A47-139DDF112E70}"/>
              </a:ext>
            </a:extLst>
          </p:cNvPr>
          <p:cNvCxnSpPr/>
          <p:nvPr/>
        </p:nvCxnSpPr>
        <p:spPr>
          <a:xfrm>
            <a:off x="6471272" y="1489447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F84A2AF6-790E-58A1-F98F-6FB13A352ADA}"/>
              </a:ext>
            </a:extLst>
          </p:cNvPr>
          <p:cNvCxnSpPr/>
          <p:nvPr/>
        </p:nvCxnSpPr>
        <p:spPr>
          <a:xfrm>
            <a:off x="7238188" y="1489447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6FEC0DD-0A06-CE65-CB7E-13E074B9B7A2}"/>
              </a:ext>
            </a:extLst>
          </p:cNvPr>
          <p:cNvSpPr txBox="1"/>
          <p:nvPr/>
        </p:nvSpPr>
        <p:spPr>
          <a:xfrm>
            <a:off x="3176688" y="11201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C76EA1-3676-6D46-A528-212CC77B1309}"/>
              </a:ext>
            </a:extLst>
          </p:cNvPr>
          <p:cNvSpPr txBox="1"/>
          <p:nvPr/>
        </p:nvSpPr>
        <p:spPr>
          <a:xfrm>
            <a:off x="3875999" y="1134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33EE15C-9AAE-E415-3382-A7A5EA6B7A0F}"/>
              </a:ext>
            </a:extLst>
          </p:cNvPr>
          <p:cNvSpPr txBox="1"/>
          <p:nvPr/>
        </p:nvSpPr>
        <p:spPr>
          <a:xfrm>
            <a:off x="4569755" y="11201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403E42-B759-8B3E-0064-7AC7270A0DAB}"/>
              </a:ext>
            </a:extLst>
          </p:cNvPr>
          <p:cNvSpPr txBox="1"/>
          <p:nvPr/>
        </p:nvSpPr>
        <p:spPr>
          <a:xfrm>
            <a:off x="5274929" y="1134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6CD1490-DEC5-6845-DBBE-300FFCEC5E35}"/>
              </a:ext>
            </a:extLst>
          </p:cNvPr>
          <p:cNvSpPr txBox="1"/>
          <p:nvPr/>
        </p:nvSpPr>
        <p:spPr>
          <a:xfrm>
            <a:off x="5982851" y="1134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3033B5-9660-4C6F-E448-040C884EEBE6}"/>
              </a:ext>
            </a:extLst>
          </p:cNvPr>
          <p:cNvSpPr txBox="1"/>
          <p:nvPr/>
        </p:nvSpPr>
        <p:spPr>
          <a:xfrm>
            <a:off x="6676793" y="1112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BFED7F-B8A1-20D9-DF11-03529C900580}"/>
              </a:ext>
            </a:extLst>
          </p:cNvPr>
          <p:cNvSpPr txBox="1"/>
          <p:nvPr/>
        </p:nvSpPr>
        <p:spPr>
          <a:xfrm>
            <a:off x="7458380" y="1112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248788-0FD4-9109-2D3A-FB32DE4639F8}"/>
              </a:ext>
            </a:extLst>
          </p:cNvPr>
          <p:cNvSpPr txBox="1"/>
          <p:nvPr/>
        </p:nvSpPr>
        <p:spPr>
          <a:xfrm>
            <a:off x="4948077" y="3016123"/>
            <a:ext cx="129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capacity = 7</a:t>
            </a:r>
            <a:endParaRPr lang="ru-RU" dirty="0"/>
          </a:p>
        </p:txBody>
      </p: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E4EFCAC0-3ACF-5BB0-1043-DED7191A225D}"/>
              </a:ext>
            </a:extLst>
          </p:cNvPr>
          <p:cNvCxnSpPr>
            <a:cxnSpLocks/>
          </p:cNvCxnSpPr>
          <p:nvPr/>
        </p:nvCxnSpPr>
        <p:spPr>
          <a:xfrm flipV="1">
            <a:off x="2938902" y="3385454"/>
            <a:ext cx="5064848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4E1F71DE-2C89-CC98-9B0D-062B13835E0B}"/>
              </a:ext>
            </a:extLst>
          </p:cNvPr>
          <p:cNvCxnSpPr>
            <a:cxnSpLocks/>
          </p:cNvCxnSpPr>
          <p:nvPr/>
        </p:nvCxnSpPr>
        <p:spPr>
          <a:xfrm>
            <a:off x="2951323" y="2135778"/>
            <a:ext cx="0" cy="15871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5E6A2458-96F6-7F85-D537-DA57CCA4EBA4}"/>
              </a:ext>
            </a:extLst>
          </p:cNvPr>
          <p:cNvCxnSpPr>
            <a:cxnSpLocks/>
          </p:cNvCxnSpPr>
          <p:nvPr/>
        </p:nvCxnSpPr>
        <p:spPr>
          <a:xfrm>
            <a:off x="7991329" y="2134130"/>
            <a:ext cx="12421" cy="15887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07D8425-2E64-F572-3763-9AFFC6458ADC}"/>
              </a:ext>
            </a:extLst>
          </p:cNvPr>
          <p:cNvSpPr txBox="1"/>
          <p:nvPr/>
        </p:nvSpPr>
        <p:spPr>
          <a:xfrm>
            <a:off x="884654" y="277620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Но если необходимо добавить элемент, а выделенное место кончилось?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BF274E11-D72A-7B11-7A2B-93B17A3AB2B5}"/>
              </a:ext>
            </a:extLst>
          </p:cNvPr>
          <p:cNvCxnSpPr>
            <a:cxnSpLocks/>
          </p:cNvCxnSpPr>
          <p:nvPr/>
        </p:nvCxnSpPr>
        <p:spPr>
          <a:xfrm>
            <a:off x="2938902" y="2768484"/>
            <a:ext cx="505242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BC2DCB-D096-ED33-952F-53EA03E8A59C}"/>
              </a:ext>
            </a:extLst>
          </p:cNvPr>
          <p:cNvSpPr txBox="1"/>
          <p:nvPr/>
        </p:nvSpPr>
        <p:spPr>
          <a:xfrm>
            <a:off x="5037449" y="2414985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= </a:t>
            </a:r>
            <a:r>
              <a:rPr lang="ru-RU" dirty="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DFC122-2133-9C96-0445-10DCC3816D39}"/>
              </a:ext>
            </a:extLst>
          </p:cNvPr>
          <p:cNvSpPr txBox="1"/>
          <p:nvPr/>
        </p:nvSpPr>
        <p:spPr>
          <a:xfrm>
            <a:off x="3117554" y="1581779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endParaRPr lang="ru-RU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6CDF1E-EECC-8BAB-2E25-4BB0701FABB8}"/>
              </a:ext>
            </a:extLst>
          </p:cNvPr>
          <p:cNvSpPr txBox="1"/>
          <p:nvPr/>
        </p:nvSpPr>
        <p:spPr>
          <a:xfrm>
            <a:off x="3831656" y="1577424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  <a:endParaRPr lang="ru-RU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494F41-31B8-8417-B293-5AA8409DBD8D}"/>
              </a:ext>
            </a:extLst>
          </p:cNvPr>
          <p:cNvSpPr txBox="1"/>
          <p:nvPr/>
        </p:nvSpPr>
        <p:spPr>
          <a:xfrm>
            <a:off x="4537582" y="1596074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ru-RU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E06623-DE53-E3FB-EBB9-4BA9947F4F2A}"/>
              </a:ext>
            </a:extLst>
          </p:cNvPr>
          <p:cNvSpPr txBox="1"/>
          <p:nvPr/>
        </p:nvSpPr>
        <p:spPr>
          <a:xfrm>
            <a:off x="5236874" y="1584811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ru-RU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B9EFB7-AEEA-6B8C-C9D8-F132A54A3378}"/>
              </a:ext>
            </a:extLst>
          </p:cNvPr>
          <p:cNvSpPr txBox="1"/>
          <p:nvPr/>
        </p:nvSpPr>
        <p:spPr>
          <a:xfrm>
            <a:off x="5947582" y="1589867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ru-R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09C88C-7F6D-0B17-5CE9-11718603B56E}"/>
              </a:ext>
            </a:extLst>
          </p:cNvPr>
          <p:cNvSpPr txBox="1"/>
          <p:nvPr/>
        </p:nvSpPr>
        <p:spPr>
          <a:xfrm>
            <a:off x="6676793" y="1584811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  <a:endParaRPr lang="ru-RU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D08AEF-5B8B-32FF-0F6E-4C1CE915CD6D}"/>
              </a:ext>
            </a:extLst>
          </p:cNvPr>
          <p:cNvSpPr txBox="1"/>
          <p:nvPr/>
        </p:nvSpPr>
        <p:spPr>
          <a:xfrm>
            <a:off x="7443708" y="1592716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ru-RU" sz="2400" dirty="0"/>
          </a:p>
        </p:txBody>
      </p:sp>
      <p:sp>
        <p:nvSpPr>
          <p:cNvPr id="5" name="Знак ''плюс'' 4">
            <a:extLst>
              <a:ext uri="{FF2B5EF4-FFF2-40B4-BE49-F238E27FC236}">
                <a16:creationId xmlns:a16="http://schemas.microsoft.com/office/drawing/2014/main" id="{12E6C70C-0337-9C44-B2A3-BF358F53A709}"/>
              </a:ext>
            </a:extLst>
          </p:cNvPr>
          <p:cNvSpPr/>
          <p:nvPr/>
        </p:nvSpPr>
        <p:spPr>
          <a:xfrm>
            <a:off x="8127382" y="1684792"/>
            <a:ext cx="228375" cy="255639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E12C8EA-1FED-0DD7-A3AD-812227301425}"/>
              </a:ext>
            </a:extLst>
          </p:cNvPr>
          <p:cNvSpPr/>
          <p:nvPr/>
        </p:nvSpPr>
        <p:spPr>
          <a:xfrm>
            <a:off x="8462746" y="1504079"/>
            <a:ext cx="747250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B16B9A-449B-B525-F01A-04AA5FA45C2A}"/>
              </a:ext>
            </a:extLst>
          </p:cNvPr>
          <p:cNvSpPr txBox="1"/>
          <p:nvPr/>
        </p:nvSpPr>
        <p:spPr>
          <a:xfrm>
            <a:off x="1837096" y="811631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v.push_back</a:t>
            </a:r>
            <a:r>
              <a:rPr lang="en-US" dirty="0">
                <a:latin typeface="Consolas" panose="020B0609020204030204" pitchFamily="49" charset="0"/>
              </a:rPr>
              <a:t>(4);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DB2E3406-E072-FB09-A254-7F2B3289A5A4}"/>
              </a:ext>
            </a:extLst>
          </p:cNvPr>
          <p:cNvCxnSpPr>
            <a:cxnSpLocks/>
          </p:cNvCxnSpPr>
          <p:nvPr/>
        </p:nvCxnSpPr>
        <p:spPr>
          <a:xfrm flipV="1">
            <a:off x="1131552" y="1812612"/>
            <a:ext cx="1986002" cy="1298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286D7FA-1AF1-4BB8-4566-594A306ED08F}"/>
              </a:ext>
            </a:extLst>
          </p:cNvPr>
          <p:cNvSpPr txBox="1"/>
          <p:nvPr/>
        </p:nvSpPr>
        <p:spPr>
          <a:xfrm>
            <a:off x="493732" y="311072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* data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89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F398BE43-4B04-7964-C1A2-984A0CDC35F3}"/>
              </a:ext>
            </a:extLst>
          </p:cNvPr>
          <p:cNvSpPr/>
          <p:nvPr/>
        </p:nvSpPr>
        <p:spPr>
          <a:xfrm>
            <a:off x="2951323" y="1489447"/>
            <a:ext cx="5040006" cy="64633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EBB41A86-D342-3481-50BC-4657F291DFD3}"/>
              </a:ext>
            </a:extLst>
          </p:cNvPr>
          <p:cNvCxnSpPr/>
          <p:nvPr/>
        </p:nvCxnSpPr>
        <p:spPr>
          <a:xfrm>
            <a:off x="3639581" y="1489447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B6E051C7-2CA7-EE7D-AE6F-8289F0B51066}"/>
              </a:ext>
            </a:extLst>
          </p:cNvPr>
          <p:cNvCxnSpPr/>
          <p:nvPr/>
        </p:nvCxnSpPr>
        <p:spPr>
          <a:xfrm>
            <a:off x="4367168" y="1489447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B1B35289-8E4E-D55B-ACA7-CFA4CE7E021C}"/>
              </a:ext>
            </a:extLst>
          </p:cNvPr>
          <p:cNvCxnSpPr/>
          <p:nvPr/>
        </p:nvCxnSpPr>
        <p:spPr>
          <a:xfrm>
            <a:off x="5055426" y="1489447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50B11B74-1ED9-9EA8-CDEC-1D2FBC9B464B}"/>
              </a:ext>
            </a:extLst>
          </p:cNvPr>
          <p:cNvCxnSpPr/>
          <p:nvPr/>
        </p:nvCxnSpPr>
        <p:spPr>
          <a:xfrm>
            <a:off x="5763349" y="1489447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523BB1C8-9435-F6CF-6A47-139DDF112E70}"/>
              </a:ext>
            </a:extLst>
          </p:cNvPr>
          <p:cNvCxnSpPr/>
          <p:nvPr/>
        </p:nvCxnSpPr>
        <p:spPr>
          <a:xfrm>
            <a:off x="6471272" y="1489447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F84A2AF6-790E-58A1-F98F-6FB13A352ADA}"/>
              </a:ext>
            </a:extLst>
          </p:cNvPr>
          <p:cNvCxnSpPr/>
          <p:nvPr/>
        </p:nvCxnSpPr>
        <p:spPr>
          <a:xfrm>
            <a:off x="7238188" y="1489447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6FEC0DD-0A06-CE65-CB7E-13E074B9B7A2}"/>
              </a:ext>
            </a:extLst>
          </p:cNvPr>
          <p:cNvSpPr txBox="1"/>
          <p:nvPr/>
        </p:nvSpPr>
        <p:spPr>
          <a:xfrm>
            <a:off x="3176688" y="11201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C76EA1-3676-6D46-A528-212CC77B1309}"/>
              </a:ext>
            </a:extLst>
          </p:cNvPr>
          <p:cNvSpPr txBox="1"/>
          <p:nvPr/>
        </p:nvSpPr>
        <p:spPr>
          <a:xfrm>
            <a:off x="3875999" y="1134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33EE15C-9AAE-E415-3382-A7A5EA6B7A0F}"/>
              </a:ext>
            </a:extLst>
          </p:cNvPr>
          <p:cNvSpPr txBox="1"/>
          <p:nvPr/>
        </p:nvSpPr>
        <p:spPr>
          <a:xfrm>
            <a:off x="4569755" y="11201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403E42-B759-8B3E-0064-7AC7270A0DAB}"/>
              </a:ext>
            </a:extLst>
          </p:cNvPr>
          <p:cNvSpPr txBox="1"/>
          <p:nvPr/>
        </p:nvSpPr>
        <p:spPr>
          <a:xfrm>
            <a:off x="5274929" y="1134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6CD1490-DEC5-6845-DBBE-300FFCEC5E35}"/>
              </a:ext>
            </a:extLst>
          </p:cNvPr>
          <p:cNvSpPr txBox="1"/>
          <p:nvPr/>
        </p:nvSpPr>
        <p:spPr>
          <a:xfrm>
            <a:off x="5982851" y="1134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3033B5-9660-4C6F-E448-040C884EEBE6}"/>
              </a:ext>
            </a:extLst>
          </p:cNvPr>
          <p:cNvSpPr txBox="1"/>
          <p:nvPr/>
        </p:nvSpPr>
        <p:spPr>
          <a:xfrm>
            <a:off x="6676793" y="1112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BFED7F-B8A1-20D9-DF11-03529C900580}"/>
              </a:ext>
            </a:extLst>
          </p:cNvPr>
          <p:cNvSpPr txBox="1"/>
          <p:nvPr/>
        </p:nvSpPr>
        <p:spPr>
          <a:xfrm>
            <a:off x="7458380" y="1112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7D8425-2E64-F572-3763-9AFFC6458ADC}"/>
              </a:ext>
            </a:extLst>
          </p:cNvPr>
          <p:cNvSpPr txBox="1"/>
          <p:nvPr/>
        </p:nvSpPr>
        <p:spPr>
          <a:xfrm>
            <a:off x="884654" y="277620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Но если необходимо добавить элемент, а выделенное место кончилось?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DFC122-2133-9C96-0445-10DCC3816D39}"/>
              </a:ext>
            </a:extLst>
          </p:cNvPr>
          <p:cNvSpPr txBox="1"/>
          <p:nvPr/>
        </p:nvSpPr>
        <p:spPr>
          <a:xfrm>
            <a:off x="3117554" y="1581779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endParaRPr lang="ru-RU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6CDF1E-EECC-8BAB-2E25-4BB0701FABB8}"/>
              </a:ext>
            </a:extLst>
          </p:cNvPr>
          <p:cNvSpPr txBox="1"/>
          <p:nvPr/>
        </p:nvSpPr>
        <p:spPr>
          <a:xfrm>
            <a:off x="3831656" y="1577424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  <a:endParaRPr lang="ru-RU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494F41-31B8-8417-B293-5AA8409DBD8D}"/>
              </a:ext>
            </a:extLst>
          </p:cNvPr>
          <p:cNvSpPr txBox="1"/>
          <p:nvPr/>
        </p:nvSpPr>
        <p:spPr>
          <a:xfrm>
            <a:off x="4537582" y="1596074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ru-RU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E06623-DE53-E3FB-EBB9-4BA9947F4F2A}"/>
              </a:ext>
            </a:extLst>
          </p:cNvPr>
          <p:cNvSpPr txBox="1"/>
          <p:nvPr/>
        </p:nvSpPr>
        <p:spPr>
          <a:xfrm>
            <a:off x="5236874" y="1584811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ru-RU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B9EFB7-AEEA-6B8C-C9D8-F132A54A3378}"/>
              </a:ext>
            </a:extLst>
          </p:cNvPr>
          <p:cNvSpPr txBox="1"/>
          <p:nvPr/>
        </p:nvSpPr>
        <p:spPr>
          <a:xfrm>
            <a:off x="5947582" y="1589867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ru-R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09C88C-7F6D-0B17-5CE9-11718603B56E}"/>
              </a:ext>
            </a:extLst>
          </p:cNvPr>
          <p:cNvSpPr txBox="1"/>
          <p:nvPr/>
        </p:nvSpPr>
        <p:spPr>
          <a:xfrm>
            <a:off x="6676793" y="1584811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  <a:endParaRPr lang="ru-RU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D08AEF-5B8B-32FF-0F6E-4C1CE915CD6D}"/>
              </a:ext>
            </a:extLst>
          </p:cNvPr>
          <p:cNvSpPr txBox="1"/>
          <p:nvPr/>
        </p:nvSpPr>
        <p:spPr>
          <a:xfrm>
            <a:off x="7443708" y="1592716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ru-RU" sz="2400" dirty="0"/>
          </a:p>
        </p:txBody>
      </p:sp>
      <p:sp>
        <p:nvSpPr>
          <p:cNvPr id="5" name="Знак ''плюс'' 4">
            <a:extLst>
              <a:ext uri="{FF2B5EF4-FFF2-40B4-BE49-F238E27FC236}">
                <a16:creationId xmlns:a16="http://schemas.microsoft.com/office/drawing/2014/main" id="{12E6C70C-0337-9C44-B2A3-BF358F53A709}"/>
              </a:ext>
            </a:extLst>
          </p:cNvPr>
          <p:cNvSpPr/>
          <p:nvPr/>
        </p:nvSpPr>
        <p:spPr>
          <a:xfrm>
            <a:off x="8127382" y="1684792"/>
            <a:ext cx="228375" cy="255639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B4B1FE8-D306-C5F6-CB17-FC479B0A2B74}"/>
              </a:ext>
            </a:extLst>
          </p:cNvPr>
          <p:cNvSpPr/>
          <p:nvPr/>
        </p:nvSpPr>
        <p:spPr>
          <a:xfrm>
            <a:off x="8462746" y="1504079"/>
            <a:ext cx="747250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372A6BAC-3085-DFF8-8F1F-C93B3ABE8F3F}"/>
              </a:ext>
            </a:extLst>
          </p:cNvPr>
          <p:cNvCxnSpPr>
            <a:cxnSpLocks/>
          </p:cNvCxnSpPr>
          <p:nvPr/>
        </p:nvCxnSpPr>
        <p:spPr>
          <a:xfrm>
            <a:off x="5505040" y="2367584"/>
            <a:ext cx="0" cy="407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7DACDC8-877D-F603-38F4-71FD19CD58E5}"/>
              </a:ext>
            </a:extLst>
          </p:cNvPr>
          <p:cNvSpPr txBox="1"/>
          <p:nvPr/>
        </p:nvSpPr>
        <p:spPr>
          <a:xfrm>
            <a:off x="5081222" y="23749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4335F71-C801-34C0-7257-F697D75EA6C8}"/>
              </a:ext>
            </a:extLst>
          </p:cNvPr>
          <p:cNvSpPr txBox="1"/>
          <p:nvPr/>
        </p:nvSpPr>
        <p:spPr>
          <a:xfrm>
            <a:off x="1837096" y="811631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v.push_back</a:t>
            </a:r>
            <a:r>
              <a:rPr lang="en-US" dirty="0">
                <a:latin typeface="Consolas" panose="020B0609020204030204" pitchFamily="49" charset="0"/>
              </a:rPr>
              <a:t>(4);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5DD9AE-434B-E84B-2B10-9DA3EC9BF58E}"/>
              </a:ext>
            </a:extLst>
          </p:cNvPr>
          <p:cNvSpPr txBox="1"/>
          <p:nvPr/>
        </p:nvSpPr>
        <p:spPr>
          <a:xfrm>
            <a:off x="493732" y="311072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* data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BC932640-C4F4-A64A-0F36-5891F64CBD81}"/>
              </a:ext>
            </a:extLst>
          </p:cNvPr>
          <p:cNvCxnSpPr>
            <a:cxnSpLocks/>
          </p:cNvCxnSpPr>
          <p:nvPr/>
        </p:nvCxnSpPr>
        <p:spPr>
          <a:xfrm flipV="1">
            <a:off x="1131552" y="1812612"/>
            <a:ext cx="1986002" cy="1298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DBB06F6-6A5F-AE0A-6F52-534D79A56ECB}"/>
              </a:ext>
            </a:extLst>
          </p:cNvPr>
          <p:cNvSpPr txBox="1"/>
          <p:nvPr/>
        </p:nvSpPr>
        <p:spPr>
          <a:xfrm>
            <a:off x="3072125" y="285121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* temp =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F063927-DEF6-695E-6666-E6BBD347C880}"/>
              </a:ext>
            </a:extLst>
          </p:cNvPr>
          <p:cNvSpPr txBox="1"/>
          <p:nvPr/>
        </p:nvSpPr>
        <p:spPr>
          <a:xfrm>
            <a:off x="4318408" y="2853280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[capacity+1]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E0317E99-DB5D-B71A-3B97-58A66B5A70E0}"/>
              </a:ext>
            </a:extLst>
          </p:cNvPr>
          <p:cNvSpPr/>
          <p:nvPr/>
        </p:nvSpPr>
        <p:spPr>
          <a:xfrm>
            <a:off x="2951323" y="4285218"/>
            <a:ext cx="5040006" cy="64633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FCD0ED02-DDAA-DB1F-3216-1B9B6CAFD864}"/>
              </a:ext>
            </a:extLst>
          </p:cNvPr>
          <p:cNvCxnSpPr/>
          <p:nvPr/>
        </p:nvCxnSpPr>
        <p:spPr>
          <a:xfrm>
            <a:off x="3639581" y="4285218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D0CEED92-434A-CF99-95C5-1F6D5742EB75}"/>
              </a:ext>
            </a:extLst>
          </p:cNvPr>
          <p:cNvCxnSpPr/>
          <p:nvPr/>
        </p:nvCxnSpPr>
        <p:spPr>
          <a:xfrm>
            <a:off x="4367168" y="4285218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EDFD46CC-32AD-2971-4C59-B507C7A9BFB5}"/>
              </a:ext>
            </a:extLst>
          </p:cNvPr>
          <p:cNvCxnSpPr/>
          <p:nvPr/>
        </p:nvCxnSpPr>
        <p:spPr>
          <a:xfrm>
            <a:off x="5055426" y="4285218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1E8BCD28-F1FE-6885-B366-37B837A63BDB}"/>
              </a:ext>
            </a:extLst>
          </p:cNvPr>
          <p:cNvCxnSpPr/>
          <p:nvPr/>
        </p:nvCxnSpPr>
        <p:spPr>
          <a:xfrm>
            <a:off x="5763349" y="4285218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4895A15D-D2B3-CFC5-6CB0-7858F4B7A489}"/>
              </a:ext>
            </a:extLst>
          </p:cNvPr>
          <p:cNvCxnSpPr/>
          <p:nvPr/>
        </p:nvCxnSpPr>
        <p:spPr>
          <a:xfrm>
            <a:off x="6471272" y="4285218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8BD98B3D-8C60-90B4-BB5C-494881A5DD6C}"/>
              </a:ext>
            </a:extLst>
          </p:cNvPr>
          <p:cNvCxnSpPr/>
          <p:nvPr/>
        </p:nvCxnSpPr>
        <p:spPr>
          <a:xfrm>
            <a:off x="7238188" y="4285218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1089621-9054-093C-BD4A-A216539BA645}"/>
              </a:ext>
            </a:extLst>
          </p:cNvPr>
          <p:cNvSpPr txBox="1"/>
          <p:nvPr/>
        </p:nvSpPr>
        <p:spPr>
          <a:xfrm>
            <a:off x="3117554" y="4377550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endParaRPr lang="ru-RU" sz="2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068F6C-096A-3733-C0A2-7F924E9F068E}"/>
              </a:ext>
            </a:extLst>
          </p:cNvPr>
          <p:cNvSpPr txBox="1"/>
          <p:nvPr/>
        </p:nvSpPr>
        <p:spPr>
          <a:xfrm>
            <a:off x="3831656" y="4373195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  <a:endParaRPr lang="ru-RU" sz="2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0C9C464-BC65-3902-7D34-6F9A9BAAA143}"/>
              </a:ext>
            </a:extLst>
          </p:cNvPr>
          <p:cNvSpPr txBox="1"/>
          <p:nvPr/>
        </p:nvSpPr>
        <p:spPr>
          <a:xfrm>
            <a:off x="4537582" y="4391845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ru-RU" sz="2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9FE8D7-06FB-06FD-157E-FB520BAEF439}"/>
              </a:ext>
            </a:extLst>
          </p:cNvPr>
          <p:cNvSpPr txBox="1"/>
          <p:nvPr/>
        </p:nvSpPr>
        <p:spPr>
          <a:xfrm>
            <a:off x="5236874" y="4380582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ru-RU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CC8728-5A97-9C68-9369-FDAD51DAB5BB}"/>
              </a:ext>
            </a:extLst>
          </p:cNvPr>
          <p:cNvSpPr txBox="1"/>
          <p:nvPr/>
        </p:nvSpPr>
        <p:spPr>
          <a:xfrm>
            <a:off x="5947582" y="4385638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ru-RU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A8828EB-7841-04B2-C02E-B8D4701D87CB}"/>
              </a:ext>
            </a:extLst>
          </p:cNvPr>
          <p:cNvSpPr txBox="1"/>
          <p:nvPr/>
        </p:nvSpPr>
        <p:spPr>
          <a:xfrm>
            <a:off x="6676793" y="4380582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  <a:endParaRPr lang="ru-RU" sz="2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7372AB-E014-69ED-223D-916F717E9773}"/>
              </a:ext>
            </a:extLst>
          </p:cNvPr>
          <p:cNvSpPr txBox="1"/>
          <p:nvPr/>
        </p:nvSpPr>
        <p:spPr>
          <a:xfrm>
            <a:off x="7443708" y="4388487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ru-RU" sz="2400" dirty="0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5DE32CBC-F7FA-D54A-C010-D2172D43D80D}"/>
              </a:ext>
            </a:extLst>
          </p:cNvPr>
          <p:cNvSpPr/>
          <p:nvPr/>
        </p:nvSpPr>
        <p:spPr>
          <a:xfrm>
            <a:off x="7997931" y="4280861"/>
            <a:ext cx="747250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FB772C2-9C9A-2C95-5060-23FD856470EB}"/>
              </a:ext>
            </a:extLst>
          </p:cNvPr>
          <p:cNvSpPr txBox="1"/>
          <p:nvPr/>
        </p:nvSpPr>
        <p:spPr>
          <a:xfrm>
            <a:off x="8187693" y="4380582"/>
            <a:ext cx="3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4</a:t>
            </a:r>
          </a:p>
        </p:txBody>
      </p: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5E523356-DEEC-714B-EF4C-2691260F4E6F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3385223" y="3220549"/>
            <a:ext cx="349103" cy="12393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4229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3065</Words>
  <Application>Microsoft Office PowerPoint</Application>
  <PresentationFormat>Широкоэкранный</PresentationFormat>
  <Paragraphs>797</Paragraphs>
  <Slides>41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Агаджанов</dc:creator>
  <cp:lastModifiedBy>Владимир Агаджанов</cp:lastModifiedBy>
  <cp:revision>7</cp:revision>
  <dcterms:created xsi:type="dcterms:W3CDTF">2023-03-05T17:03:39Z</dcterms:created>
  <dcterms:modified xsi:type="dcterms:W3CDTF">2023-03-05T20:29:59Z</dcterms:modified>
</cp:coreProperties>
</file>