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C91CD2A-05F3-495F-86F1-4412A655E0AE}" type="datetimeFigureOut">
              <a:rPr lang="ar-EG" smtClean="0"/>
              <a:t>04/08/1438</a:t>
            </a:fld>
            <a:endParaRPr lang="ar-E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52C4E5-7348-4F7A-A44F-D03BB483BC7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9430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24962" y="2967335"/>
            <a:ext cx="649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You’re my sunshine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548680"/>
            <a:ext cx="777686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By using the power of air made by air fan , that construct a block of air to face the wind and get it out of the panel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96952"/>
            <a:ext cx="2520280" cy="2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548680"/>
            <a:ext cx="77768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By calculating the power needed to the fan and its cost we found that would </a:t>
            </a:r>
            <a:r>
              <a:rPr lang="ar-EG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</a:t>
            </a:r>
          </a:p>
          <a:p>
            <a:pPr algn="l"/>
            <a:r>
              <a:rPr lang="ar-EG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$</a:t>
            </a:r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cost 15.35 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894608"/>
            <a:ext cx="777686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That cost for each three months </a:t>
            </a:r>
          </a:p>
          <a:p>
            <a:pPr algn="l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Compared to the usage of water that saves 60% of cost  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548680"/>
            <a:ext cx="77768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We managed to make people able to design their own solar panel 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583" y="2420888"/>
            <a:ext cx="693083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l" rtl="0">
              <a:buFont typeface="Arial" pitchFamily="34" charset="0"/>
              <a:buChar char="•"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user can choose its need of power </a:t>
            </a:r>
          </a:p>
          <a:p>
            <a:pPr marL="685800" indent="-685800" algn="l" rtl="0">
              <a:buFont typeface="Arial" pitchFamily="34" charset="0"/>
              <a:buChar char="•"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And there will be a sensor to detect the current temperature </a:t>
            </a:r>
            <a:endParaRPr lang="en-U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0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04663"/>
            <a:ext cx="777686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Then he would choose his country and the type of solar cell that he will use </a:t>
            </a:r>
          </a:p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program has information about his country and the data sheet of his solar cell </a:t>
            </a:r>
          </a:p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Then the program would calculate how many numbers of cells he needs 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0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385" y="404664"/>
            <a:ext cx="7776864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l" rtl="0">
              <a:buFont typeface="Arial" pitchFamily="34" charset="0"/>
              <a:buChar char="•"/>
            </a:pPr>
            <a:r>
              <a:rPr lang="en-U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And calculate the number of series and parallel cells and the aria neede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 to installation.</a:t>
            </a:r>
          </a:p>
          <a:p>
            <a:pPr marL="571500" indent="-571500" algn="l" rtl="0">
              <a:buFont typeface="Arial" pitchFamily="34" charset="0"/>
              <a:buChar char="•"/>
            </a:pPr>
            <a:endParaRPr lang="en-U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571500" indent="-571500" algn="l" rtl="0">
              <a:buFont typeface="Arial" pitchFamily="34" charset="0"/>
              <a:buChar char="•"/>
            </a:pPr>
            <a:r>
              <a:rPr lang="en-U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Also the program would tell him how much power would he get and how much money would he earn by selling the other amount of power he won’t use it .</a:t>
            </a:r>
            <a:endParaRPr lang="en-U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548680"/>
            <a:ext cx="777686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rtl="0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We dream to apply that adds in our life </a:t>
            </a:r>
            <a:b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3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magnetic fan can be applied at csp solar cell stations rapidly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We can construct a solar cell on each house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1" y="548680"/>
            <a:ext cx="7992888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Every one can get his need of power for free and without any help knowing everything about his own small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station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l" rtl="0"/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that program can be a mobile app and available for all people </a:t>
            </a:r>
          </a:p>
          <a:p>
            <a:pPr marL="571500" indent="-571500" algn="l" rtl="0">
              <a:buFont typeface="Arial" pitchFamily="34" charset="0"/>
              <a:buChar char="•"/>
            </a:pPr>
            <a:endParaRPr lang="en-US" sz="36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571500" indent="-571500" algn="l" rtl="0">
              <a:buFont typeface="Arial" pitchFamily="34" charset="0"/>
              <a:buChar char="•"/>
            </a:pP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1844824"/>
            <a:ext cx="79208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To add a new tool for our world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4797152"/>
            <a:ext cx="2981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87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smurfs</a:t>
            </a:r>
            <a:endParaRPr lang="ar-E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18795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 smtClean="0"/>
              <a:t>Our name :</a:t>
            </a:r>
            <a:br>
              <a:rPr lang="en-US" sz="3600" dirty="0" smtClean="0"/>
            </a:br>
            <a:endParaRPr lang="en-US" sz="3600" dirty="0" smtClean="0"/>
          </a:p>
          <a:p>
            <a:pPr algn="l" rtl="0"/>
            <a:r>
              <a:rPr lang="en-US" sz="3600" dirty="0"/>
              <a:t> M</a:t>
            </a:r>
            <a:r>
              <a:rPr lang="en-US" sz="3600" dirty="0" smtClean="0"/>
              <a:t>ina William Adly </a:t>
            </a:r>
          </a:p>
          <a:p>
            <a:pPr algn="l" rtl="0"/>
            <a:r>
              <a:rPr lang="en-US" sz="3600" dirty="0"/>
              <a:t> </a:t>
            </a:r>
            <a:r>
              <a:rPr lang="en-US" sz="3600" dirty="0" smtClean="0"/>
              <a:t>Huda Abdelrahman Mohamed</a:t>
            </a:r>
          </a:p>
          <a:p>
            <a:pPr algn="l" rtl="0"/>
            <a:r>
              <a:rPr lang="en-US" sz="3600" dirty="0" smtClean="0"/>
              <a:t>Huda Mohamed Fathy</a:t>
            </a:r>
          </a:p>
          <a:p>
            <a:pPr algn="l" rtl="0"/>
            <a:r>
              <a:rPr lang="en-US" sz="3600" dirty="0" smtClean="0"/>
              <a:t>Mohamed Abdelrahman</a:t>
            </a:r>
            <a:r>
              <a:rPr lang="en-US" sz="3600" dirty="0"/>
              <a:t> </a:t>
            </a:r>
            <a:r>
              <a:rPr lang="en-US" sz="3600" dirty="0" smtClean="0"/>
              <a:t>Mohamed</a:t>
            </a:r>
            <a:endParaRPr lang="en-US" sz="3600" dirty="0"/>
          </a:p>
          <a:p>
            <a:pPr marL="0" indent="0" algn="l" rtl="0">
              <a:buNone/>
            </a:pP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00880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3880" cy="1129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Solar power                                                          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10" y="1412776"/>
            <a:ext cx="8183880" cy="418795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Solar cells directly convert light into </a:t>
            </a:r>
            <a:r>
              <a:rPr lang="en-US" dirty="0" smtClean="0"/>
              <a:t>electricity.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/>
              <a:t>Enough power can be generated to run a 100W light bulb from just one square meter of solar </a:t>
            </a:r>
            <a:r>
              <a:rPr lang="en-US" dirty="0" smtClean="0"/>
              <a:t>panel.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/>
              <a:t>Today solar cells are used in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everyday </a:t>
            </a:r>
            <a:r>
              <a:rPr lang="en-US" dirty="0"/>
              <a:t>applications, such </a:t>
            </a:r>
            <a:r>
              <a:rPr lang="en-US" dirty="0" smtClean="0"/>
              <a:t>as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calculators and outdoor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lighting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84984"/>
            <a:ext cx="253703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target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187952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we aim to :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improve the solar panels.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make solar panels to be more cheap.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make solar power compatible to all conditions .</a:t>
            </a:r>
          </a:p>
          <a:p>
            <a:pPr algn="l" rtl="0"/>
            <a:r>
              <a:rPr lang="en-US" sz="4000" dirty="0" smtClean="0"/>
              <a:t>Make all people can design their own solar panel and calculate its cost.</a:t>
            </a:r>
          </a:p>
          <a:p>
            <a:pPr algn="l" rtl="0"/>
            <a:endParaRPr lang="en-US" sz="4000" dirty="0" smtClean="0">
              <a:solidFill>
                <a:schemeClr val="accent1"/>
              </a:solidFill>
            </a:endParaRP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1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83880" cy="10515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 stations that use csp solar cell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183880" cy="295232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aim to improve the output capacity of solar power</a:t>
            </a:r>
          </a:p>
          <a:p>
            <a:pPr marL="0" indent="0" algn="l" rtl="0">
              <a:buNone/>
            </a:pPr>
            <a:r>
              <a:rPr lang="en-US" dirty="0" smtClean="0"/>
              <a:t> by modifying the turbine by using an infinity spinning</a:t>
            </a:r>
          </a:p>
          <a:p>
            <a:pPr marL="0" indent="0" algn="l" rtl="0">
              <a:buNone/>
            </a:pPr>
            <a:r>
              <a:rPr lang="en-US" dirty="0" smtClean="0"/>
              <a:t> fan by using the power of antagonism between magnets .</a:t>
            </a:r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52" y="3789040"/>
            <a:ext cx="302392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use green house over the solar cells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237626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Green house reduce the effect of rains that helps the regions that are have heavy rains to improve the </a:t>
            </a:r>
            <a:r>
              <a:rPr lang="ar-EG" dirty="0" smtClean="0"/>
              <a:t> </a:t>
            </a:r>
            <a:r>
              <a:rPr lang="en-US" dirty="0" smtClean="0"/>
              <a:t>output of the solar cell by reducing the lost of power generated as result of dust and rain .</a:t>
            </a:r>
          </a:p>
          <a:p>
            <a:pPr marL="0" indent="0" algn="l">
              <a:buNone/>
            </a:pP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861048"/>
            <a:ext cx="3161709" cy="18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9552" y="476672"/>
            <a:ext cx="80648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Most solar panels are cleaned by water </a:t>
            </a:r>
          </a:p>
          <a:p>
            <a:pPr algn="l"/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So that causes high cost   added to the generation cost ..</a:t>
            </a:r>
            <a:endParaRPr lang="ar-EG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967335"/>
            <a:ext cx="820891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l" rtl="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Companies fees for cleaning the solar panel are about 38.35 $ that operation is repeated every 3 months .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7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836712"/>
            <a:ext cx="684076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rtl="0"/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If we set up fans below the solar panels so they can face wind of dust to prevent dust to collect over the solar panel.</a:t>
            </a:r>
            <a:endParaRPr lang="en-US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9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836712"/>
            <a:ext cx="79928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average velocity of wind , it’s found as 14 m/s 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81311"/>
            <a:ext cx="2665167" cy="21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142</TotalTime>
  <Words>445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PowerPoint Presentation</vt:lpstr>
      <vt:lpstr>smurfs</vt:lpstr>
      <vt:lpstr>Solar power                                                           </vt:lpstr>
      <vt:lpstr>Our target </vt:lpstr>
      <vt:lpstr>In stations that use csp solar cell</vt:lpstr>
      <vt:lpstr>We can use green house over the solar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my sunshine</dc:title>
  <dc:creator>Master</dc:creator>
  <cp:lastModifiedBy>Master</cp:lastModifiedBy>
  <cp:revision>22</cp:revision>
  <dcterms:created xsi:type="dcterms:W3CDTF">2017-04-30T10:11:06Z</dcterms:created>
  <dcterms:modified xsi:type="dcterms:W3CDTF">2017-04-30T12:52:38Z</dcterms:modified>
</cp:coreProperties>
</file>