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9E33A2-9EDF-44C9-BB5A-7A07EA672B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88E2C9-D894-40FC-96CB-F6939DCED4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- User select and login with SHA-256 hashed passwords</a:t>
          </a:r>
        </a:p>
      </dgm:t>
    </dgm:pt>
    <dgm:pt modelId="{E99B679F-995C-4931-8440-81C6193B5957}" type="parTrans" cxnId="{20006462-0643-4387-94F1-AA71829A6347}">
      <dgm:prSet/>
      <dgm:spPr/>
      <dgm:t>
        <a:bodyPr/>
        <a:lstStyle/>
        <a:p>
          <a:endParaRPr lang="en-US"/>
        </a:p>
      </dgm:t>
    </dgm:pt>
    <dgm:pt modelId="{BAB2707A-24B7-4B77-86C6-1CE49BA2CFCC}" type="sibTrans" cxnId="{20006462-0643-4387-94F1-AA71829A634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DF19600-DDC1-4FEA-A664-C481C65AC2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Two roles: Client &amp; Support</a:t>
          </a:r>
        </a:p>
      </dgm:t>
    </dgm:pt>
    <dgm:pt modelId="{15C8AF81-921A-44E5-8899-3AE7A0679C0C}" type="parTrans" cxnId="{AB1FB843-A290-4B03-81CD-7EE84D7FCC82}">
      <dgm:prSet/>
      <dgm:spPr/>
      <dgm:t>
        <a:bodyPr/>
        <a:lstStyle/>
        <a:p>
          <a:endParaRPr lang="en-US"/>
        </a:p>
      </dgm:t>
    </dgm:pt>
    <dgm:pt modelId="{19955F75-1DEF-48D3-A447-BFE6BA88ADAF}" type="sibTrans" cxnId="{AB1FB843-A290-4B03-81CD-7EE84D7FCC8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C6584E6-4798-48A2-A831-5F33F9A155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Clients: submit queries with optional image upload</a:t>
          </a:r>
        </a:p>
      </dgm:t>
    </dgm:pt>
    <dgm:pt modelId="{751463DC-8554-4759-BB92-943EBC882E1F}" type="parTrans" cxnId="{384C33DE-8F49-4DB3-881E-E62F3503BAE5}">
      <dgm:prSet/>
      <dgm:spPr/>
      <dgm:t>
        <a:bodyPr/>
        <a:lstStyle/>
        <a:p>
          <a:endParaRPr lang="en-US"/>
        </a:p>
      </dgm:t>
    </dgm:pt>
    <dgm:pt modelId="{D32B1DF6-B8D7-4A22-A669-7CD55602C10B}" type="sibTrans" cxnId="{384C33DE-8F49-4DB3-881E-E62F3503BAE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C8B2F99-667C-4C32-88A8-C84C2F883B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Support: view, filter, and close queries</a:t>
          </a:r>
        </a:p>
      </dgm:t>
    </dgm:pt>
    <dgm:pt modelId="{3BE047AA-FBAD-4D1C-A122-570681115820}" type="parTrans" cxnId="{4BCCF634-3CE0-48BE-8FE8-45D13D2E9F9F}">
      <dgm:prSet/>
      <dgm:spPr/>
      <dgm:t>
        <a:bodyPr/>
        <a:lstStyle/>
        <a:p>
          <a:endParaRPr lang="en-US"/>
        </a:p>
      </dgm:t>
    </dgm:pt>
    <dgm:pt modelId="{A457616D-ED08-4F20-9829-4765570111E7}" type="sibTrans" cxnId="{4BCCF634-3CE0-48BE-8FE8-45D13D2E9F9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9D2E6CA-3008-4003-A4BD-0716F977C2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SQLite database with unique query IDs</a:t>
          </a:r>
        </a:p>
      </dgm:t>
    </dgm:pt>
    <dgm:pt modelId="{4A9DA28C-1EB6-4010-969D-25FB5A3242AF}" type="parTrans" cxnId="{3F9AC8E5-4DBF-4652-AD36-8C4248857AE7}">
      <dgm:prSet/>
      <dgm:spPr/>
      <dgm:t>
        <a:bodyPr/>
        <a:lstStyle/>
        <a:p>
          <a:endParaRPr lang="en-US"/>
        </a:p>
      </dgm:t>
    </dgm:pt>
    <dgm:pt modelId="{33376275-DAB5-4EA1-9F42-097A9A4C7BB9}" type="sibTrans" cxnId="{3F9AC8E5-4DBF-4652-AD36-8C4248857AE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821C520-C7E5-407B-857F-9B6B63B8E3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Pre-populated dataset for demo purposes</a:t>
          </a:r>
        </a:p>
      </dgm:t>
    </dgm:pt>
    <dgm:pt modelId="{396D019F-4D2F-48E4-8064-D5FB64A033D7}" type="parTrans" cxnId="{39C1E1EB-8428-4460-A716-BF4442275BAE}">
      <dgm:prSet/>
      <dgm:spPr/>
      <dgm:t>
        <a:bodyPr/>
        <a:lstStyle/>
        <a:p>
          <a:endParaRPr lang="en-US"/>
        </a:p>
      </dgm:t>
    </dgm:pt>
    <dgm:pt modelId="{72330AA4-5486-4B2B-8AB9-E66CE9E8E84B}" type="sibTrans" cxnId="{39C1E1EB-8428-4460-A716-BF4442275BAE}">
      <dgm:prSet/>
      <dgm:spPr/>
      <dgm:t>
        <a:bodyPr/>
        <a:lstStyle/>
        <a:p>
          <a:endParaRPr lang="en-US"/>
        </a:p>
      </dgm:t>
    </dgm:pt>
    <dgm:pt modelId="{53557AB8-935B-427D-B11C-9D3995F35E90}" type="pres">
      <dgm:prSet presAssocID="{8A9E33A2-9EDF-44C9-BB5A-7A07EA672B48}" presName="root" presStyleCnt="0">
        <dgm:presLayoutVars>
          <dgm:dir/>
          <dgm:resizeHandles val="exact"/>
        </dgm:presLayoutVars>
      </dgm:prSet>
      <dgm:spPr/>
    </dgm:pt>
    <dgm:pt modelId="{0753F11D-514A-4D69-84A5-59BD665C21A2}" type="pres">
      <dgm:prSet presAssocID="{8A9E33A2-9EDF-44C9-BB5A-7A07EA672B48}" presName="container" presStyleCnt="0">
        <dgm:presLayoutVars>
          <dgm:dir/>
          <dgm:resizeHandles val="exact"/>
        </dgm:presLayoutVars>
      </dgm:prSet>
      <dgm:spPr/>
    </dgm:pt>
    <dgm:pt modelId="{CDF64397-EDA6-4321-A744-B108E661A836}" type="pres">
      <dgm:prSet presAssocID="{0E88E2C9-D894-40FC-96CB-F6939DCED411}" presName="compNode" presStyleCnt="0"/>
      <dgm:spPr/>
    </dgm:pt>
    <dgm:pt modelId="{3D4D92C2-A9C5-4F83-8E16-A568A85BD625}" type="pres">
      <dgm:prSet presAssocID="{0E88E2C9-D894-40FC-96CB-F6939DCED411}" presName="iconBgRect" presStyleLbl="bgShp" presStyleIdx="0" presStyleCnt="6"/>
      <dgm:spPr/>
    </dgm:pt>
    <dgm:pt modelId="{95F4823E-1F38-4051-B0A8-F87E65D852CA}" type="pres">
      <dgm:prSet presAssocID="{0E88E2C9-D894-40FC-96CB-F6939DCED411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D8B0AE65-A55B-44AA-9C7C-C4BEABD8BEAB}" type="pres">
      <dgm:prSet presAssocID="{0E88E2C9-D894-40FC-96CB-F6939DCED411}" presName="spaceRect" presStyleCnt="0"/>
      <dgm:spPr/>
    </dgm:pt>
    <dgm:pt modelId="{A2ADF15D-A40F-49EB-B541-E47CB83CCEA7}" type="pres">
      <dgm:prSet presAssocID="{0E88E2C9-D894-40FC-96CB-F6939DCED411}" presName="textRect" presStyleLbl="revTx" presStyleIdx="0" presStyleCnt="6">
        <dgm:presLayoutVars>
          <dgm:chMax val="1"/>
          <dgm:chPref val="1"/>
        </dgm:presLayoutVars>
      </dgm:prSet>
      <dgm:spPr/>
    </dgm:pt>
    <dgm:pt modelId="{F8388E78-2FF7-475F-A747-E916212DE8E7}" type="pres">
      <dgm:prSet presAssocID="{BAB2707A-24B7-4B77-86C6-1CE49BA2CFCC}" presName="sibTrans" presStyleLbl="sibTrans2D1" presStyleIdx="0" presStyleCnt="0"/>
      <dgm:spPr/>
    </dgm:pt>
    <dgm:pt modelId="{97212EDD-87E4-439F-9C7F-A1F0934373A4}" type="pres">
      <dgm:prSet presAssocID="{1DF19600-DDC1-4FEA-A664-C481C65AC2C3}" presName="compNode" presStyleCnt="0"/>
      <dgm:spPr/>
    </dgm:pt>
    <dgm:pt modelId="{FAB47E43-985A-4977-881C-7B831035A713}" type="pres">
      <dgm:prSet presAssocID="{1DF19600-DDC1-4FEA-A664-C481C65AC2C3}" presName="iconBgRect" presStyleLbl="bgShp" presStyleIdx="1" presStyleCnt="6"/>
      <dgm:spPr/>
    </dgm:pt>
    <dgm:pt modelId="{007B59FB-56B2-4777-8F52-0EC35E0A9D49}" type="pres">
      <dgm:prSet presAssocID="{1DF19600-DDC1-4FEA-A664-C481C65AC2C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6DC5FC7D-D95F-422F-98D6-49F3B6AE8727}" type="pres">
      <dgm:prSet presAssocID="{1DF19600-DDC1-4FEA-A664-C481C65AC2C3}" presName="spaceRect" presStyleCnt="0"/>
      <dgm:spPr/>
    </dgm:pt>
    <dgm:pt modelId="{A4D0949C-21D7-4402-828D-89E26F0C0134}" type="pres">
      <dgm:prSet presAssocID="{1DF19600-DDC1-4FEA-A664-C481C65AC2C3}" presName="textRect" presStyleLbl="revTx" presStyleIdx="1" presStyleCnt="6">
        <dgm:presLayoutVars>
          <dgm:chMax val="1"/>
          <dgm:chPref val="1"/>
        </dgm:presLayoutVars>
      </dgm:prSet>
      <dgm:spPr/>
    </dgm:pt>
    <dgm:pt modelId="{2C8324A2-E793-4152-96C2-935EDFEC401C}" type="pres">
      <dgm:prSet presAssocID="{19955F75-1DEF-48D3-A447-BFE6BA88ADAF}" presName="sibTrans" presStyleLbl="sibTrans2D1" presStyleIdx="0" presStyleCnt="0"/>
      <dgm:spPr/>
    </dgm:pt>
    <dgm:pt modelId="{D5AAF9CD-5637-40F8-8B52-44F4353D0799}" type="pres">
      <dgm:prSet presAssocID="{FC6584E6-4798-48A2-A831-5F33F9A15512}" presName="compNode" presStyleCnt="0"/>
      <dgm:spPr/>
    </dgm:pt>
    <dgm:pt modelId="{A1E68A5C-4073-432F-A12C-DB15C06DF043}" type="pres">
      <dgm:prSet presAssocID="{FC6584E6-4798-48A2-A831-5F33F9A15512}" presName="iconBgRect" presStyleLbl="bgShp" presStyleIdx="2" presStyleCnt="6"/>
      <dgm:spPr/>
    </dgm:pt>
    <dgm:pt modelId="{7E3F88F6-A9C1-414A-AC84-7BCA740BDF08}" type="pres">
      <dgm:prSet presAssocID="{FC6584E6-4798-48A2-A831-5F33F9A1551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x"/>
        </a:ext>
      </dgm:extLst>
    </dgm:pt>
    <dgm:pt modelId="{66769CE3-30AE-48B1-95E9-BD2A256CF268}" type="pres">
      <dgm:prSet presAssocID="{FC6584E6-4798-48A2-A831-5F33F9A15512}" presName="spaceRect" presStyleCnt="0"/>
      <dgm:spPr/>
    </dgm:pt>
    <dgm:pt modelId="{C668E9E3-1A8A-49E8-B3A3-39C56F84CA28}" type="pres">
      <dgm:prSet presAssocID="{FC6584E6-4798-48A2-A831-5F33F9A15512}" presName="textRect" presStyleLbl="revTx" presStyleIdx="2" presStyleCnt="6">
        <dgm:presLayoutVars>
          <dgm:chMax val="1"/>
          <dgm:chPref val="1"/>
        </dgm:presLayoutVars>
      </dgm:prSet>
      <dgm:spPr/>
    </dgm:pt>
    <dgm:pt modelId="{423B1752-33EC-4021-9EE9-B0DAA894DF4F}" type="pres">
      <dgm:prSet presAssocID="{D32B1DF6-B8D7-4A22-A669-7CD55602C10B}" presName="sibTrans" presStyleLbl="sibTrans2D1" presStyleIdx="0" presStyleCnt="0"/>
      <dgm:spPr/>
    </dgm:pt>
    <dgm:pt modelId="{311D36E2-C807-4193-B8C1-857F64583266}" type="pres">
      <dgm:prSet presAssocID="{5C8B2F99-667C-4C32-88A8-C84C2F883B63}" presName="compNode" presStyleCnt="0"/>
      <dgm:spPr/>
    </dgm:pt>
    <dgm:pt modelId="{582C11F7-D20E-45B9-A3B2-0E23C98A4127}" type="pres">
      <dgm:prSet presAssocID="{5C8B2F99-667C-4C32-88A8-C84C2F883B63}" presName="iconBgRect" presStyleLbl="bgShp" presStyleIdx="3" presStyleCnt="6"/>
      <dgm:spPr/>
    </dgm:pt>
    <dgm:pt modelId="{07375045-3AF9-415A-BE29-AD4D1746ACEB}" type="pres">
      <dgm:prSet presAssocID="{5C8B2F99-667C-4C32-88A8-C84C2F883B6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B1FE1198-7A83-49CE-9D5B-F51296245E49}" type="pres">
      <dgm:prSet presAssocID="{5C8B2F99-667C-4C32-88A8-C84C2F883B63}" presName="spaceRect" presStyleCnt="0"/>
      <dgm:spPr/>
    </dgm:pt>
    <dgm:pt modelId="{8BCC4ABF-8F41-4603-A4CB-F3E69189D307}" type="pres">
      <dgm:prSet presAssocID="{5C8B2F99-667C-4C32-88A8-C84C2F883B63}" presName="textRect" presStyleLbl="revTx" presStyleIdx="3" presStyleCnt="6">
        <dgm:presLayoutVars>
          <dgm:chMax val="1"/>
          <dgm:chPref val="1"/>
        </dgm:presLayoutVars>
      </dgm:prSet>
      <dgm:spPr/>
    </dgm:pt>
    <dgm:pt modelId="{2202371B-7D29-4C5A-BFDF-FEB1A69D8853}" type="pres">
      <dgm:prSet presAssocID="{A457616D-ED08-4F20-9829-4765570111E7}" presName="sibTrans" presStyleLbl="sibTrans2D1" presStyleIdx="0" presStyleCnt="0"/>
      <dgm:spPr/>
    </dgm:pt>
    <dgm:pt modelId="{8926B853-431E-4A5D-924C-7A31D5DEDAB2}" type="pres">
      <dgm:prSet presAssocID="{29D2E6CA-3008-4003-A4BD-0716F977C26D}" presName="compNode" presStyleCnt="0"/>
      <dgm:spPr/>
    </dgm:pt>
    <dgm:pt modelId="{E272A7E2-078F-4519-B348-92C8279ED6EF}" type="pres">
      <dgm:prSet presAssocID="{29D2E6CA-3008-4003-A4BD-0716F977C26D}" presName="iconBgRect" presStyleLbl="bgShp" presStyleIdx="4" presStyleCnt="6"/>
      <dgm:spPr/>
    </dgm:pt>
    <dgm:pt modelId="{56DF2B0E-5F01-4E95-9EA7-02F3938CEC77}" type="pres">
      <dgm:prSet presAssocID="{29D2E6CA-3008-4003-A4BD-0716F977C26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DB60EE0-D2E7-47F5-86EA-1F5C478A310D}" type="pres">
      <dgm:prSet presAssocID="{29D2E6CA-3008-4003-A4BD-0716F977C26D}" presName="spaceRect" presStyleCnt="0"/>
      <dgm:spPr/>
    </dgm:pt>
    <dgm:pt modelId="{30485161-BB08-47BA-AC2D-A1976D3F05B5}" type="pres">
      <dgm:prSet presAssocID="{29D2E6CA-3008-4003-A4BD-0716F977C26D}" presName="textRect" presStyleLbl="revTx" presStyleIdx="4" presStyleCnt="6">
        <dgm:presLayoutVars>
          <dgm:chMax val="1"/>
          <dgm:chPref val="1"/>
        </dgm:presLayoutVars>
      </dgm:prSet>
      <dgm:spPr/>
    </dgm:pt>
    <dgm:pt modelId="{4038AF5B-776E-44D7-8DE1-640D740395E5}" type="pres">
      <dgm:prSet presAssocID="{33376275-DAB5-4EA1-9F42-097A9A4C7BB9}" presName="sibTrans" presStyleLbl="sibTrans2D1" presStyleIdx="0" presStyleCnt="0"/>
      <dgm:spPr/>
    </dgm:pt>
    <dgm:pt modelId="{CC41F92F-92C4-43B9-9116-6CBA49562DF3}" type="pres">
      <dgm:prSet presAssocID="{A821C520-C7E5-407B-857F-9B6B63B8E32A}" presName="compNode" presStyleCnt="0"/>
      <dgm:spPr/>
    </dgm:pt>
    <dgm:pt modelId="{6E14961B-3BF0-49A6-9897-82377B6D9FFE}" type="pres">
      <dgm:prSet presAssocID="{A821C520-C7E5-407B-857F-9B6B63B8E32A}" presName="iconBgRect" presStyleLbl="bgShp" presStyleIdx="5" presStyleCnt="6"/>
      <dgm:spPr/>
    </dgm:pt>
    <dgm:pt modelId="{38A1CF49-A58A-4194-B28B-B4AB05FDA374}" type="pres">
      <dgm:prSet presAssocID="{A821C520-C7E5-407B-857F-9B6B63B8E32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D1E9469-71EE-4AA5-BA55-DAB1091D7C6A}" type="pres">
      <dgm:prSet presAssocID="{A821C520-C7E5-407B-857F-9B6B63B8E32A}" presName="spaceRect" presStyleCnt="0"/>
      <dgm:spPr/>
    </dgm:pt>
    <dgm:pt modelId="{1412206C-4F20-434D-92EE-226F40D706C8}" type="pres">
      <dgm:prSet presAssocID="{A821C520-C7E5-407B-857F-9B6B63B8E32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4DA1216-494F-4E63-9EB2-62BBC75A5B92}" type="presOf" srcId="{BAB2707A-24B7-4B77-86C6-1CE49BA2CFCC}" destId="{F8388E78-2FF7-475F-A747-E916212DE8E7}" srcOrd="0" destOrd="0" presId="urn:microsoft.com/office/officeart/2018/2/layout/IconCircleList"/>
    <dgm:cxn modelId="{D2D26F22-5C80-4D91-80A8-C7ED5B8A94B8}" type="presOf" srcId="{33376275-DAB5-4EA1-9F42-097A9A4C7BB9}" destId="{4038AF5B-776E-44D7-8DE1-640D740395E5}" srcOrd="0" destOrd="0" presId="urn:microsoft.com/office/officeart/2018/2/layout/IconCircleList"/>
    <dgm:cxn modelId="{86FB4B29-FD76-4EC7-94D9-5EC444E76C85}" type="presOf" srcId="{29D2E6CA-3008-4003-A4BD-0716F977C26D}" destId="{30485161-BB08-47BA-AC2D-A1976D3F05B5}" srcOrd="0" destOrd="0" presId="urn:microsoft.com/office/officeart/2018/2/layout/IconCircleList"/>
    <dgm:cxn modelId="{4BCCF634-3CE0-48BE-8FE8-45D13D2E9F9F}" srcId="{8A9E33A2-9EDF-44C9-BB5A-7A07EA672B48}" destId="{5C8B2F99-667C-4C32-88A8-C84C2F883B63}" srcOrd="3" destOrd="0" parTransId="{3BE047AA-FBAD-4D1C-A122-570681115820}" sibTransId="{A457616D-ED08-4F20-9829-4765570111E7}"/>
    <dgm:cxn modelId="{34E66D39-FFBF-4C60-AAF5-40EC8FB14A94}" type="presOf" srcId="{A457616D-ED08-4F20-9829-4765570111E7}" destId="{2202371B-7D29-4C5A-BFDF-FEB1A69D8853}" srcOrd="0" destOrd="0" presId="urn:microsoft.com/office/officeart/2018/2/layout/IconCircleList"/>
    <dgm:cxn modelId="{7C652E41-EF21-452F-BB32-895141AA7C3C}" type="presOf" srcId="{0E88E2C9-D894-40FC-96CB-F6939DCED411}" destId="{A2ADF15D-A40F-49EB-B541-E47CB83CCEA7}" srcOrd="0" destOrd="0" presId="urn:microsoft.com/office/officeart/2018/2/layout/IconCircleList"/>
    <dgm:cxn modelId="{20006462-0643-4387-94F1-AA71829A6347}" srcId="{8A9E33A2-9EDF-44C9-BB5A-7A07EA672B48}" destId="{0E88E2C9-D894-40FC-96CB-F6939DCED411}" srcOrd="0" destOrd="0" parTransId="{E99B679F-995C-4931-8440-81C6193B5957}" sibTransId="{BAB2707A-24B7-4B77-86C6-1CE49BA2CFCC}"/>
    <dgm:cxn modelId="{AB1FB843-A290-4B03-81CD-7EE84D7FCC82}" srcId="{8A9E33A2-9EDF-44C9-BB5A-7A07EA672B48}" destId="{1DF19600-DDC1-4FEA-A664-C481C65AC2C3}" srcOrd="1" destOrd="0" parTransId="{15C8AF81-921A-44E5-8899-3AE7A0679C0C}" sibTransId="{19955F75-1DEF-48D3-A447-BFE6BA88ADAF}"/>
    <dgm:cxn modelId="{4AE3E144-EB58-436F-885F-96DB67571D1C}" type="presOf" srcId="{5C8B2F99-667C-4C32-88A8-C84C2F883B63}" destId="{8BCC4ABF-8F41-4603-A4CB-F3E69189D307}" srcOrd="0" destOrd="0" presId="urn:microsoft.com/office/officeart/2018/2/layout/IconCircleList"/>
    <dgm:cxn modelId="{67A1BA6A-E3CB-4F3F-A6C4-719F51A1DBB6}" type="presOf" srcId="{A821C520-C7E5-407B-857F-9B6B63B8E32A}" destId="{1412206C-4F20-434D-92EE-226F40D706C8}" srcOrd="0" destOrd="0" presId="urn:microsoft.com/office/officeart/2018/2/layout/IconCircleList"/>
    <dgm:cxn modelId="{9DDCB756-1B65-4BDD-9743-B29A0A7E43E5}" type="presOf" srcId="{1DF19600-DDC1-4FEA-A664-C481C65AC2C3}" destId="{A4D0949C-21D7-4402-828D-89E26F0C0134}" srcOrd="0" destOrd="0" presId="urn:microsoft.com/office/officeart/2018/2/layout/IconCircleList"/>
    <dgm:cxn modelId="{3811F47E-5CC9-454B-9AE4-4CF32212260C}" type="presOf" srcId="{D32B1DF6-B8D7-4A22-A669-7CD55602C10B}" destId="{423B1752-33EC-4021-9EE9-B0DAA894DF4F}" srcOrd="0" destOrd="0" presId="urn:microsoft.com/office/officeart/2018/2/layout/IconCircleList"/>
    <dgm:cxn modelId="{6EAF169A-55E5-4BA5-84ED-F69AC10F0742}" type="presOf" srcId="{8A9E33A2-9EDF-44C9-BB5A-7A07EA672B48}" destId="{53557AB8-935B-427D-B11C-9D3995F35E90}" srcOrd="0" destOrd="0" presId="urn:microsoft.com/office/officeart/2018/2/layout/IconCircleList"/>
    <dgm:cxn modelId="{0939F69E-F6D3-4C7E-A9D8-F2AF2FDFA1CB}" type="presOf" srcId="{FC6584E6-4798-48A2-A831-5F33F9A15512}" destId="{C668E9E3-1A8A-49E8-B3A3-39C56F84CA28}" srcOrd="0" destOrd="0" presId="urn:microsoft.com/office/officeart/2018/2/layout/IconCircleList"/>
    <dgm:cxn modelId="{384C33DE-8F49-4DB3-881E-E62F3503BAE5}" srcId="{8A9E33A2-9EDF-44C9-BB5A-7A07EA672B48}" destId="{FC6584E6-4798-48A2-A831-5F33F9A15512}" srcOrd="2" destOrd="0" parTransId="{751463DC-8554-4759-BB92-943EBC882E1F}" sibTransId="{D32B1DF6-B8D7-4A22-A669-7CD55602C10B}"/>
    <dgm:cxn modelId="{1347DBE1-F2AE-47CE-96EF-5A97635AE1CA}" type="presOf" srcId="{19955F75-1DEF-48D3-A447-BFE6BA88ADAF}" destId="{2C8324A2-E793-4152-96C2-935EDFEC401C}" srcOrd="0" destOrd="0" presId="urn:microsoft.com/office/officeart/2018/2/layout/IconCircleList"/>
    <dgm:cxn modelId="{3F9AC8E5-4DBF-4652-AD36-8C4248857AE7}" srcId="{8A9E33A2-9EDF-44C9-BB5A-7A07EA672B48}" destId="{29D2E6CA-3008-4003-A4BD-0716F977C26D}" srcOrd="4" destOrd="0" parTransId="{4A9DA28C-1EB6-4010-969D-25FB5A3242AF}" sibTransId="{33376275-DAB5-4EA1-9F42-097A9A4C7BB9}"/>
    <dgm:cxn modelId="{39C1E1EB-8428-4460-A716-BF4442275BAE}" srcId="{8A9E33A2-9EDF-44C9-BB5A-7A07EA672B48}" destId="{A821C520-C7E5-407B-857F-9B6B63B8E32A}" srcOrd="5" destOrd="0" parTransId="{396D019F-4D2F-48E4-8064-D5FB64A033D7}" sibTransId="{72330AA4-5486-4B2B-8AB9-E66CE9E8E84B}"/>
    <dgm:cxn modelId="{D4F95674-593D-4109-BBD1-51609AA563E6}" type="presParOf" srcId="{53557AB8-935B-427D-B11C-9D3995F35E90}" destId="{0753F11D-514A-4D69-84A5-59BD665C21A2}" srcOrd="0" destOrd="0" presId="urn:microsoft.com/office/officeart/2018/2/layout/IconCircleList"/>
    <dgm:cxn modelId="{0B18B3DB-E13D-4EAB-8522-4AE7E84E0E15}" type="presParOf" srcId="{0753F11D-514A-4D69-84A5-59BD665C21A2}" destId="{CDF64397-EDA6-4321-A744-B108E661A836}" srcOrd="0" destOrd="0" presId="urn:microsoft.com/office/officeart/2018/2/layout/IconCircleList"/>
    <dgm:cxn modelId="{448CC665-6F04-4ED0-8477-D98012176392}" type="presParOf" srcId="{CDF64397-EDA6-4321-A744-B108E661A836}" destId="{3D4D92C2-A9C5-4F83-8E16-A568A85BD625}" srcOrd="0" destOrd="0" presId="urn:microsoft.com/office/officeart/2018/2/layout/IconCircleList"/>
    <dgm:cxn modelId="{600ED06E-1D18-4953-B58B-C22ED70FCFEB}" type="presParOf" srcId="{CDF64397-EDA6-4321-A744-B108E661A836}" destId="{95F4823E-1F38-4051-B0A8-F87E65D852CA}" srcOrd="1" destOrd="0" presId="urn:microsoft.com/office/officeart/2018/2/layout/IconCircleList"/>
    <dgm:cxn modelId="{41E11CF4-3C93-4876-B0CB-27BE0B135299}" type="presParOf" srcId="{CDF64397-EDA6-4321-A744-B108E661A836}" destId="{D8B0AE65-A55B-44AA-9C7C-C4BEABD8BEAB}" srcOrd="2" destOrd="0" presId="urn:microsoft.com/office/officeart/2018/2/layout/IconCircleList"/>
    <dgm:cxn modelId="{7A15522E-B454-4B14-8915-5C468B6872AB}" type="presParOf" srcId="{CDF64397-EDA6-4321-A744-B108E661A836}" destId="{A2ADF15D-A40F-49EB-B541-E47CB83CCEA7}" srcOrd="3" destOrd="0" presId="urn:microsoft.com/office/officeart/2018/2/layout/IconCircleList"/>
    <dgm:cxn modelId="{25F8F856-525D-4F8B-AAE7-2F58A8C80606}" type="presParOf" srcId="{0753F11D-514A-4D69-84A5-59BD665C21A2}" destId="{F8388E78-2FF7-475F-A747-E916212DE8E7}" srcOrd="1" destOrd="0" presId="urn:microsoft.com/office/officeart/2018/2/layout/IconCircleList"/>
    <dgm:cxn modelId="{A562F768-BF0E-4CB0-94BE-00F44AEE3B0A}" type="presParOf" srcId="{0753F11D-514A-4D69-84A5-59BD665C21A2}" destId="{97212EDD-87E4-439F-9C7F-A1F0934373A4}" srcOrd="2" destOrd="0" presId="urn:microsoft.com/office/officeart/2018/2/layout/IconCircleList"/>
    <dgm:cxn modelId="{5878FC7D-7FE0-4457-8AE1-D9810B313328}" type="presParOf" srcId="{97212EDD-87E4-439F-9C7F-A1F0934373A4}" destId="{FAB47E43-985A-4977-881C-7B831035A713}" srcOrd="0" destOrd="0" presId="urn:microsoft.com/office/officeart/2018/2/layout/IconCircleList"/>
    <dgm:cxn modelId="{1C0145AA-0FA9-424B-AC33-C6623954D1FB}" type="presParOf" srcId="{97212EDD-87E4-439F-9C7F-A1F0934373A4}" destId="{007B59FB-56B2-4777-8F52-0EC35E0A9D49}" srcOrd="1" destOrd="0" presId="urn:microsoft.com/office/officeart/2018/2/layout/IconCircleList"/>
    <dgm:cxn modelId="{DC664218-EFB4-46B0-B227-670B8D94948C}" type="presParOf" srcId="{97212EDD-87E4-439F-9C7F-A1F0934373A4}" destId="{6DC5FC7D-D95F-422F-98D6-49F3B6AE8727}" srcOrd="2" destOrd="0" presId="urn:microsoft.com/office/officeart/2018/2/layout/IconCircleList"/>
    <dgm:cxn modelId="{1287B414-02C1-47D2-801C-92B8BC017B0D}" type="presParOf" srcId="{97212EDD-87E4-439F-9C7F-A1F0934373A4}" destId="{A4D0949C-21D7-4402-828D-89E26F0C0134}" srcOrd="3" destOrd="0" presId="urn:microsoft.com/office/officeart/2018/2/layout/IconCircleList"/>
    <dgm:cxn modelId="{F6F5F69A-D51A-44A3-A3AA-4DAE6C96C0F1}" type="presParOf" srcId="{0753F11D-514A-4D69-84A5-59BD665C21A2}" destId="{2C8324A2-E793-4152-96C2-935EDFEC401C}" srcOrd="3" destOrd="0" presId="urn:microsoft.com/office/officeart/2018/2/layout/IconCircleList"/>
    <dgm:cxn modelId="{1810D928-FBCD-43F0-B2D3-824BB41A0605}" type="presParOf" srcId="{0753F11D-514A-4D69-84A5-59BD665C21A2}" destId="{D5AAF9CD-5637-40F8-8B52-44F4353D0799}" srcOrd="4" destOrd="0" presId="urn:microsoft.com/office/officeart/2018/2/layout/IconCircleList"/>
    <dgm:cxn modelId="{0A878FA4-9206-4BF3-823A-E9D3145B183E}" type="presParOf" srcId="{D5AAF9CD-5637-40F8-8B52-44F4353D0799}" destId="{A1E68A5C-4073-432F-A12C-DB15C06DF043}" srcOrd="0" destOrd="0" presId="urn:microsoft.com/office/officeart/2018/2/layout/IconCircleList"/>
    <dgm:cxn modelId="{5FACF8F3-13CB-4DDE-BE6F-D8D7C8A6D4DC}" type="presParOf" srcId="{D5AAF9CD-5637-40F8-8B52-44F4353D0799}" destId="{7E3F88F6-A9C1-414A-AC84-7BCA740BDF08}" srcOrd="1" destOrd="0" presId="urn:microsoft.com/office/officeart/2018/2/layout/IconCircleList"/>
    <dgm:cxn modelId="{BF3FE880-8155-4E3A-8908-32CAB8DA23FD}" type="presParOf" srcId="{D5AAF9CD-5637-40F8-8B52-44F4353D0799}" destId="{66769CE3-30AE-48B1-95E9-BD2A256CF268}" srcOrd="2" destOrd="0" presId="urn:microsoft.com/office/officeart/2018/2/layout/IconCircleList"/>
    <dgm:cxn modelId="{89BF23A2-7899-4416-930A-FC8AC58BB111}" type="presParOf" srcId="{D5AAF9CD-5637-40F8-8B52-44F4353D0799}" destId="{C668E9E3-1A8A-49E8-B3A3-39C56F84CA28}" srcOrd="3" destOrd="0" presId="urn:microsoft.com/office/officeart/2018/2/layout/IconCircleList"/>
    <dgm:cxn modelId="{78FE9922-3D0D-49C3-998D-2EA18C7FE36C}" type="presParOf" srcId="{0753F11D-514A-4D69-84A5-59BD665C21A2}" destId="{423B1752-33EC-4021-9EE9-B0DAA894DF4F}" srcOrd="5" destOrd="0" presId="urn:microsoft.com/office/officeart/2018/2/layout/IconCircleList"/>
    <dgm:cxn modelId="{F1850858-E6CE-4980-B347-74C1475AA657}" type="presParOf" srcId="{0753F11D-514A-4D69-84A5-59BD665C21A2}" destId="{311D36E2-C807-4193-B8C1-857F64583266}" srcOrd="6" destOrd="0" presId="urn:microsoft.com/office/officeart/2018/2/layout/IconCircleList"/>
    <dgm:cxn modelId="{BE1FA48A-EDA5-4234-A5DA-C6E69EBC33E9}" type="presParOf" srcId="{311D36E2-C807-4193-B8C1-857F64583266}" destId="{582C11F7-D20E-45B9-A3B2-0E23C98A4127}" srcOrd="0" destOrd="0" presId="urn:microsoft.com/office/officeart/2018/2/layout/IconCircleList"/>
    <dgm:cxn modelId="{7CC1296D-8A0F-4E79-9ADC-20AA13DE8755}" type="presParOf" srcId="{311D36E2-C807-4193-B8C1-857F64583266}" destId="{07375045-3AF9-415A-BE29-AD4D1746ACEB}" srcOrd="1" destOrd="0" presId="urn:microsoft.com/office/officeart/2018/2/layout/IconCircleList"/>
    <dgm:cxn modelId="{3C1BD24B-A389-40D3-9BDF-CA0788D3053B}" type="presParOf" srcId="{311D36E2-C807-4193-B8C1-857F64583266}" destId="{B1FE1198-7A83-49CE-9D5B-F51296245E49}" srcOrd="2" destOrd="0" presId="urn:microsoft.com/office/officeart/2018/2/layout/IconCircleList"/>
    <dgm:cxn modelId="{1FB5A619-08B4-40D7-82A2-FC9FEEDEF57F}" type="presParOf" srcId="{311D36E2-C807-4193-B8C1-857F64583266}" destId="{8BCC4ABF-8F41-4603-A4CB-F3E69189D307}" srcOrd="3" destOrd="0" presId="urn:microsoft.com/office/officeart/2018/2/layout/IconCircleList"/>
    <dgm:cxn modelId="{8200CDD3-A9B0-40C0-8E4D-C5FE3F4E3DF3}" type="presParOf" srcId="{0753F11D-514A-4D69-84A5-59BD665C21A2}" destId="{2202371B-7D29-4C5A-BFDF-FEB1A69D8853}" srcOrd="7" destOrd="0" presId="urn:microsoft.com/office/officeart/2018/2/layout/IconCircleList"/>
    <dgm:cxn modelId="{177F0BD4-77A0-4F0B-858D-439A9F63E337}" type="presParOf" srcId="{0753F11D-514A-4D69-84A5-59BD665C21A2}" destId="{8926B853-431E-4A5D-924C-7A31D5DEDAB2}" srcOrd="8" destOrd="0" presId="urn:microsoft.com/office/officeart/2018/2/layout/IconCircleList"/>
    <dgm:cxn modelId="{FC4B21A8-9804-432B-AC01-78AE20FC0674}" type="presParOf" srcId="{8926B853-431E-4A5D-924C-7A31D5DEDAB2}" destId="{E272A7E2-078F-4519-B348-92C8279ED6EF}" srcOrd="0" destOrd="0" presId="urn:microsoft.com/office/officeart/2018/2/layout/IconCircleList"/>
    <dgm:cxn modelId="{B03CEE9A-A52E-435A-8C69-505473FB0D03}" type="presParOf" srcId="{8926B853-431E-4A5D-924C-7A31D5DEDAB2}" destId="{56DF2B0E-5F01-4E95-9EA7-02F3938CEC77}" srcOrd="1" destOrd="0" presId="urn:microsoft.com/office/officeart/2018/2/layout/IconCircleList"/>
    <dgm:cxn modelId="{F6C5F497-2D2C-4237-9A2A-83427C78ED44}" type="presParOf" srcId="{8926B853-431E-4A5D-924C-7A31D5DEDAB2}" destId="{DDB60EE0-D2E7-47F5-86EA-1F5C478A310D}" srcOrd="2" destOrd="0" presId="urn:microsoft.com/office/officeart/2018/2/layout/IconCircleList"/>
    <dgm:cxn modelId="{5422433B-9AEE-4317-B0B6-CCF7999E79D4}" type="presParOf" srcId="{8926B853-431E-4A5D-924C-7A31D5DEDAB2}" destId="{30485161-BB08-47BA-AC2D-A1976D3F05B5}" srcOrd="3" destOrd="0" presId="urn:microsoft.com/office/officeart/2018/2/layout/IconCircleList"/>
    <dgm:cxn modelId="{8EFBF8B6-D6AA-4781-9052-27E28D4D18EF}" type="presParOf" srcId="{0753F11D-514A-4D69-84A5-59BD665C21A2}" destId="{4038AF5B-776E-44D7-8DE1-640D740395E5}" srcOrd="9" destOrd="0" presId="urn:microsoft.com/office/officeart/2018/2/layout/IconCircleList"/>
    <dgm:cxn modelId="{107719F7-C7E2-4100-8D51-39C342B5A25A}" type="presParOf" srcId="{0753F11D-514A-4D69-84A5-59BD665C21A2}" destId="{CC41F92F-92C4-43B9-9116-6CBA49562DF3}" srcOrd="10" destOrd="0" presId="urn:microsoft.com/office/officeart/2018/2/layout/IconCircleList"/>
    <dgm:cxn modelId="{A45333CD-12ED-43FF-B3DE-3380C4DE73A3}" type="presParOf" srcId="{CC41F92F-92C4-43B9-9116-6CBA49562DF3}" destId="{6E14961B-3BF0-49A6-9897-82377B6D9FFE}" srcOrd="0" destOrd="0" presId="urn:microsoft.com/office/officeart/2018/2/layout/IconCircleList"/>
    <dgm:cxn modelId="{014FCF9A-0E8C-480D-8E6C-1E97AED5C2B2}" type="presParOf" srcId="{CC41F92F-92C4-43B9-9116-6CBA49562DF3}" destId="{38A1CF49-A58A-4194-B28B-B4AB05FDA374}" srcOrd="1" destOrd="0" presId="urn:microsoft.com/office/officeart/2018/2/layout/IconCircleList"/>
    <dgm:cxn modelId="{8BA7E6BB-3B28-47C1-A01D-42C1DA7D9622}" type="presParOf" srcId="{CC41F92F-92C4-43B9-9116-6CBA49562DF3}" destId="{0D1E9469-71EE-4AA5-BA55-DAB1091D7C6A}" srcOrd="2" destOrd="0" presId="urn:microsoft.com/office/officeart/2018/2/layout/IconCircleList"/>
    <dgm:cxn modelId="{96AEA809-80F0-40FA-BC72-329087DC0DA5}" type="presParOf" srcId="{CC41F92F-92C4-43B9-9116-6CBA49562DF3}" destId="{1412206C-4F20-434D-92EE-226F40D706C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A1135B-F402-40A0-AB81-B32F281C5319}" type="doc">
      <dgm:prSet loTypeId="urn:microsoft.com/office/officeart/2005/8/layout/vList2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0982B06C-1DFD-45A5-B51B-EB28A5775935}">
      <dgm:prSet/>
      <dgm:spPr/>
      <dgm:t>
        <a:bodyPr/>
        <a:lstStyle/>
        <a:p>
          <a:r>
            <a:rPr lang="en-US" dirty="0"/>
            <a:t>1. Select a user with role (Client or Support)</a:t>
          </a:r>
        </a:p>
      </dgm:t>
    </dgm:pt>
    <dgm:pt modelId="{2C4C498D-9F72-4B84-BD19-2DA1221211B7}" type="parTrans" cxnId="{3973AAA2-E925-4247-8246-CA46ADAD20FD}">
      <dgm:prSet/>
      <dgm:spPr/>
      <dgm:t>
        <a:bodyPr/>
        <a:lstStyle/>
        <a:p>
          <a:endParaRPr lang="en-US"/>
        </a:p>
      </dgm:t>
    </dgm:pt>
    <dgm:pt modelId="{5FCCC5E5-5142-4AF8-8F54-B1988AA53C46}" type="sibTrans" cxnId="{3973AAA2-E925-4247-8246-CA46ADAD20FD}">
      <dgm:prSet/>
      <dgm:spPr/>
      <dgm:t>
        <a:bodyPr/>
        <a:lstStyle/>
        <a:p>
          <a:endParaRPr lang="en-US"/>
        </a:p>
      </dgm:t>
    </dgm:pt>
    <dgm:pt modelId="{62EE5C89-B4F2-4AFF-8059-1276C411BF99}">
      <dgm:prSet/>
      <dgm:spPr/>
      <dgm:t>
        <a:bodyPr/>
        <a:lstStyle/>
        <a:p>
          <a:r>
            <a:rPr lang="en-US"/>
            <a:t>2. Login with credentials</a:t>
          </a:r>
        </a:p>
      </dgm:t>
    </dgm:pt>
    <dgm:pt modelId="{E98B9FF0-5632-4FD5-BA50-EE3C87CEC1D9}" type="parTrans" cxnId="{2D091188-8FBB-42D8-9A9B-A07D0F68D859}">
      <dgm:prSet/>
      <dgm:spPr/>
      <dgm:t>
        <a:bodyPr/>
        <a:lstStyle/>
        <a:p>
          <a:endParaRPr lang="en-US"/>
        </a:p>
      </dgm:t>
    </dgm:pt>
    <dgm:pt modelId="{C72BC1F9-6A07-4AAF-BC4F-FE56A50433A2}" type="sibTrans" cxnId="{2D091188-8FBB-42D8-9A9B-A07D0F68D859}">
      <dgm:prSet/>
      <dgm:spPr/>
      <dgm:t>
        <a:bodyPr/>
        <a:lstStyle/>
        <a:p>
          <a:endParaRPr lang="en-US"/>
        </a:p>
      </dgm:t>
    </dgm:pt>
    <dgm:pt modelId="{B6AE32F5-138D-4186-860D-31B71FA22BD6}">
      <dgm:prSet/>
      <dgm:spPr/>
      <dgm:t>
        <a:bodyPr/>
        <a:lstStyle/>
        <a:p>
          <a:r>
            <a:rPr lang="en-US"/>
            <a:t>3. Client Workflow:</a:t>
          </a:r>
        </a:p>
      </dgm:t>
    </dgm:pt>
    <dgm:pt modelId="{863E9947-C875-46FC-AEB5-D39D94182E56}" type="parTrans" cxnId="{EE5FD373-0322-4FF6-90A9-C9A65F6F97C6}">
      <dgm:prSet/>
      <dgm:spPr/>
      <dgm:t>
        <a:bodyPr/>
        <a:lstStyle/>
        <a:p>
          <a:endParaRPr lang="en-US"/>
        </a:p>
      </dgm:t>
    </dgm:pt>
    <dgm:pt modelId="{6C22EB87-A3B4-4B42-BD29-682EC6878D95}" type="sibTrans" cxnId="{EE5FD373-0322-4FF6-90A9-C9A65F6F97C6}">
      <dgm:prSet/>
      <dgm:spPr/>
      <dgm:t>
        <a:bodyPr/>
        <a:lstStyle/>
        <a:p>
          <a:endParaRPr lang="en-US"/>
        </a:p>
      </dgm:t>
    </dgm:pt>
    <dgm:pt modelId="{E2C500FA-CCAF-406E-A94A-4E3DCFCD9B0B}">
      <dgm:prSet/>
      <dgm:spPr/>
      <dgm:t>
        <a:bodyPr/>
        <a:lstStyle/>
        <a:p>
          <a:r>
            <a:rPr lang="en-US" dirty="0"/>
            <a:t>     Submit query with details &amp; optional image</a:t>
          </a:r>
        </a:p>
      </dgm:t>
    </dgm:pt>
    <dgm:pt modelId="{039ADCBB-3AD3-44D3-85A3-F2C7E49C2964}" type="parTrans" cxnId="{C1CE3BE8-262E-4ABB-8853-663AD9C5822C}">
      <dgm:prSet/>
      <dgm:spPr/>
      <dgm:t>
        <a:bodyPr/>
        <a:lstStyle/>
        <a:p>
          <a:endParaRPr lang="en-US"/>
        </a:p>
      </dgm:t>
    </dgm:pt>
    <dgm:pt modelId="{7A60E4C4-FA95-47E7-8397-94F29CA62D67}" type="sibTrans" cxnId="{C1CE3BE8-262E-4ABB-8853-663AD9C5822C}">
      <dgm:prSet/>
      <dgm:spPr/>
      <dgm:t>
        <a:bodyPr/>
        <a:lstStyle/>
        <a:p>
          <a:endParaRPr lang="en-US"/>
        </a:p>
      </dgm:t>
    </dgm:pt>
    <dgm:pt modelId="{2BB65B18-7129-44A4-98F3-BBF7BB8D85FB}">
      <dgm:prSet/>
      <dgm:spPr/>
      <dgm:t>
        <a:bodyPr/>
        <a:lstStyle/>
        <a:p>
          <a:r>
            <a:rPr lang="en-US"/>
            <a:t>4. Support Workflow:</a:t>
          </a:r>
        </a:p>
      </dgm:t>
    </dgm:pt>
    <dgm:pt modelId="{EC882F4F-8276-4441-89E9-00EAE06DD43A}" type="parTrans" cxnId="{8D9242D5-294C-42F2-8EF9-401FAD00CCB8}">
      <dgm:prSet/>
      <dgm:spPr/>
      <dgm:t>
        <a:bodyPr/>
        <a:lstStyle/>
        <a:p>
          <a:endParaRPr lang="en-US"/>
        </a:p>
      </dgm:t>
    </dgm:pt>
    <dgm:pt modelId="{8C5BD098-275E-4D52-8E82-FA032059982E}" type="sibTrans" cxnId="{8D9242D5-294C-42F2-8EF9-401FAD00CCB8}">
      <dgm:prSet/>
      <dgm:spPr/>
      <dgm:t>
        <a:bodyPr/>
        <a:lstStyle/>
        <a:p>
          <a:endParaRPr lang="en-US"/>
        </a:p>
      </dgm:t>
    </dgm:pt>
    <dgm:pt modelId="{86E86969-DC67-4249-88D0-408064A80C2D}">
      <dgm:prSet/>
      <dgm:spPr/>
      <dgm:t>
        <a:bodyPr/>
        <a:lstStyle/>
        <a:p>
          <a:r>
            <a:rPr lang="en-US" dirty="0"/>
            <a:t>    View dashboard, filter queries</a:t>
          </a:r>
        </a:p>
      </dgm:t>
    </dgm:pt>
    <dgm:pt modelId="{F5C774EE-8FC7-451E-9DA7-90075861DB47}" type="parTrans" cxnId="{76CE6552-A292-492A-83CB-BD3F259D2B20}">
      <dgm:prSet/>
      <dgm:spPr/>
      <dgm:t>
        <a:bodyPr/>
        <a:lstStyle/>
        <a:p>
          <a:endParaRPr lang="en-US"/>
        </a:p>
      </dgm:t>
    </dgm:pt>
    <dgm:pt modelId="{E115F873-EED7-49E4-B746-95D456A03C72}" type="sibTrans" cxnId="{76CE6552-A292-492A-83CB-BD3F259D2B20}">
      <dgm:prSet/>
      <dgm:spPr/>
      <dgm:t>
        <a:bodyPr/>
        <a:lstStyle/>
        <a:p>
          <a:endParaRPr lang="en-US"/>
        </a:p>
      </dgm:t>
    </dgm:pt>
    <dgm:pt modelId="{E440DF29-E6AF-496C-A3D6-0C4440161975}">
      <dgm:prSet/>
      <dgm:spPr/>
      <dgm:t>
        <a:bodyPr/>
        <a:lstStyle/>
        <a:p>
          <a:r>
            <a:rPr lang="en-US" dirty="0"/>
            <a:t>    Close selected queries</a:t>
          </a:r>
        </a:p>
      </dgm:t>
    </dgm:pt>
    <dgm:pt modelId="{D57DDB2D-1F06-48DC-8530-5CB34FD17E72}" type="parTrans" cxnId="{AA51B9BB-7DEE-4E03-8BC6-2BBB966C21E7}">
      <dgm:prSet/>
      <dgm:spPr/>
      <dgm:t>
        <a:bodyPr/>
        <a:lstStyle/>
        <a:p>
          <a:endParaRPr lang="en-US"/>
        </a:p>
      </dgm:t>
    </dgm:pt>
    <dgm:pt modelId="{B01CD063-E919-4B2F-A817-765AFCC6EDD1}" type="sibTrans" cxnId="{AA51B9BB-7DEE-4E03-8BC6-2BBB966C21E7}">
      <dgm:prSet/>
      <dgm:spPr/>
      <dgm:t>
        <a:bodyPr/>
        <a:lstStyle/>
        <a:p>
          <a:endParaRPr lang="en-US"/>
        </a:p>
      </dgm:t>
    </dgm:pt>
    <dgm:pt modelId="{6153575A-94FF-49AA-B763-D339263D047C}" type="pres">
      <dgm:prSet presAssocID="{24A1135B-F402-40A0-AB81-B32F281C5319}" presName="linear" presStyleCnt="0">
        <dgm:presLayoutVars>
          <dgm:animLvl val="lvl"/>
          <dgm:resizeHandles val="exact"/>
        </dgm:presLayoutVars>
      </dgm:prSet>
      <dgm:spPr/>
    </dgm:pt>
    <dgm:pt modelId="{FB06DC2F-CA39-42A9-B45C-A4702AAB0613}" type="pres">
      <dgm:prSet presAssocID="{0982B06C-1DFD-45A5-B51B-EB28A5775935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E6451970-7408-4E14-9797-E422357A430B}" type="pres">
      <dgm:prSet presAssocID="{5FCCC5E5-5142-4AF8-8F54-B1988AA53C46}" presName="spacer" presStyleCnt="0"/>
      <dgm:spPr/>
    </dgm:pt>
    <dgm:pt modelId="{48440F5F-063D-4533-82C7-0E8040424161}" type="pres">
      <dgm:prSet presAssocID="{62EE5C89-B4F2-4AFF-8059-1276C411BF99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9CB371F-7502-4D5A-BC75-709B224A14C1}" type="pres">
      <dgm:prSet presAssocID="{C72BC1F9-6A07-4AAF-BC4F-FE56A50433A2}" presName="spacer" presStyleCnt="0"/>
      <dgm:spPr/>
    </dgm:pt>
    <dgm:pt modelId="{410C30C1-B4F5-4B32-B110-F17F580B0203}" type="pres">
      <dgm:prSet presAssocID="{B6AE32F5-138D-4186-860D-31B71FA22BD6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D1BB3757-ED7E-4A10-BE36-6558A72C1D2D}" type="pres">
      <dgm:prSet presAssocID="{6C22EB87-A3B4-4B42-BD29-682EC6878D95}" presName="spacer" presStyleCnt="0"/>
      <dgm:spPr/>
    </dgm:pt>
    <dgm:pt modelId="{C1BF207C-149A-4DBE-8EC6-BE07B1A90CAE}" type="pres">
      <dgm:prSet presAssocID="{E2C500FA-CCAF-406E-A94A-4E3DCFCD9B0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C5999972-21C1-412A-9261-3DBFBDD0302A}" type="pres">
      <dgm:prSet presAssocID="{7A60E4C4-FA95-47E7-8397-94F29CA62D67}" presName="spacer" presStyleCnt="0"/>
      <dgm:spPr/>
    </dgm:pt>
    <dgm:pt modelId="{129C19A8-060F-47D9-9ED4-B325FCCDB092}" type="pres">
      <dgm:prSet presAssocID="{2BB65B18-7129-44A4-98F3-BBF7BB8D85F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89B520A2-544E-48B9-9FEA-326F916EF2F8}" type="pres">
      <dgm:prSet presAssocID="{8C5BD098-275E-4D52-8E82-FA032059982E}" presName="spacer" presStyleCnt="0"/>
      <dgm:spPr/>
    </dgm:pt>
    <dgm:pt modelId="{5D78E8C9-7055-4527-8D2A-C8F46931EA40}" type="pres">
      <dgm:prSet presAssocID="{86E86969-DC67-4249-88D0-408064A80C2D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739C3FD-D851-486E-9547-AF61E23A3122}" type="pres">
      <dgm:prSet presAssocID="{E115F873-EED7-49E4-B746-95D456A03C72}" presName="spacer" presStyleCnt="0"/>
      <dgm:spPr/>
    </dgm:pt>
    <dgm:pt modelId="{538D051A-3681-4232-9CA4-2F1EE0ED1452}" type="pres">
      <dgm:prSet presAssocID="{E440DF29-E6AF-496C-A3D6-0C444016197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07931011-29A3-4464-9983-039D05A99C2F}" type="presOf" srcId="{B6AE32F5-138D-4186-860D-31B71FA22BD6}" destId="{410C30C1-B4F5-4B32-B110-F17F580B0203}" srcOrd="0" destOrd="0" presId="urn:microsoft.com/office/officeart/2005/8/layout/vList2"/>
    <dgm:cxn modelId="{CFD1C43A-8A00-4884-BF50-22C54E39CBB5}" type="presOf" srcId="{62EE5C89-B4F2-4AFF-8059-1276C411BF99}" destId="{48440F5F-063D-4533-82C7-0E8040424161}" srcOrd="0" destOrd="0" presId="urn:microsoft.com/office/officeart/2005/8/layout/vList2"/>
    <dgm:cxn modelId="{76CE6552-A292-492A-83CB-BD3F259D2B20}" srcId="{24A1135B-F402-40A0-AB81-B32F281C5319}" destId="{86E86969-DC67-4249-88D0-408064A80C2D}" srcOrd="5" destOrd="0" parTransId="{F5C774EE-8FC7-451E-9DA7-90075861DB47}" sibTransId="{E115F873-EED7-49E4-B746-95D456A03C72}"/>
    <dgm:cxn modelId="{EE5FD373-0322-4FF6-90A9-C9A65F6F97C6}" srcId="{24A1135B-F402-40A0-AB81-B32F281C5319}" destId="{B6AE32F5-138D-4186-860D-31B71FA22BD6}" srcOrd="2" destOrd="0" parTransId="{863E9947-C875-46FC-AEB5-D39D94182E56}" sibTransId="{6C22EB87-A3B4-4B42-BD29-682EC6878D95}"/>
    <dgm:cxn modelId="{2D091188-8FBB-42D8-9A9B-A07D0F68D859}" srcId="{24A1135B-F402-40A0-AB81-B32F281C5319}" destId="{62EE5C89-B4F2-4AFF-8059-1276C411BF99}" srcOrd="1" destOrd="0" parTransId="{E98B9FF0-5632-4FD5-BA50-EE3C87CEC1D9}" sibTransId="{C72BC1F9-6A07-4AAF-BC4F-FE56A50433A2}"/>
    <dgm:cxn modelId="{481A5693-8091-4153-A8DA-F9AFB28782EA}" type="presOf" srcId="{2BB65B18-7129-44A4-98F3-BBF7BB8D85FB}" destId="{129C19A8-060F-47D9-9ED4-B325FCCDB092}" srcOrd="0" destOrd="0" presId="urn:microsoft.com/office/officeart/2005/8/layout/vList2"/>
    <dgm:cxn modelId="{3973AAA2-E925-4247-8246-CA46ADAD20FD}" srcId="{24A1135B-F402-40A0-AB81-B32F281C5319}" destId="{0982B06C-1DFD-45A5-B51B-EB28A5775935}" srcOrd="0" destOrd="0" parTransId="{2C4C498D-9F72-4B84-BD19-2DA1221211B7}" sibTransId="{5FCCC5E5-5142-4AF8-8F54-B1988AA53C46}"/>
    <dgm:cxn modelId="{1E8010A7-4015-40F7-9B32-3CD01770A078}" type="presOf" srcId="{E2C500FA-CCAF-406E-A94A-4E3DCFCD9B0B}" destId="{C1BF207C-149A-4DBE-8EC6-BE07B1A90CAE}" srcOrd="0" destOrd="0" presId="urn:microsoft.com/office/officeart/2005/8/layout/vList2"/>
    <dgm:cxn modelId="{C6D6F6AA-1AFD-4A96-8EC7-25173ACB8618}" type="presOf" srcId="{E440DF29-E6AF-496C-A3D6-0C4440161975}" destId="{538D051A-3681-4232-9CA4-2F1EE0ED1452}" srcOrd="0" destOrd="0" presId="urn:microsoft.com/office/officeart/2005/8/layout/vList2"/>
    <dgm:cxn modelId="{AA51B9BB-7DEE-4E03-8BC6-2BBB966C21E7}" srcId="{24A1135B-F402-40A0-AB81-B32F281C5319}" destId="{E440DF29-E6AF-496C-A3D6-0C4440161975}" srcOrd="6" destOrd="0" parTransId="{D57DDB2D-1F06-48DC-8530-5CB34FD17E72}" sibTransId="{B01CD063-E919-4B2F-A817-765AFCC6EDD1}"/>
    <dgm:cxn modelId="{A2AC28BC-3238-4562-9EB5-14D71155D952}" type="presOf" srcId="{24A1135B-F402-40A0-AB81-B32F281C5319}" destId="{6153575A-94FF-49AA-B763-D339263D047C}" srcOrd="0" destOrd="0" presId="urn:microsoft.com/office/officeart/2005/8/layout/vList2"/>
    <dgm:cxn modelId="{596AF5C1-F32E-4AEE-9BE8-45CE889DD071}" type="presOf" srcId="{86E86969-DC67-4249-88D0-408064A80C2D}" destId="{5D78E8C9-7055-4527-8D2A-C8F46931EA40}" srcOrd="0" destOrd="0" presId="urn:microsoft.com/office/officeart/2005/8/layout/vList2"/>
    <dgm:cxn modelId="{C742E8C6-38E7-4CC9-9CA3-8871DAF63266}" type="presOf" srcId="{0982B06C-1DFD-45A5-B51B-EB28A5775935}" destId="{FB06DC2F-CA39-42A9-B45C-A4702AAB0613}" srcOrd="0" destOrd="0" presId="urn:microsoft.com/office/officeart/2005/8/layout/vList2"/>
    <dgm:cxn modelId="{8D9242D5-294C-42F2-8EF9-401FAD00CCB8}" srcId="{24A1135B-F402-40A0-AB81-B32F281C5319}" destId="{2BB65B18-7129-44A4-98F3-BBF7BB8D85FB}" srcOrd="4" destOrd="0" parTransId="{EC882F4F-8276-4441-89E9-00EAE06DD43A}" sibTransId="{8C5BD098-275E-4D52-8E82-FA032059982E}"/>
    <dgm:cxn modelId="{C1CE3BE8-262E-4ABB-8853-663AD9C5822C}" srcId="{24A1135B-F402-40A0-AB81-B32F281C5319}" destId="{E2C500FA-CCAF-406E-A94A-4E3DCFCD9B0B}" srcOrd="3" destOrd="0" parTransId="{039ADCBB-3AD3-44D3-85A3-F2C7E49C2964}" sibTransId="{7A60E4C4-FA95-47E7-8397-94F29CA62D67}"/>
    <dgm:cxn modelId="{95B34DDD-DE69-45DC-BB4E-86A2333BBFA8}" type="presParOf" srcId="{6153575A-94FF-49AA-B763-D339263D047C}" destId="{FB06DC2F-CA39-42A9-B45C-A4702AAB0613}" srcOrd="0" destOrd="0" presId="urn:microsoft.com/office/officeart/2005/8/layout/vList2"/>
    <dgm:cxn modelId="{19A3A6C2-C34F-4772-B6F1-D4B979A1421E}" type="presParOf" srcId="{6153575A-94FF-49AA-B763-D339263D047C}" destId="{E6451970-7408-4E14-9797-E422357A430B}" srcOrd="1" destOrd="0" presId="urn:microsoft.com/office/officeart/2005/8/layout/vList2"/>
    <dgm:cxn modelId="{1D059CCA-5CBE-40E4-9CFD-64DD8B263C50}" type="presParOf" srcId="{6153575A-94FF-49AA-B763-D339263D047C}" destId="{48440F5F-063D-4533-82C7-0E8040424161}" srcOrd="2" destOrd="0" presId="urn:microsoft.com/office/officeart/2005/8/layout/vList2"/>
    <dgm:cxn modelId="{BD0F4089-71CC-4497-85DB-2AA487F7D334}" type="presParOf" srcId="{6153575A-94FF-49AA-B763-D339263D047C}" destId="{09CB371F-7502-4D5A-BC75-709B224A14C1}" srcOrd="3" destOrd="0" presId="urn:microsoft.com/office/officeart/2005/8/layout/vList2"/>
    <dgm:cxn modelId="{2DA32896-BAAD-417E-AFFA-A011F8D60241}" type="presParOf" srcId="{6153575A-94FF-49AA-B763-D339263D047C}" destId="{410C30C1-B4F5-4B32-B110-F17F580B0203}" srcOrd="4" destOrd="0" presId="urn:microsoft.com/office/officeart/2005/8/layout/vList2"/>
    <dgm:cxn modelId="{7487EC8D-DC0B-4FE6-9E6B-39CBFE209A67}" type="presParOf" srcId="{6153575A-94FF-49AA-B763-D339263D047C}" destId="{D1BB3757-ED7E-4A10-BE36-6558A72C1D2D}" srcOrd="5" destOrd="0" presId="urn:microsoft.com/office/officeart/2005/8/layout/vList2"/>
    <dgm:cxn modelId="{2C53C0C5-F407-45AD-8EDC-1CC1EF2D014B}" type="presParOf" srcId="{6153575A-94FF-49AA-B763-D339263D047C}" destId="{C1BF207C-149A-4DBE-8EC6-BE07B1A90CAE}" srcOrd="6" destOrd="0" presId="urn:microsoft.com/office/officeart/2005/8/layout/vList2"/>
    <dgm:cxn modelId="{E3EF682A-D4A6-4C74-B5CE-D76E5FA2EBE3}" type="presParOf" srcId="{6153575A-94FF-49AA-B763-D339263D047C}" destId="{C5999972-21C1-412A-9261-3DBFBDD0302A}" srcOrd="7" destOrd="0" presId="urn:microsoft.com/office/officeart/2005/8/layout/vList2"/>
    <dgm:cxn modelId="{DC5E9690-B51E-4CE0-A161-BFFAA19B54EF}" type="presParOf" srcId="{6153575A-94FF-49AA-B763-D339263D047C}" destId="{129C19A8-060F-47D9-9ED4-B325FCCDB092}" srcOrd="8" destOrd="0" presId="urn:microsoft.com/office/officeart/2005/8/layout/vList2"/>
    <dgm:cxn modelId="{21C427C4-0A06-4D2A-B30F-56D47EE5CAAF}" type="presParOf" srcId="{6153575A-94FF-49AA-B763-D339263D047C}" destId="{89B520A2-544E-48B9-9FEA-326F916EF2F8}" srcOrd="9" destOrd="0" presId="urn:microsoft.com/office/officeart/2005/8/layout/vList2"/>
    <dgm:cxn modelId="{9696C6A9-8BB8-453A-9A8D-1FEFFA0F511F}" type="presParOf" srcId="{6153575A-94FF-49AA-B763-D339263D047C}" destId="{5D78E8C9-7055-4527-8D2A-C8F46931EA40}" srcOrd="10" destOrd="0" presId="urn:microsoft.com/office/officeart/2005/8/layout/vList2"/>
    <dgm:cxn modelId="{52292062-9983-4FE6-BA36-9AB9C668B344}" type="presParOf" srcId="{6153575A-94FF-49AA-B763-D339263D047C}" destId="{6739C3FD-D851-486E-9547-AF61E23A3122}" srcOrd="11" destOrd="0" presId="urn:microsoft.com/office/officeart/2005/8/layout/vList2"/>
    <dgm:cxn modelId="{CC1B3042-D8E8-46CD-9AF8-04003C9AA313}" type="presParOf" srcId="{6153575A-94FF-49AA-B763-D339263D047C}" destId="{538D051A-3681-4232-9CA4-2F1EE0ED145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965B9DF-6C1C-437B-8704-773E493DC3C7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8136E8F-7FCB-4459-89D8-3BEBEA5DB48C}">
      <dgm:prSet/>
      <dgm:spPr/>
      <dgm:t>
        <a:bodyPr/>
        <a:lstStyle/>
        <a:p>
          <a:r>
            <a:rPr lang="en-US"/>
            <a:t>A functional and self-contained system for managing client queries.</a:t>
          </a:r>
        </a:p>
      </dgm:t>
    </dgm:pt>
    <dgm:pt modelId="{1B6849AB-1D9D-4385-94AD-DAB518E81E2F}" type="parTrans" cxnId="{B584E7C1-E60A-4C2C-A903-D6EB79824467}">
      <dgm:prSet/>
      <dgm:spPr/>
      <dgm:t>
        <a:bodyPr/>
        <a:lstStyle/>
        <a:p>
          <a:endParaRPr lang="en-US"/>
        </a:p>
      </dgm:t>
    </dgm:pt>
    <dgm:pt modelId="{CC5E6B97-588D-485A-8534-3FD77104E7E3}" type="sibTrans" cxnId="{B584E7C1-E60A-4C2C-A903-D6EB79824467}">
      <dgm:prSet/>
      <dgm:spPr/>
      <dgm:t>
        <a:bodyPr/>
        <a:lstStyle/>
        <a:p>
          <a:endParaRPr lang="en-US"/>
        </a:p>
      </dgm:t>
    </dgm:pt>
    <dgm:pt modelId="{BC420BB0-3445-4602-9EA1-D8C67D593C8C}">
      <dgm:prSet/>
      <dgm:spPr/>
      <dgm:t>
        <a:bodyPr/>
        <a:lstStyle/>
        <a:p>
          <a:r>
            <a:rPr lang="en-US"/>
            <a:t>Simple to set up with minimal prerequisites.</a:t>
          </a:r>
        </a:p>
      </dgm:t>
    </dgm:pt>
    <dgm:pt modelId="{B0C20C2D-2EFE-499E-A7AF-BB52C65C7224}" type="parTrans" cxnId="{3EF50CC2-4786-4099-9B9D-44CF946D1299}">
      <dgm:prSet/>
      <dgm:spPr/>
      <dgm:t>
        <a:bodyPr/>
        <a:lstStyle/>
        <a:p>
          <a:endParaRPr lang="en-US"/>
        </a:p>
      </dgm:t>
    </dgm:pt>
    <dgm:pt modelId="{F576887B-1411-4670-8A81-FCB6603380FA}" type="sibTrans" cxnId="{3EF50CC2-4786-4099-9B9D-44CF946D1299}">
      <dgm:prSet/>
      <dgm:spPr/>
      <dgm:t>
        <a:bodyPr/>
        <a:lstStyle/>
        <a:p>
          <a:endParaRPr lang="en-US"/>
        </a:p>
      </dgm:t>
    </dgm:pt>
    <dgm:pt modelId="{1BCCD8FE-93D7-43B1-9E71-4D02C6CBDE6F}">
      <dgm:prSet/>
      <dgm:spPr/>
      <dgm:t>
        <a:bodyPr/>
        <a:lstStyle/>
        <a:p>
          <a:r>
            <a:rPr lang="en-US"/>
            <a:t>Provides a clear separation of user roles and functionalities.</a:t>
          </a:r>
        </a:p>
      </dgm:t>
    </dgm:pt>
    <dgm:pt modelId="{4B9F7BD8-9581-4E63-B5BE-51DB687A1926}" type="parTrans" cxnId="{29A66710-80A0-4C26-BB31-5B101929C704}">
      <dgm:prSet/>
      <dgm:spPr/>
      <dgm:t>
        <a:bodyPr/>
        <a:lstStyle/>
        <a:p>
          <a:endParaRPr lang="en-US"/>
        </a:p>
      </dgm:t>
    </dgm:pt>
    <dgm:pt modelId="{4E657E76-4E50-44F5-88E6-94DC6EB855FA}" type="sibTrans" cxnId="{29A66710-80A0-4C26-BB31-5B101929C704}">
      <dgm:prSet/>
      <dgm:spPr/>
      <dgm:t>
        <a:bodyPr/>
        <a:lstStyle/>
        <a:p>
          <a:endParaRPr lang="en-US"/>
        </a:p>
      </dgm:t>
    </dgm:pt>
    <dgm:pt modelId="{206A88FC-3A9B-4C5F-8AC5-E03E3EADCEBB}">
      <dgm:prSet/>
      <dgm:spPr/>
      <dgm:t>
        <a:bodyPr/>
        <a:lstStyle/>
        <a:p>
          <a:r>
            <a:rPr lang="en-US"/>
            <a:t>The modular design allows for future extensions and adaptations.</a:t>
          </a:r>
        </a:p>
      </dgm:t>
    </dgm:pt>
    <dgm:pt modelId="{883348DA-79C0-451E-B777-A104EC47B832}" type="parTrans" cxnId="{0780D694-BBDC-40BA-A54B-A0307CFE165C}">
      <dgm:prSet/>
      <dgm:spPr/>
      <dgm:t>
        <a:bodyPr/>
        <a:lstStyle/>
        <a:p>
          <a:endParaRPr lang="en-US"/>
        </a:p>
      </dgm:t>
    </dgm:pt>
    <dgm:pt modelId="{F15722D8-3487-4DC1-AFA0-736E10D6510E}" type="sibTrans" cxnId="{0780D694-BBDC-40BA-A54B-A0307CFE165C}">
      <dgm:prSet/>
      <dgm:spPr/>
      <dgm:t>
        <a:bodyPr/>
        <a:lstStyle/>
        <a:p>
          <a:endParaRPr lang="en-US"/>
        </a:p>
      </dgm:t>
    </dgm:pt>
    <dgm:pt modelId="{C94A3C77-8E82-4D48-AEEB-13DFA3A9C48B}" type="pres">
      <dgm:prSet presAssocID="{E965B9DF-6C1C-437B-8704-773E493DC3C7}" presName="linear" presStyleCnt="0">
        <dgm:presLayoutVars>
          <dgm:animLvl val="lvl"/>
          <dgm:resizeHandles val="exact"/>
        </dgm:presLayoutVars>
      </dgm:prSet>
      <dgm:spPr/>
    </dgm:pt>
    <dgm:pt modelId="{0D0CE6C0-D022-4FD6-9512-065AFB6F92FF}" type="pres">
      <dgm:prSet presAssocID="{E8136E8F-7FCB-4459-89D8-3BEBEA5DB48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20A865E-1C66-438A-AF7C-5801DE790BF1}" type="pres">
      <dgm:prSet presAssocID="{CC5E6B97-588D-485A-8534-3FD77104E7E3}" presName="spacer" presStyleCnt="0"/>
      <dgm:spPr/>
    </dgm:pt>
    <dgm:pt modelId="{F355B454-028B-4C08-858E-F98A4ABE36FD}" type="pres">
      <dgm:prSet presAssocID="{BC420BB0-3445-4602-9EA1-D8C67D593C8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A6CF9D9-13A5-412C-90AC-FDCF97E56091}" type="pres">
      <dgm:prSet presAssocID="{F576887B-1411-4670-8A81-FCB6603380FA}" presName="spacer" presStyleCnt="0"/>
      <dgm:spPr/>
    </dgm:pt>
    <dgm:pt modelId="{3567C78F-36A1-4000-B9E4-8BCC71531DB8}" type="pres">
      <dgm:prSet presAssocID="{1BCCD8FE-93D7-43B1-9E71-4D02C6CBDE6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689A7F9-035E-485C-80D3-EDBE02C98F1D}" type="pres">
      <dgm:prSet presAssocID="{4E657E76-4E50-44F5-88E6-94DC6EB855FA}" presName="spacer" presStyleCnt="0"/>
      <dgm:spPr/>
    </dgm:pt>
    <dgm:pt modelId="{9DF38364-2E97-4B30-9131-9DE99DCE2BA7}" type="pres">
      <dgm:prSet presAssocID="{206A88FC-3A9B-4C5F-8AC5-E03E3EADCEB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9A66710-80A0-4C26-BB31-5B101929C704}" srcId="{E965B9DF-6C1C-437B-8704-773E493DC3C7}" destId="{1BCCD8FE-93D7-43B1-9E71-4D02C6CBDE6F}" srcOrd="2" destOrd="0" parTransId="{4B9F7BD8-9581-4E63-B5BE-51DB687A1926}" sibTransId="{4E657E76-4E50-44F5-88E6-94DC6EB855FA}"/>
    <dgm:cxn modelId="{F68D262E-37F3-46BE-B08C-A322AA3304EE}" type="presOf" srcId="{E8136E8F-7FCB-4459-89D8-3BEBEA5DB48C}" destId="{0D0CE6C0-D022-4FD6-9512-065AFB6F92FF}" srcOrd="0" destOrd="0" presId="urn:microsoft.com/office/officeart/2005/8/layout/vList2"/>
    <dgm:cxn modelId="{9CD85362-E174-4168-9A77-469EF6F4A11A}" type="presOf" srcId="{206A88FC-3A9B-4C5F-8AC5-E03E3EADCEBB}" destId="{9DF38364-2E97-4B30-9131-9DE99DCE2BA7}" srcOrd="0" destOrd="0" presId="urn:microsoft.com/office/officeart/2005/8/layout/vList2"/>
    <dgm:cxn modelId="{DA0F2C70-82E6-459B-AF36-29F80FC99811}" type="presOf" srcId="{E965B9DF-6C1C-437B-8704-773E493DC3C7}" destId="{C94A3C77-8E82-4D48-AEEB-13DFA3A9C48B}" srcOrd="0" destOrd="0" presId="urn:microsoft.com/office/officeart/2005/8/layout/vList2"/>
    <dgm:cxn modelId="{2072607D-9D5D-42E9-AA5F-16BDC9123870}" type="presOf" srcId="{BC420BB0-3445-4602-9EA1-D8C67D593C8C}" destId="{F355B454-028B-4C08-858E-F98A4ABE36FD}" srcOrd="0" destOrd="0" presId="urn:microsoft.com/office/officeart/2005/8/layout/vList2"/>
    <dgm:cxn modelId="{0780D694-BBDC-40BA-A54B-A0307CFE165C}" srcId="{E965B9DF-6C1C-437B-8704-773E493DC3C7}" destId="{206A88FC-3A9B-4C5F-8AC5-E03E3EADCEBB}" srcOrd="3" destOrd="0" parTransId="{883348DA-79C0-451E-B777-A104EC47B832}" sibTransId="{F15722D8-3487-4DC1-AFA0-736E10D6510E}"/>
    <dgm:cxn modelId="{745BBB97-1F21-4DA8-9019-EF450A92585F}" type="presOf" srcId="{1BCCD8FE-93D7-43B1-9E71-4D02C6CBDE6F}" destId="{3567C78F-36A1-4000-B9E4-8BCC71531DB8}" srcOrd="0" destOrd="0" presId="urn:microsoft.com/office/officeart/2005/8/layout/vList2"/>
    <dgm:cxn modelId="{B584E7C1-E60A-4C2C-A903-D6EB79824467}" srcId="{E965B9DF-6C1C-437B-8704-773E493DC3C7}" destId="{E8136E8F-7FCB-4459-89D8-3BEBEA5DB48C}" srcOrd="0" destOrd="0" parTransId="{1B6849AB-1D9D-4385-94AD-DAB518E81E2F}" sibTransId="{CC5E6B97-588D-485A-8534-3FD77104E7E3}"/>
    <dgm:cxn modelId="{3EF50CC2-4786-4099-9B9D-44CF946D1299}" srcId="{E965B9DF-6C1C-437B-8704-773E493DC3C7}" destId="{BC420BB0-3445-4602-9EA1-D8C67D593C8C}" srcOrd="1" destOrd="0" parTransId="{B0C20C2D-2EFE-499E-A7AF-BB52C65C7224}" sibTransId="{F576887B-1411-4670-8A81-FCB6603380FA}"/>
    <dgm:cxn modelId="{09C05F81-68B5-4127-95FB-00F96218DBC0}" type="presParOf" srcId="{C94A3C77-8E82-4D48-AEEB-13DFA3A9C48B}" destId="{0D0CE6C0-D022-4FD6-9512-065AFB6F92FF}" srcOrd="0" destOrd="0" presId="urn:microsoft.com/office/officeart/2005/8/layout/vList2"/>
    <dgm:cxn modelId="{1638F1B2-B4A6-4C56-A4FA-9B17E0FF023C}" type="presParOf" srcId="{C94A3C77-8E82-4D48-AEEB-13DFA3A9C48B}" destId="{020A865E-1C66-438A-AF7C-5801DE790BF1}" srcOrd="1" destOrd="0" presId="urn:microsoft.com/office/officeart/2005/8/layout/vList2"/>
    <dgm:cxn modelId="{2E9D10DA-6C0F-41C0-9C3E-B8FFADEC9325}" type="presParOf" srcId="{C94A3C77-8E82-4D48-AEEB-13DFA3A9C48B}" destId="{F355B454-028B-4C08-858E-F98A4ABE36FD}" srcOrd="2" destOrd="0" presId="urn:microsoft.com/office/officeart/2005/8/layout/vList2"/>
    <dgm:cxn modelId="{02458202-3DED-4060-B580-404066A147DF}" type="presParOf" srcId="{C94A3C77-8E82-4D48-AEEB-13DFA3A9C48B}" destId="{EA6CF9D9-13A5-412C-90AC-FDCF97E56091}" srcOrd="3" destOrd="0" presId="urn:microsoft.com/office/officeart/2005/8/layout/vList2"/>
    <dgm:cxn modelId="{68282657-1BE7-4007-9A5C-97AF8475D837}" type="presParOf" srcId="{C94A3C77-8E82-4D48-AEEB-13DFA3A9C48B}" destId="{3567C78F-36A1-4000-B9E4-8BCC71531DB8}" srcOrd="4" destOrd="0" presId="urn:microsoft.com/office/officeart/2005/8/layout/vList2"/>
    <dgm:cxn modelId="{44B1C0AA-E325-47CD-A742-8422F0DF0055}" type="presParOf" srcId="{C94A3C77-8E82-4D48-AEEB-13DFA3A9C48B}" destId="{E689A7F9-035E-485C-80D3-EDBE02C98F1D}" srcOrd="5" destOrd="0" presId="urn:microsoft.com/office/officeart/2005/8/layout/vList2"/>
    <dgm:cxn modelId="{D46ED7DE-9A41-450D-AAFB-6D93EEC248D0}" type="presParOf" srcId="{C94A3C77-8E82-4D48-AEEB-13DFA3A9C48B}" destId="{9DF38364-2E97-4B30-9131-9DE99DCE2BA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4D92C2-A9C5-4F83-8E16-A568A85BD625}">
      <dsp:nvSpPr>
        <dsp:cNvPr id="0" name=""/>
        <dsp:cNvSpPr/>
      </dsp:nvSpPr>
      <dsp:spPr>
        <a:xfrm>
          <a:off x="426530" y="28723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F4823E-1F38-4051-B0A8-F87E65D852CA}">
      <dsp:nvSpPr>
        <dsp:cNvPr id="0" name=""/>
        <dsp:cNvSpPr/>
      </dsp:nvSpPr>
      <dsp:spPr>
        <a:xfrm>
          <a:off x="631609" y="233801"/>
          <a:ext cx="566406" cy="5664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ADF15D-A40F-49EB-B541-E47CB83CCEA7}">
      <dsp:nvSpPr>
        <dsp:cNvPr id="0" name=""/>
        <dsp:cNvSpPr/>
      </dsp:nvSpPr>
      <dsp:spPr>
        <a:xfrm>
          <a:off x="1612357" y="28723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- User select and login with SHA-256 hashed passwords</a:t>
          </a:r>
        </a:p>
      </dsp:txBody>
      <dsp:txXfrm>
        <a:off x="1612357" y="28723"/>
        <a:ext cx="2301898" cy="976563"/>
      </dsp:txXfrm>
    </dsp:sp>
    <dsp:sp modelId="{FAB47E43-985A-4977-881C-7B831035A713}">
      <dsp:nvSpPr>
        <dsp:cNvPr id="0" name=""/>
        <dsp:cNvSpPr/>
      </dsp:nvSpPr>
      <dsp:spPr>
        <a:xfrm>
          <a:off x="4315344" y="28723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7B59FB-56B2-4777-8F52-0EC35E0A9D49}">
      <dsp:nvSpPr>
        <dsp:cNvPr id="0" name=""/>
        <dsp:cNvSpPr/>
      </dsp:nvSpPr>
      <dsp:spPr>
        <a:xfrm>
          <a:off x="4520422" y="233801"/>
          <a:ext cx="566406" cy="5664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D0949C-21D7-4402-828D-89E26F0C0134}">
      <dsp:nvSpPr>
        <dsp:cNvPr id="0" name=""/>
        <dsp:cNvSpPr/>
      </dsp:nvSpPr>
      <dsp:spPr>
        <a:xfrm>
          <a:off x="5501170" y="28723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Two roles: Client &amp; Support</a:t>
          </a:r>
        </a:p>
      </dsp:txBody>
      <dsp:txXfrm>
        <a:off x="5501170" y="28723"/>
        <a:ext cx="2301898" cy="976563"/>
      </dsp:txXfrm>
    </dsp:sp>
    <dsp:sp modelId="{A1E68A5C-4073-432F-A12C-DB15C06DF043}">
      <dsp:nvSpPr>
        <dsp:cNvPr id="0" name=""/>
        <dsp:cNvSpPr/>
      </dsp:nvSpPr>
      <dsp:spPr>
        <a:xfrm>
          <a:off x="426530" y="1774700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3F88F6-A9C1-414A-AC84-7BCA740BDF08}">
      <dsp:nvSpPr>
        <dsp:cNvPr id="0" name=""/>
        <dsp:cNvSpPr/>
      </dsp:nvSpPr>
      <dsp:spPr>
        <a:xfrm>
          <a:off x="631609" y="1979778"/>
          <a:ext cx="566406" cy="5664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68E9E3-1A8A-49E8-B3A3-39C56F84CA28}">
      <dsp:nvSpPr>
        <dsp:cNvPr id="0" name=""/>
        <dsp:cNvSpPr/>
      </dsp:nvSpPr>
      <dsp:spPr>
        <a:xfrm>
          <a:off x="1612357" y="1774700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Clients: submit queries with optional image upload</a:t>
          </a:r>
        </a:p>
      </dsp:txBody>
      <dsp:txXfrm>
        <a:off x="1612357" y="1774700"/>
        <a:ext cx="2301898" cy="976563"/>
      </dsp:txXfrm>
    </dsp:sp>
    <dsp:sp modelId="{582C11F7-D20E-45B9-A3B2-0E23C98A4127}">
      <dsp:nvSpPr>
        <dsp:cNvPr id="0" name=""/>
        <dsp:cNvSpPr/>
      </dsp:nvSpPr>
      <dsp:spPr>
        <a:xfrm>
          <a:off x="4315344" y="1774700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375045-3AF9-415A-BE29-AD4D1746ACEB}">
      <dsp:nvSpPr>
        <dsp:cNvPr id="0" name=""/>
        <dsp:cNvSpPr/>
      </dsp:nvSpPr>
      <dsp:spPr>
        <a:xfrm>
          <a:off x="4520422" y="1979778"/>
          <a:ext cx="566406" cy="5664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C4ABF-8F41-4603-A4CB-F3E69189D307}">
      <dsp:nvSpPr>
        <dsp:cNvPr id="0" name=""/>
        <dsp:cNvSpPr/>
      </dsp:nvSpPr>
      <dsp:spPr>
        <a:xfrm>
          <a:off x="5501170" y="1774700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Support: view, filter, and close queries</a:t>
          </a:r>
        </a:p>
      </dsp:txBody>
      <dsp:txXfrm>
        <a:off x="5501170" y="1774700"/>
        <a:ext cx="2301898" cy="976563"/>
      </dsp:txXfrm>
    </dsp:sp>
    <dsp:sp modelId="{E272A7E2-078F-4519-B348-92C8279ED6EF}">
      <dsp:nvSpPr>
        <dsp:cNvPr id="0" name=""/>
        <dsp:cNvSpPr/>
      </dsp:nvSpPr>
      <dsp:spPr>
        <a:xfrm>
          <a:off x="426530" y="3520676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DF2B0E-5F01-4E95-9EA7-02F3938CEC77}">
      <dsp:nvSpPr>
        <dsp:cNvPr id="0" name=""/>
        <dsp:cNvSpPr/>
      </dsp:nvSpPr>
      <dsp:spPr>
        <a:xfrm>
          <a:off x="631609" y="3725754"/>
          <a:ext cx="566406" cy="5664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485161-BB08-47BA-AC2D-A1976D3F05B5}">
      <dsp:nvSpPr>
        <dsp:cNvPr id="0" name=""/>
        <dsp:cNvSpPr/>
      </dsp:nvSpPr>
      <dsp:spPr>
        <a:xfrm>
          <a:off x="1612357" y="3520676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SQLite database with unique query IDs</a:t>
          </a:r>
        </a:p>
      </dsp:txBody>
      <dsp:txXfrm>
        <a:off x="1612357" y="3520676"/>
        <a:ext cx="2301898" cy="976563"/>
      </dsp:txXfrm>
    </dsp:sp>
    <dsp:sp modelId="{6E14961B-3BF0-49A6-9897-82377B6D9FFE}">
      <dsp:nvSpPr>
        <dsp:cNvPr id="0" name=""/>
        <dsp:cNvSpPr/>
      </dsp:nvSpPr>
      <dsp:spPr>
        <a:xfrm>
          <a:off x="4315344" y="3520676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A1CF49-A58A-4194-B28B-B4AB05FDA374}">
      <dsp:nvSpPr>
        <dsp:cNvPr id="0" name=""/>
        <dsp:cNvSpPr/>
      </dsp:nvSpPr>
      <dsp:spPr>
        <a:xfrm>
          <a:off x="4520422" y="3725754"/>
          <a:ext cx="566406" cy="56640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2206C-4F20-434D-92EE-226F40D706C8}">
      <dsp:nvSpPr>
        <dsp:cNvPr id="0" name=""/>
        <dsp:cNvSpPr/>
      </dsp:nvSpPr>
      <dsp:spPr>
        <a:xfrm>
          <a:off x="5501170" y="3520676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Pre-populated dataset for demo purposes</a:t>
          </a:r>
        </a:p>
      </dsp:txBody>
      <dsp:txXfrm>
        <a:off x="5501170" y="3520676"/>
        <a:ext cx="2301898" cy="9765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6DC2F-CA39-42A9-B45C-A4702AAB0613}">
      <dsp:nvSpPr>
        <dsp:cNvPr id="0" name=""/>
        <dsp:cNvSpPr/>
      </dsp:nvSpPr>
      <dsp:spPr>
        <a:xfrm>
          <a:off x="0" y="437656"/>
          <a:ext cx="6263640" cy="5996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1. Select a user with role (Client or Support)</a:t>
          </a:r>
        </a:p>
      </dsp:txBody>
      <dsp:txXfrm>
        <a:off x="29271" y="466927"/>
        <a:ext cx="6205098" cy="541083"/>
      </dsp:txXfrm>
    </dsp:sp>
    <dsp:sp modelId="{48440F5F-063D-4533-82C7-0E8040424161}">
      <dsp:nvSpPr>
        <dsp:cNvPr id="0" name=""/>
        <dsp:cNvSpPr/>
      </dsp:nvSpPr>
      <dsp:spPr>
        <a:xfrm>
          <a:off x="0" y="1109281"/>
          <a:ext cx="6263640" cy="5996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2. Login with credentials</a:t>
          </a:r>
        </a:p>
      </dsp:txBody>
      <dsp:txXfrm>
        <a:off x="29271" y="1138552"/>
        <a:ext cx="6205098" cy="541083"/>
      </dsp:txXfrm>
    </dsp:sp>
    <dsp:sp modelId="{410C30C1-B4F5-4B32-B110-F17F580B0203}">
      <dsp:nvSpPr>
        <dsp:cNvPr id="0" name=""/>
        <dsp:cNvSpPr/>
      </dsp:nvSpPr>
      <dsp:spPr>
        <a:xfrm>
          <a:off x="0" y="1780906"/>
          <a:ext cx="6263640" cy="5996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3. Client Workflow:</a:t>
          </a:r>
        </a:p>
      </dsp:txBody>
      <dsp:txXfrm>
        <a:off x="29271" y="1810177"/>
        <a:ext cx="6205098" cy="541083"/>
      </dsp:txXfrm>
    </dsp:sp>
    <dsp:sp modelId="{C1BF207C-149A-4DBE-8EC6-BE07B1A90CAE}">
      <dsp:nvSpPr>
        <dsp:cNvPr id="0" name=""/>
        <dsp:cNvSpPr/>
      </dsp:nvSpPr>
      <dsp:spPr>
        <a:xfrm>
          <a:off x="0" y="2452531"/>
          <a:ext cx="6263640" cy="5996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    Submit query with details &amp; optional image</a:t>
          </a:r>
        </a:p>
      </dsp:txBody>
      <dsp:txXfrm>
        <a:off x="29271" y="2481802"/>
        <a:ext cx="6205098" cy="541083"/>
      </dsp:txXfrm>
    </dsp:sp>
    <dsp:sp modelId="{129C19A8-060F-47D9-9ED4-B325FCCDB092}">
      <dsp:nvSpPr>
        <dsp:cNvPr id="0" name=""/>
        <dsp:cNvSpPr/>
      </dsp:nvSpPr>
      <dsp:spPr>
        <a:xfrm>
          <a:off x="0" y="3124156"/>
          <a:ext cx="6263640" cy="5996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4. Support Workflow:</a:t>
          </a:r>
        </a:p>
      </dsp:txBody>
      <dsp:txXfrm>
        <a:off x="29271" y="3153427"/>
        <a:ext cx="6205098" cy="541083"/>
      </dsp:txXfrm>
    </dsp:sp>
    <dsp:sp modelId="{5D78E8C9-7055-4527-8D2A-C8F46931EA40}">
      <dsp:nvSpPr>
        <dsp:cNvPr id="0" name=""/>
        <dsp:cNvSpPr/>
      </dsp:nvSpPr>
      <dsp:spPr>
        <a:xfrm>
          <a:off x="0" y="3795781"/>
          <a:ext cx="6263640" cy="5996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   View dashboard, filter queries</a:t>
          </a:r>
        </a:p>
      </dsp:txBody>
      <dsp:txXfrm>
        <a:off x="29271" y="3825052"/>
        <a:ext cx="6205098" cy="541083"/>
      </dsp:txXfrm>
    </dsp:sp>
    <dsp:sp modelId="{538D051A-3681-4232-9CA4-2F1EE0ED1452}">
      <dsp:nvSpPr>
        <dsp:cNvPr id="0" name=""/>
        <dsp:cNvSpPr/>
      </dsp:nvSpPr>
      <dsp:spPr>
        <a:xfrm>
          <a:off x="0" y="4467406"/>
          <a:ext cx="6263640" cy="5996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    Close selected queries</a:t>
          </a:r>
        </a:p>
      </dsp:txBody>
      <dsp:txXfrm>
        <a:off x="29271" y="4496677"/>
        <a:ext cx="6205098" cy="5410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0CE6C0-D022-4FD6-9512-065AFB6F92FF}">
      <dsp:nvSpPr>
        <dsp:cNvPr id="0" name=""/>
        <dsp:cNvSpPr/>
      </dsp:nvSpPr>
      <dsp:spPr>
        <a:xfrm>
          <a:off x="0" y="659258"/>
          <a:ext cx="10515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 functional and self-contained system for managing client queries.</a:t>
          </a:r>
        </a:p>
      </dsp:txBody>
      <dsp:txXfrm>
        <a:off x="33955" y="693213"/>
        <a:ext cx="10447690" cy="627655"/>
      </dsp:txXfrm>
    </dsp:sp>
    <dsp:sp modelId="{F355B454-028B-4C08-858E-F98A4ABE36FD}">
      <dsp:nvSpPr>
        <dsp:cNvPr id="0" name=""/>
        <dsp:cNvSpPr/>
      </dsp:nvSpPr>
      <dsp:spPr>
        <a:xfrm>
          <a:off x="0" y="1438343"/>
          <a:ext cx="10515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Simple to set up with minimal prerequisites.</a:t>
          </a:r>
        </a:p>
      </dsp:txBody>
      <dsp:txXfrm>
        <a:off x="33955" y="1472298"/>
        <a:ext cx="10447690" cy="627655"/>
      </dsp:txXfrm>
    </dsp:sp>
    <dsp:sp modelId="{3567C78F-36A1-4000-B9E4-8BCC71531DB8}">
      <dsp:nvSpPr>
        <dsp:cNvPr id="0" name=""/>
        <dsp:cNvSpPr/>
      </dsp:nvSpPr>
      <dsp:spPr>
        <a:xfrm>
          <a:off x="0" y="2217429"/>
          <a:ext cx="10515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Provides a clear separation of user roles and functionalities.</a:t>
          </a:r>
        </a:p>
      </dsp:txBody>
      <dsp:txXfrm>
        <a:off x="33955" y="2251384"/>
        <a:ext cx="10447690" cy="627655"/>
      </dsp:txXfrm>
    </dsp:sp>
    <dsp:sp modelId="{9DF38364-2E97-4B30-9131-9DE99DCE2BA7}">
      <dsp:nvSpPr>
        <dsp:cNvPr id="0" name=""/>
        <dsp:cNvSpPr/>
      </dsp:nvSpPr>
      <dsp:spPr>
        <a:xfrm>
          <a:off x="0" y="2996514"/>
          <a:ext cx="10515600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 modular design allows for future extensions and adaptations.</a:t>
          </a:r>
        </a:p>
      </dsp:txBody>
      <dsp:txXfrm>
        <a:off x="33955" y="3030469"/>
        <a:ext cx="10447690" cy="6276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CFAD62-DDD2-189D-742D-77DA9FA497C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049001" y="6642100"/>
            <a:ext cx="11049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/>
              <a:t>Project Overview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Programmer">
            <a:extLst>
              <a:ext uri="{FF2B5EF4-FFF2-40B4-BE49-F238E27FC236}">
                <a16:creationId xmlns:a16="http://schemas.microsoft.com/office/drawing/2014/main" id="{2E6B3D47-DEAD-48CE-54D5-852EFEFBF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Project Name: Client Query Management System</a:t>
            </a:r>
          </a:p>
          <a:p>
            <a:pPr>
              <a:lnSpc>
                <a:spcPct val="90000"/>
              </a:lnSpc>
            </a:pPr>
            <a:r>
              <a:rPr lang="en-US" sz="2500"/>
              <a:t>Domain: AIML</a:t>
            </a:r>
          </a:p>
          <a:p>
            <a:pPr>
              <a:lnSpc>
                <a:spcPct val="90000"/>
              </a:lnSpc>
            </a:pPr>
            <a:r>
              <a:rPr lang="en-US" sz="2500"/>
              <a:t>Technologies: Python, SQLite, Streamlit</a:t>
            </a:r>
          </a:p>
          <a:p>
            <a:pPr>
              <a:lnSpc>
                <a:spcPct val="90000"/>
              </a:lnSpc>
            </a:pPr>
            <a:endParaRPr lang="en-US" sz="2500"/>
          </a:p>
          <a:p>
            <a:pPr>
              <a:lnSpc>
                <a:spcPct val="90000"/>
              </a:lnSpc>
            </a:pPr>
            <a:r>
              <a:rPr lang="en-US" sz="2500"/>
              <a:t>A simple yet functional system for managing client queries, allowing clients to submit queries and support agents to track, manage, and close them.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Features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69580A-5EBE-0068-CCAA-1C7A86A1B4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906682"/>
              </p:ext>
            </p:extLst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/>
              <a:t>System Usage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B063EB-0E62-9209-3EA2-9474184CBF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78970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6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2650" y="365126"/>
            <a:ext cx="4168866" cy="1325563"/>
          </a:xfrm>
        </p:spPr>
        <p:txBody>
          <a:bodyPr>
            <a:normAutofit/>
          </a:bodyPr>
          <a:lstStyle/>
          <a:p>
            <a:r>
              <a:rPr lang="en-US"/>
              <a:t>Project Structure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0522" y="2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825625"/>
            <a:ext cx="4168866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 err="1"/>
              <a:t>client_query_management_system</a:t>
            </a:r>
            <a:r>
              <a:rPr lang="en-US" sz="2200" dirty="0"/>
              <a:t>/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├── app.py (</a:t>
            </a:r>
            <a:r>
              <a:rPr lang="en-US" sz="2200" dirty="0" err="1"/>
              <a:t>Streamlit</a:t>
            </a:r>
            <a:r>
              <a:rPr lang="en-US" sz="2200" dirty="0"/>
              <a:t> front-end)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├── database.py (SQLite helper functions)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├── synthetic_client_queries.csv (Seed dataset)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├── requirements.txt (Dependencies)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└── README.md (Documentation)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9982" y="2624480"/>
            <a:ext cx="609320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909863" y="1516981"/>
            <a:ext cx="23876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9982" y="0"/>
            <a:ext cx="1736438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1747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78162" y="4112081"/>
            <a:ext cx="889838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9205" y="4145123"/>
            <a:ext cx="3062574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9982" y="4962671"/>
            <a:ext cx="1982514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olorful triangle pattern&#10;&#10;AI-generated content may be incorrect.">
            <a:extLst>
              <a:ext uri="{FF2B5EF4-FFF2-40B4-BE49-F238E27FC236}">
                <a16:creationId xmlns:a16="http://schemas.microsoft.com/office/drawing/2014/main" id="{BCE68860-E312-7AF6-B6E7-005B5D269A3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3391" r="909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E3AA4EC9-35A6-8654-0DE3-CCDB92DD74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2051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70F1AC38-3E15-86BD-BBA1-5BED07140D3D}"/>
              </a:ext>
            </a:extLst>
          </p:cNvPr>
          <p:cNvGrpSpPr/>
          <p:nvPr/>
        </p:nvGrpSpPr>
        <p:grpSpPr>
          <a:xfrm>
            <a:off x="838200" y="1568972"/>
            <a:ext cx="10515600" cy="695565"/>
            <a:chOff x="0" y="0"/>
            <a:chExt cx="10515600" cy="695565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ADB4B68-E544-D184-FCC8-D890D3B0E5C1}"/>
                </a:ext>
              </a:extLst>
            </p:cNvPr>
            <p:cNvSpPr/>
            <p:nvPr/>
          </p:nvSpPr>
          <p:spPr>
            <a:xfrm>
              <a:off x="0" y="0"/>
              <a:ext cx="10515600" cy="695565"/>
            </a:xfrm>
            <a:prstGeom prst="roundRect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" name="Rectangle: Rounded Corners 4">
              <a:extLst>
                <a:ext uri="{FF2B5EF4-FFF2-40B4-BE49-F238E27FC236}">
                  <a16:creationId xmlns:a16="http://schemas.microsoft.com/office/drawing/2014/main" id="{248921D6-27E3-BBBF-0371-93EED075C2A0}"/>
                </a:ext>
              </a:extLst>
            </p:cNvPr>
            <p:cNvSpPr txBox="1"/>
            <p:nvPr/>
          </p:nvSpPr>
          <p:spPr>
            <a:xfrm>
              <a:off x="33955" y="33955"/>
              <a:ext cx="10447690" cy="6276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0490" tIns="110490" rIns="110490" bIns="110490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900" kern="1200" dirty="0"/>
                <a:t>Summary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1285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fd1c0902-ed92-4fed-896d-2e7725de02d4}" enabled="1" method="Standard" siteId="{d6b0bbee-7cd9-4d60-bce6-4a67b543e2ae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235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Project Overview</vt:lpstr>
      <vt:lpstr>Key Features</vt:lpstr>
      <vt:lpstr>System Usage</vt:lpstr>
      <vt:lpstr>Project Structure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MURUGAPPAN Subbumurugappan</dc:creator>
  <cp:keywords/>
  <dc:description>generated using python-pptx</dc:description>
  <cp:lastModifiedBy>MURUGAPPAN Subbumurugappan</cp:lastModifiedBy>
  <cp:revision>3</cp:revision>
  <dcterms:created xsi:type="dcterms:W3CDTF">2013-01-27T09:14:16Z</dcterms:created>
  <dcterms:modified xsi:type="dcterms:W3CDTF">2025-09-26T10:51:25Z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Confidential C</vt:lpwstr>
  </property>
</Properties>
</file>