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9" r:id="rId5"/>
    <p:sldId id="270" r:id="rId6"/>
    <p:sldId id="272" r:id="rId7"/>
    <p:sldId id="273" r:id="rId8"/>
  </p:sldIdLst>
  <p:sldSz cx="12192000" cy="6858000"/>
  <p:notesSz cx="6858000" cy="9144000"/>
  <p:embeddedFontLst>
    <p:embeddedFont>
      <p:font typeface="AA Zuehlke" panose="02000503060000020004" pitchFamily="2" charset="0"/>
      <p:regular r:id="rId11"/>
      <p:italic r:id="rId12"/>
    </p:embeddedFont>
  </p:embeddedFontLst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114" y="342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47F63B1-EF5F-4F95-9CF6-3D17148BF3E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1277CF1-B6C2-424A-A1D2-2031D9E5EFF0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1B33201-0DEC-4CB9-A4B1-799B4833C0DE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71A4B60-4569-474D-A64E-E63BB5A2D70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704BBB9-109F-4B84-8173-BB4F32AB873A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1BEB85F-FC20-4FF1-9096-FCB882E662C4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343A1E-B71D-4E9E-B290-62108F93A406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A4A6A24-A42C-45F4-9591-B92F2DF5F27F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4B0674C-C952-47D8-9143-33B065C9565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27E5BA1-4EE9-4CE5-8E6F-10B06EB11503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Slot Car Pilot | Gian-Marco Baschera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6CF51F6-F2D2-4D59-A7AC-4F7E01AE52E4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Slot Car Pilot | Gian-Marco Baschera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3DB3681B-4FC1-4B1A-BC7E-5E238097CF6F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Slot Car Pilot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pic>
        <p:nvPicPr>
          <p:cNvPr id="1026" name="Picture 2" descr="http://i48.tinypic.com/ivfiwk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t="37611" r="-54" b="283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061156-ABE0-42B1-A5ED-5E9BD5FC43D4}" type="slidenum">
              <a:rPr lang="de-CH" smtClean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sp>
        <p:nvSpPr>
          <p:cNvPr id="3" name="Pentagon 2"/>
          <p:cNvSpPr/>
          <p:nvPr/>
        </p:nvSpPr>
        <p:spPr>
          <a:xfrm>
            <a:off x="1066634" y="5733256"/>
            <a:ext cx="9709886" cy="360040"/>
          </a:xfrm>
          <a:prstGeom prst="homePlat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Visualize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6634" y="1000896"/>
            <a:ext cx="2941134" cy="2932160"/>
            <a:chOff x="1066634" y="1000896"/>
            <a:chExt cx="2941134" cy="2932160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717294" y="1000896"/>
              <a:ext cx="1282362" cy="2526158"/>
              <a:chOff x="1116702" y="2298137"/>
              <a:chExt cx="2152481" cy="424022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/>
              <a:srcRect l="31180" t="21629" r="57094" b="41274"/>
              <a:stretch/>
            </p:blipFill>
            <p:spPr>
              <a:xfrm>
                <a:off x="1124794" y="2298137"/>
                <a:ext cx="2144389" cy="4240227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/>
              <a:srcRect l="31136" t="22690" r="57581" b="58478"/>
              <a:stretch/>
            </p:blipFill>
            <p:spPr>
              <a:xfrm>
                <a:off x="1116702" y="2419517"/>
                <a:ext cx="2063469" cy="2152483"/>
              </a:xfrm>
              <a:prstGeom prst="rect">
                <a:avLst/>
              </a:prstGeom>
            </p:spPr>
          </p:pic>
        </p:grpSp>
        <p:sp>
          <p:nvSpPr>
            <p:cNvPr id="22" name="Pentagon 21"/>
            <p:cNvSpPr/>
            <p:nvPr/>
          </p:nvSpPr>
          <p:spPr>
            <a:xfrm>
              <a:off x="1066634" y="3573016"/>
              <a:ext cx="2941134" cy="360040"/>
            </a:xfrm>
            <a:prstGeom prst="homePlate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1. Reconstruct Track</a:t>
              </a:r>
              <a:endParaRPr lang="en-GB" sz="2200" dirty="0">
                <a:latin typeface="AA Zuehlke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48128" y="2670701"/>
            <a:ext cx="3528392" cy="2819728"/>
            <a:chOff x="7248128" y="2670701"/>
            <a:chExt cx="3528392" cy="281972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31806" t="22500" r="58437" b="41667"/>
            <a:stretch/>
          </p:blipFill>
          <p:spPr>
            <a:xfrm>
              <a:off x="8273316" y="2670701"/>
              <a:ext cx="1063044" cy="2440084"/>
            </a:xfrm>
            <a:prstGeom prst="rect">
              <a:avLst/>
            </a:prstGeom>
          </p:spPr>
        </p:pic>
        <p:sp>
          <p:nvSpPr>
            <p:cNvPr id="5" name="Chevron 4"/>
            <p:cNvSpPr/>
            <p:nvPr/>
          </p:nvSpPr>
          <p:spPr>
            <a:xfrm>
              <a:off x="7248128" y="5127212"/>
              <a:ext cx="3528392" cy="363217"/>
            </a:xfrm>
            <a:prstGeom prst="chevron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3. Optimize Power Control</a:t>
              </a:r>
              <a:endParaRPr lang="en-GB" sz="2200" dirty="0">
                <a:latin typeface="AA Zuehlke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89980" y="1794075"/>
            <a:ext cx="3490784" cy="2934246"/>
            <a:chOff x="3889980" y="1794075"/>
            <a:chExt cx="3490784" cy="293424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31180" t="21629" r="57094" b="41274"/>
            <a:stretch/>
          </p:blipFill>
          <p:spPr>
            <a:xfrm>
              <a:off x="4766373" y="1794075"/>
              <a:ext cx="1277541" cy="2526158"/>
            </a:xfrm>
            <a:prstGeom prst="rect">
              <a:avLst/>
            </a:prstGeom>
          </p:spPr>
        </p:pic>
        <p:sp>
          <p:nvSpPr>
            <p:cNvPr id="25" name="Chevron 24"/>
            <p:cNvSpPr/>
            <p:nvPr/>
          </p:nvSpPr>
          <p:spPr>
            <a:xfrm>
              <a:off x="3889980" y="4365104"/>
              <a:ext cx="3490784" cy="363217"/>
            </a:xfrm>
            <a:prstGeom prst="chevron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/>
                <a:t>2. Localize Slot Car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5FC1A63-9164-4BFB-971E-40062F43B975}" type="slidenum">
              <a:rPr lang="de-CH" smtClean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3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 Track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Lap Detection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1" r="34399" b="32871"/>
          <a:stretch/>
        </p:blipFill>
        <p:spPr>
          <a:xfrm>
            <a:off x="7189687" y="4155025"/>
            <a:ext cx="3710165" cy="23652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44323" y="4626864"/>
            <a:ext cx="3255529" cy="1261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4405" b="34336"/>
          <a:stretch/>
        </p:blipFill>
        <p:spPr>
          <a:xfrm>
            <a:off x="7269082" y="1766680"/>
            <a:ext cx="2743724" cy="2001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2043485"/>
            <a:ext cx="4025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</a:t>
            </a:r>
            <a:r>
              <a:rPr lang="en-GB" sz="2400" dirty="0" smtClean="0"/>
              <a:t>: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Drive a couple of 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rotation of Slot Car, </a:t>
            </a:r>
            <a:br>
              <a:rPr lang="en-GB" sz="2400" dirty="0" smtClean="0"/>
            </a:br>
            <a:r>
              <a:rPr lang="en-GB" sz="2400" dirty="0" smtClean="0"/>
              <a:t>i.e., z-axis of </a:t>
            </a:r>
            <a:r>
              <a:rPr lang="en-GB" sz="2400" dirty="0" err="1"/>
              <a:t>g</a:t>
            </a:r>
            <a:r>
              <a:rPr lang="en-GB" sz="2400" dirty="0" err="1" smtClean="0"/>
              <a:t>yrosensor</a:t>
            </a:r>
            <a:endParaRPr lang="en-GB" sz="2400" dirty="0"/>
          </a:p>
        </p:txBody>
      </p:sp>
      <p:pic>
        <p:nvPicPr>
          <p:cNvPr id="16" name="Picture 2" descr="http://www.guitardominion.com/wp-content/uploads/2015/08/gyroscop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67" y="2110179"/>
            <a:ext cx="1174805" cy="11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rved Right Arrow 16"/>
          <p:cNvSpPr/>
          <p:nvPr/>
        </p:nvSpPr>
        <p:spPr>
          <a:xfrm>
            <a:off x="5730716" y="1959113"/>
            <a:ext cx="397830" cy="5536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4141560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Detect laps: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Autocorrelation</a:t>
            </a:r>
            <a:br>
              <a:rPr lang="en-GB" sz="2400" dirty="0" smtClean="0"/>
            </a:br>
            <a:r>
              <a:rPr lang="en-GB" sz="2400" dirty="0" smtClean="0"/>
              <a:t>of gyro sensor</a:t>
            </a:r>
            <a:endParaRPr lang="en-GB" sz="2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" r="57634" b="34336"/>
          <a:stretch/>
        </p:blipFill>
        <p:spPr>
          <a:xfrm>
            <a:off x="4329432" y="3715238"/>
            <a:ext cx="2300947" cy="1494382"/>
          </a:xfrm>
          <a:prstGeom prst="rect">
            <a:avLst/>
          </a:prstGeom>
        </p:spPr>
      </p:pic>
      <p:sp>
        <p:nvSpPr>
          <p:cNvPr id="20" name="Freeform 110"/>
          <p:cNvSpPr>
            <a:spLocks/>
          </p:cNvSpPr>
          <p:nvPr/>
        </p:nvSpPr>
        <p:spPr bwMode="auto">
          <a:xfrm>
            <a:off x="4865383" y="5247386"/>
            <a:ext cx="936625" cy="1185862"/>
          </a:xfrm>
          <a:custGeom>
            <a:avLst/>
            <a:gdLst>
              <a:gd name="T0" fmla="*/ 2 w 175"/>
              <a:gd name="T1" fmla="*/ 0 h 387"/>
              <a:gd name="T2" fmla="*/ 5 w 175"/>
              <a:gd name="T3" fmla="*/ 213 h 387"/>
              <a:gd name="T4" fmla="*/ 8 w 175"/>
              <a:gd name="T5" fmla="*/ 213 h 387"/>
              <a:gd name="T6" fmla="*/ 11 w 175"/>
              <a:gd name="T7" fmla="*/ 213 h 387"/>
              <a:gd name="T8" fmla="*/ 14 w 175"/>
              <a:gd name="T9" fmla="*/ 209 h 387"/>
              <a:gd name="T10" fmla="*/ 16 w 175"/>
              <a:gd name="T11" fmla="*/ 213 h 387"/>
              <a:gd name="T12" fmla="*/ 19 w 175"/>
              <a:gd name="T13" fmla="*/ 213 h 387"/>
              <a:gd name="T14" fmla="*/ 22 w 175"/>
              <a:gd name="T15" fmla="*/ 213 h 387"/>
              <a:gd name="T16" fmla="*/ 25 w 175"/>
              <a:gd name="T17" fmla="*/ 21 h 387"/>
              <a:gd name="T18" fmla="*/ 28 w 175"/>
              <a:gd name="T19" fmla="*/ 163 h 387"/>
              <a:gd name="T20" fmla="*/ 30 w 175"/>
              <a:gd name="T21" fmla="*/ 214 h 387"/>
              <a:gd name="T22" fmla="*/ 33 w 175"/>
              <a:gd name="T23" fmla="*/ 202 h 387"/>
              <a:gd name="T24" fmla="*/ 36 w 175"/>
              <a:gd name="T25" fmla="*/ 386 h 387"/>
              <a:gd name="T26" fmla="*/ 39 w 175"/>
              <a:gd name="T27" fmla="*/ 158 h 387"/>
              <a:gd name="T28" fmla="*/ 42 w 175"/>
              <a:gd name="T29" fmla="*/ 378 h 387"/>
              <a:gd name="T30" fmla="*/ 45 w 175"/>
              <a:gd name="T31" fmla="*/ 147 h 387"/>
              <a:gd name="T32" fmla="*/ 47 w 175"/>
              <a:gd name="T33" fmla="*/ 380 h 387"/>
              <a:gd name="T34" fmla="*/ 50 w 175"/>
              <a:gd name="T35" fmla="*/ 369 h 387"/>
              <a:gd name="T36" fmla="*/ 53 w 175"/>
              <a:gd name="T37" fmla="*/ 363 h 387"/>
              <a:gd name="T38" fmla="*/ 56 w 175"/>
              <a:gd name="T39" fmla="*/ 225 h 387"/>
              <a:gd name="T40" fmla="*/ 59 w 175"/>
              <a:gd name="T41" fmla="*/ 211 h 387"/>
              <a:gd name="T42" fmla="*/ 61 w 175"/>
              <a:gd name="T43" fmla="*/ 13 h 387"/>
              <a:gd name="T44" fmla="*/ 64 w 175"/>
              <a:gd name="T45" fmla="*/ 198 h 387"/>
              <a:gd name="T46" fmla="*/ 67 w 175"/>
              <a:gd name="T47" fmla="*/ 39 h 387"/>
              <a:gd name="T48" fmla="*/ 70 w 175"/>
              <a:gd name="T49" fmla="*/ 152 h 387"/>
              <a:gd name="T50" fmla="*/ 73 w 175"/>
              <a:gd name="T51" fmla="*/ 211 h 387"/>
              <a:gd name="T52" fmla="*/ 75 w 175"/>
              <a:gd name="T53" fmla="*/ 215 h 387"/>
              <a:gd name="T54" fmla="*/ 78 w 175"/>
              <a:gd name="T55" fmla="*/ 204 h 387"/>
              <a:gd name="T56" fmla="*/ 81 w 175"/>
              <a:gd name="T57" fmla="*/ 3 h 387"/>
              <a:gd name="T58" fmla="*/ 84 w 175"/>
              <a:gd name="T59" fmla="*/ 22 h 387"/>
              <a:gd name="T60" fmla="*/ 87 w 175"/>
              <a:gd name="T61" fmla="*/ 172 h 387"/>
              <a:gd name="T62" fmla="*/ 89 w 175"/>
              <a:gd name="T63" fmla="*/ 213 h 387"/>
              <a:gd name="T64" fmla="*/ 92 w 175"/>
              <a:gd name="T65" fmla="*/ 206 h 387"/>
              <a:gd name="T66" fmla="*/ 95 w 175"/>
              <a:gd name="T67" fmla="*/ 212 h 387"/>
              <a:gd name="T68" fmla="*/ 98 w 175"/>
              <a:gd name="T69" fmla="*/ 214 h 387"/>
              <a:gd name="T70" fmla="*/ 101 w 175"/>
              <a:gd name="T71" fmla="*/ 212 h 387"/>
              <a:gd name="T72" fmla="*/ 103 w 175"/>
              <a:gd name="T73" fmla="*/ 214 h 387"/>
              <a:gd name="T74" fmla="*/ 106 w 175"/>
              <a:gd name="T75" fmla="*/ 203 h 387"/>
              <a:gd name="T76" fmla="*/ 109 w 175"/>
              <a:gd name="T77" fmla="*/ 220 h 387"/>
              <a:gd name="T78" fmla="*/ 112 w 175"/>
              <a:gd name="T79" fmla="*/ 213 h 387"/>
              <a:gd name="T80" fmla="*/ 115 w 175"/>
              <a:gd name="T81" fmla="*/ 215 h 387"/>
              <a:gd name="T82" fmla="*/ 118 w 175"/>
              <a:gd name="T83" fmla="*/ 46 h 387"/>
              <a:gd name="T84" fmla="*/ 120 w 175"/>
              <a:gd name="T85" fmla="*/ 5 h 387"/>
              <a:gd name="T86" fmla="*/ 123 w 175"/>
              <a:gd name="T87" fmla="*/ 155 h 387"/>
              <a:gd name="T88" fmla="*/ 126 w 175"/>
              <a:gd name="T89" fmla="*/ 208 h 387"/>
              <a:gd name="T90" fmla="*/ 129 w 175"/>
              <a:gd name="T91" fmla="*/ 214 h 387"/>
              <a:gd name="T92" fmla="*/ 132 w 175"/>
              <a:gd name="T93" fmla="*/ 207 h 387"/>
              <a:gd name="T94" fmla="*/ 134 w 175"/>
              <a:gd name="T95" fmla="*/ 15 h 387"/>
              <a:gd name="T96" fmla="*/ 137 w 175"/>
              <a:gd name="T97" fmla="*/ 174 h 387"/>
              <a:gd name="T98" fmla="*/ 140 w 175"/>
              <a:gd name="T99" fmla="*/ 217 h 387"/>
              <a:gd name="T100" fmla="*/ 143 w 175"/>
              <a:gd name="T101" fmla="*/ 210 h 387"/>
              <a:gd name="T102" fmla="*/ 146 w 175"/>
              <a:gd name="T103" fmla="*/ 387 h 387"/>
              <a:gd name="T104" fmla="*/ 148 w 175"/>
              <a:gd name="T105" fmla="*/ 257 h 387"/>
              <a:gd name="T106" fmla="*/ 151 w 175"/>
              <a:gd name="T107" fmla="*/ 375 h 387"/>
              <a:gd name="T108" fmla="*/ 154 w 175"/>
              <a:gd name="T109" fmla="*/ 170 h 387"/>
              <a:gd name="T110" fmla="*/ 157 w 175"/>
              <a:gd name="T111" fmla="*/ 377 h 387"/>
              <a:gd name="T112" fmla="*/ 160 w 175"/>
              <a:gd name="T113" fmla="*/ 373 h 387"/>
              <a:gd name="T114" fmla="*/ 162 w 175"/>
              <a:gd name="T115" fmla="*/ 361 h 387"/>
              <a:gd name="T116" fmla="*/ 165 w 175"/>
              <a:gd name="T117" fmla="*/ 225 h 387"/>
              <a:gd name="T118" fmla="*/ 168 w 175"/>
              <a:gd name="T119" fmla="*/ 218 h 387"/>
              <a:gd name="T120" fmla="*/ 171 w 175"/>
              <a:gd name="T121" fmla="*/ 14 h 387"/>
              <a:gd name="T122" fmla="*/ 174 w 175"/>
              <a:gd name="T123" fmla="*/ 20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" h="38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" y="1"/>
                </a:lnTo>
                <a:lnTo>
                  <a:pt x="1" y="3"/>
                </a:lnTo>
                <a:lnTo>
                  <a:pt x="1" y="0"/>
                </a:lnTo>
                <a:lnTo>
                  <a:pt x="1" y="3"/>
                </a:lnTo>
                <a:lnTo>
                  <a:pt x="1" y="2"/>
                </a:lnTo>
                <a:lnTo>
                  <a:pt x="2" y="0"/>
                </a:lnTo>
                <a:lnTo>
                  <a:pt x="2" y="4"/>
                </a:lnTo>
                <a:lnTo>
                  <a:pt x="2" y="5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3" y="26"/>
                </a:lnTo>
                <a:lnTo>
                  <a:pt x="3" y="75"/>
                </a:lnTo>
                <a:lnTo>
                  <a:pt x="3" y="88"/>
                </a:lnTo>
                <a:lnTo>
                  <a:pt x="3" y="142"/>
                </a:lnTo>
                <a:lnTo>
                  <a:pt x="3" y="160"/>
                </a:lnTo>
                <a:lnTo>
                  <a:pt x="3" y="179"/>
                </a:lnTo>
                <a:lnTo>
                  <a:pt x="4" y="181"/>
                </a:lnTo>
                <a:lnTo>
                  <a:pt x="4" y="186"/>
                </a:lnTo>
                <a:lnTo>
                  <a:pt x="4" y="196"/>
                </a:lnTo>
                <a:lnTo>
                  <a:pt x="4" y="208"/>
                </a:lnTo>
                <a:lnTo>
                  <a:pt x="4" y="211"/>
                </a:lnTo>
                <a:lnTo>
                  <a:pt x="4" y="213"/>
                </a:lnTo>
                <a:lnTo>
                  <a:pt x="5" y="218"/>
                </a:lnTo>
                <a:lnTo>
                  <a:pt x="5" y="212"/>
                </a:lnTo>
                <a:lnTo>
                  <a:pt x="5" y="214"/>
                </a:lnTo>
                <a:lnTo>
                  <a:pt x="5" y="213"/>
                </a:lnTo>
                <a:lnTo>
                  <a:pt x="5" y="214"/>
                </a:lnTo>
                <a:lnTo>
                  <a:pt x="6" y="213"/>
                </a:lnTo>
                <a:lnTo>
                  <a:pt x="6" y="210"/>
                </a:lnTo>
                <a:lnTo>
                  <a:pt x="6" y="211"/>
                </a:lnTo>
                <a:lnTo>
                  <a:pt x="6" y="211"/>
                </a:lnTo>
                <a:lnTo>
                  <a:pt x="6" y="212"/>
                </a:lnTo>
                <a:lnTo>
                  <a:pt x="6" y="212"/>
                </a:lnTo>
                <a:lnTo>
                  <a:pt x="7" y="213"/>
                </a:lnTo>
                <a:lnTo>
                  <a:pt x="7" y="212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0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3"/>
                </a:lnTo>
                <a:lnTo>
                  <a:pt x="12" y="213"/>
                </a:lnTo>
                <a:lnTo>
                  <a:pt x="13" y="213"/>
                </a:lnTo>
                <a:lnTo>
                  <a:pt x="13" y="209"/>
                </a:lnTo>
                <a:lnTo>
                  <a:pt x="13" y="210"/>
                </a:lnTo>
                <a:lnTo>
                  <a:pt x="13" y="214"/>
                </a:lnTo>
                <a:lnTo>
                  <a:pt x="13" y="214"/>
                </a:lnTo>
                <a:lnTo>
                  <a:pt x="13" y="216"/>
                </a:lnTo>
                <a:lnTo>
                  <a:pt x="14" y="209"/>
                </a:lnTo>
                <a:lnTo>
                  <a:pt x="14" y="208"/>
                </a:lnTo>
                <a:lnTo>
                  <a:pt x="14" y="207"/>
                </a:lnTo>
                <a:lnTo>
                  <a:pt x="14" y="215"/>
                </a:lnTo>
                <a:lnTo>
                  <a:pt x="14" y="216"/>
                </a:lnTo>
                <a:lnTo>
                  <a:pt x="14" y="215"/>
                </a:lnTo>
                <a:lnTo>
                  <a:pt x="15" y="218"/>
                </a:lnTo>
                <a:lnTo>
                  <a:pt x="15" y="213"/>
                </a:lnTo>
                <a:lnTo>
                  <a:pt x="15" y="214"/>
                </a:lnTo>
                <a:lnTo>
                  <a:pt x="15" y="215"/>
                </a:lnTo>
                <a:lnTo>
                  <a:pt x="15" y="215"/>
                </a:lnTo>
                <a:lnTo>
                  <a:pt x="16" y="211"/>
                </a:lnTo>
                <a:lnTo>
                  <a:pt x="16" y="216"/>
                </a:lnTo>
                <a:lnTo>
                  <a:pt x="16" y="216"/>
                </a:lnTo>
                <a:lnTo>
                  <a:pt x="16" y="210"/>
                </a:lnTo>
                <a:lnTo>
                  <a:pt x="16" y="212"/>
                </a:lnTo>
                <a:lnTo>
                  <a:pt x="16" y="213"/>
                </a:lnTo>
                <a:lnTo>
                  <a:pt x="17" y="213"/>
                </a:lnTo>
                <a:lnTo>
                  <a:pt x="17" y="211"/>
                </a:lnTo>
                <a:lnTo>
                  <a:pt x="17" y="212"/>
                </a:lnTo>
                <a:lnTo>
                  <a:pt x="17" y="213"/>
                </a:lnTo>
                <a:lnTo>
                  <a:pt x="17" y="214"/>
                </a:lnTo>
                <a:lnTo>
                  <a:pt x="17" y="212"/>
                </a:lnTo>
                <a:lnTo>
                  <a:pt x="18" y="214"/>
                </a:lnTo>
                <a:lnTo>
                  <a:pt x="18" y="218"/>
                </a:lnTo>
                <a:lnTo>
                  <a:pt x="18" y="209"/>
                </a:lnTo>
                <a:lnTo>
                  <a:pt x="18" y="214"/>
                </a:lnTo>
                <a:lnTo>
                  <a:pt x="18" y="212"/>
                </a:lnTo>
                <a:lnTo>
                  <a:pt x="19" y="215"/>
                </a:lnTo>
                <a:lnTo>
                  <a:pt x="19" y="217"/>
                </a:lnTo>
                <a:lnTo>
                  <a:pt x="19" y="218"/>
                </a:lnTo>
                <a:lnTo>
                  <a:pt x="19" y="215"/>
                </a:lnTo>
                <a:lnTo>
                  <a:pt x="19" y="213"/>
                </a:lnTo>
                <a:lnTo>
                  <a:pt x="19" y="214"/>
                </a:lnTo>
                <a:lnTo>
                  <a:pt x="20" y="215"/>
                </a:lnTo>
                <a:lnTo>
                  <a:pt x="20" y="207"/>
                </a:lnTo>
                <a:lnTo>
                  <a:pt x="20" y="212"/>
                </a:lnTo>
                <a:lnTo>
                  <a:pt x="20" y="217"/>
                </a:lnTo>
                <a:lnTo>
                  <a:pt x="20" y="211"/>
                </a:lnTo>
                <a:lnTo>
                  <a:pt x="20" y="217"/>
                </a:lnTo>
                <a:lnTo>
                  <a:pt x="21" y="212"/>
                </a:lnTo>
                <a:lnTo>
                  <a:pt x="21" y="208"/>
                </a:lnTo>
                <a:lnTo>
                  <a:pt x="21" y="214"/>
                </a:lnTo>
                <a:lnTo>
                  <a:pt x="21" y="216"/>
                </a:lnTo>
                <a:lnTo>
                  <a:pt x="21" y="214"/>
                </a:lnTo>
                <a:lnTo>
                  <a:pt x="22" y="206"/>
                </a:lnTo>
                <a:lnTo>
                  <a:pt x="22" y="205"/>
                </a:lnTo>
                <a:lnTo>
                  <a:pt x="22" y="205"/>
                </a:lnTo>
                <a:lnTo>
                  <a:pt x="22" y="213"/>
                </a:lnTo>
                <a:lnTo>
                  <a:pt x="22" y="215"/>
                </a:lnTo>
                <a:lnTo>
                  <a:pt x="22" y="217"/>
                </a:lnTo>
                <a:lnTo>
                  <a:pt x="23" y="221"/>
                </a:lnTo>
                <a:lnTo>
                  <a:pt x="23" y="201"/>
                </a:lnTo>
                <a:lnTo>
                  <a:pt x="23" y="205"/>
                </a:lnTo>
                <a:lnTo>
                  <a:pt x="23" y="216"/>
                </a:lnTo>
                <a:lnTo>
                  <a:pt x="23" y="212"/>
                </a:lnTo>
                <a:lnTo>
                  <a:pt x="23" y="212"/>
                </a:lnTo>
                <a:lnTo>
                  <a:pt x="24" y="215"/>
                </a:lnTo>
                <a:lnTo>
                  <a:pt x="24" y="216"/>
                </a:lnTo>
                <a:lnTo>
                  <a:pt x="24" y="216"/>
                </a:lnTo>
                <a:lnTo>
                  <a:pt x="24" y="152"/>
                </a:lnTo>
                <a:lnTo>
                  <a:pt x="24" y="92"/>
                </a:lnTo>
                <a:lnTo>
                  <a:pt x="24" y="63"/>
                </a:lnTo>
                <a:lnTo>
                  <a:pt x="25" y="40"/>
                </a:lnTo>
                <a:lnTo>
                  <a:pt x="25" y="21"/>
                </a:lnTo>
                <a:lnTo>
                  <a:pt x="25" y="15"/>
                </a:lnTo>
                <a:lnTo>
                  <a:pt x="25" y="10"/>
                </a:lnTo>
                <a:lnTo>
                  <a:pt x="25" y="6"/>
                </a:lnTo>
                <a:lnTo>
                  <a:pt x="26" y="3"/>
                </a:lnTo>
                <a:lnTo>
                  <a:pt x="26" y="0"/>
                </a:lnTo>
                <a:lnTo>
                  <a:pt x="26" y="0"/>
                </a:lnTo>
                <a:lnTo>
                  <a:pt x="26" y="3"/>
                </a:lnTo>
                <a:lnTo>
                  <a:pt x="26" y="5"/>
                </a:lnTo>
                <a:lnTo>
                  <a:pt x="26" y="1"/>
                </a:lnTo>
                <a:lnTo>
                  <a:pt x="27" y="3"/>
                </a:lnTo>
                <a:lnTo>
                  <a:pt x="27" y="7"/>
                </a:lnTo>
                <a:lnTo>
                  <a:pt x="27" y="80"/>
                </a:lnTo>
                <a:lnTo>
                  <a:pt x="27" y="90"/>
                </a:lnTo>
                <a:lnTo>
                  <a:pt x="27" y="133"/>
                </a:lnTo>
                <a:lnTo>
                  <a:pt x="27" y="154"/>
                </a:lnTo>
                <a:lnTo>
                  <a:pt x="28" y="163"/>
                </a:lnTo>
                <a:lnTo>
                  <a:pt x="28" y="184"/>
                </a:lnTo>
                <a:lnTo>
                  <a:pt x="28" y="182"/>
                </a:lnTo>
                <a:lnTo>
                  <a:pt x="28" y="189"/>
                </a:lnTo>
                <a:lnTo>
                  <a:pt x="28" y="200"/>
                </a:lnTo>
                <a:lnTo>
                  <a:pt x="29" y="206"/>
                </a:lnTo>
                <a:lnTo>
                  <a:pt x="29" y="208"/>
                </a:lnTo>
                <a:lnTo>
                  <a:pt x="29" y="208"/>
                </a:lnTo>
                <a:lnTo>
                  <a:pt x="29" y="219"/>
                </a:lnTo>
                <a:lnTo>
                  <a:pt x="29" y="210"/>
                </a:lnTo>
                <a:lnTo>
                  <a:pt x="29" y="209"/>
                </a:lnTo>
                <a:lnTo>
                  <a:pt x="30" y="211"/>
                </a:lnTo>
                <a:lnTo>
                  <a:pt x="30" y="209"/>
                </a:lnTo>
                <a:lnTo>
                  <a:pt x="30" y="207"/>
                </a:lnTo>
                <a:lnTo>
                  <a:pt x="30" y="217"/>
                </a:lnTo>
                <a:lnTo>
                  <a:pt x="30" y="216"/>
                </a:lnTo>
                <a:lnTo>
                  <a:pt x="30" y="214"/>
                </a:lnTo>
                <a:lnTo>
                  <a:pt x="31" y="211"/>
                </a:lnTo>
                <a:lnTo>
                  <a:pt x="31" y="213"/>
                </a:lnTo>
                <a:lnTo>
                  <a:pt x="31" y="218"/>
                </a:lnTo>
                <a:lnTo>
                  <a:pt x="31" y="217"/>
                </a:lnTo>
                <a:lnTo>
                  <a:pt x="31" y="213"/>
                </a:lnTo>
                <a:lnTo>
                  <a:pt x="32" y="211"/>
                </a:lnTo>
                <a:lnTo>
                  <a:pt x="32" y="214"/>
                </a:lnTo>
                <a:lnTo>
                  <a:pt x="32" y="216"/>
                </a:lnTo>
                <a:lnTo>
                  <a:pt x="32" y="213"/>
                </a:lnTo>
                <a:lnTo>
                  <a:pt x="32" y="200"/>
                </a:lnTo>
                <a:lnTo>
                  <a:pt x="32" y="210"/>
                </a:lnTo>
                <a:lnTo>
                  <a:pt x="33" y="211"/>
                </a:lnTo>
                <a:lnTo>
                  <a:pt x="33" y="215"/>
                </a:lnTo>
                <a:lnTo>
                  <a:pt x="33" y="221"/>
                </a:lnTo>
                <a:lnTo>
                  <a:pt x="33" y="197"/>
                </a:lnTo>
                <a:lnTo>
                  <a:pt x="33" y="202"/>
                </a:lnTo>
                <a:lnTo>
                  <a:pt x="33" y="197"/>
                </a:lnTo>
                <a:lnTo>
                  <a:pt x="34" y="216"/>
                </a:lnTo>
                <a:lnTo>
                  <a:pt x="34" y="215"/>
                </a:lnTo>
                <a:lnTo>
                  <a:pt x="34" y="214"/>
                </a:lnTo>
                <a:lnTo>
                  <a:pt x="34" y="337"/>
                </a:lnTo>
                <a:lnTo>
                  <a:pt x="34" y="355"/>
                </a:lnTo>
                <a:lnTo>
                  <a:pt x="34" y="374"/>
                </a:lnTo>
                <a:lnTo>
                  <a:pt x="35" y="382"/>
                </a:lnTo>
                <a:lnTo>
                  <a:pt x="35" y="382"/>
                </a:lnTo>
                <a:lnTo>
                  <a:pt x="35" y="387"/>
                </a:lnTo>
                <a:lnTo>
                  <a:pt x="35" y="387"/>
                </a:lnTo>
                <a:lnTo>
                  <a:pt x="35" y="387"/>
                </a:lnTo>
                <a:lnTo>
                  <a:pt x="36" y="387"/>
                </a:lnTo>
                <a:lnTo>
                  <a:pt x="36" y="387"/>
                </a:lnTo>
                <a:lnTo>
                  <a:pt x="36" y="386"/>
                </a:lnTo>
                <a:lnTo>
                  <a:pt x="36" y="386"/>
                </a:lnTo>
                <a:lnTo>
                  <a:pt x="36" y="386"/>
                </a:lnTo>
                <a:lnTo>
                  <a:pt x="36" y="387"/>
                </a:lnTo>
                <a:lnTo>
                  <a:pt x="37" y="387"/>
                </a:lnTo>
                <a:lnTo>
                  <a:pt x="37" y="386"/>
                </a:lnTo>
                <a:lnTo>
                  <a:pt x="37" y="386"/>
                </a:lnTo>
                <a:lnTo>
                  <a:pt x="37" y="386"/>
                </a:lnTo>
                <a:lnTo>
                  <a:pt x="37" y="322"/>
                </a:lnTo>
                <a:lnTo>
                  <a:pt x="37" y="275"/>
                </a:lnTo>
                <a:lnTo>
                  <a:pt x="38" y="98"/>
                </a:lnTo>
                <a:lnTo>
                  <a:pt x="38" y="87"/>
                </a:lnTo>
                <a:lnTo>
                  <a:pt x="38" y="83"/>
                </a:lnTo>
                <a:lnTo>
                  <a:pt x="38" y="48"/>
                </a:lnTo>
                <a:lnTo>
                  <a:pt x="38" y="29"/>
                </a:lnTo>
                <a:lnTo>
                  <a:pt x="39" y="74"/>
                </a:lnTo>
                <a:lnTo>
                  <a:pt x="39" y="116"/>
                </a:lnTo>
                <a:lnTo>
                  <a:pt x="39" y="158"/>
                </a:lnTo>
                <a:lnTo>
                  <a:pt x="39" y="197"/>
                </a:lnTo>
                <a:lnTo>
                  <a:pt x="39" y="233"/>
                </a:lnTo>
                <a:lnTo>
                  <a:pt x="39" y="318"/>
                </a:lnTo>
                <a:lnTo>
                  <a:pt x="40" y="327"/>
                </a:lnTo>
                <a:lnTo>
                  <a:pt x="40" y="348"/>
                </a:lnTo>
                <a:lnTo>
                  <a:pt x="40" y="350"/>
                </a:lnTo>
                <a:lnTo>
                  <a:pt x="40" y="353"/>
                </a:lnTo>
                <a:lnTo>
                  <a:pt x="40" y="361"/>
                </a:lnTo>
                <a:lnTo>
                  <a:pt x="40" y="358"/>
                </a:lnTo>
                <a:lnTo>
                  <a:pt x="41" y="370"/>
                </a:lnTo>
                <a:lnTo>
                  <a:pt x="41" y="375"/>
                </a:lnTo>
                <a:lnTo>
                  <a:pt x="41" y="379"/>
                </a:lnTo>
                <a:lnTo>
                  <a:pt x="41" y="364"/>
                </a:lnTo>
                <a:lnTo>
                  <a:pt x="41" y="366"/>
                </a:lnTo>
                <a:lnTo>
                  <a:pt x="42" y="371"/>
                </a:lnTo>
                <a:lnTo>
                  <a:pt x="42" y="378"/>
                </a:lnTo>
                <a:lnTo>
                  <a:pt x="42" y="383"/>
                </a:lnTo>
                <a:lnTo>
                  <a:pt x="42" y="386"/>
                </a:lnTo>
                <a:lnTo>
                  <a:pt x="42" y="344"/>
                </a:lnTo>
                <a:lnTo>
                  <a:pt x="42" y="321"/>
                </a:lnTo>
                <a:lnTo>
                  <a:pt x="43" y="299"/>
                </a:lnTo>
                <a:lnTo>
                  <a:pt x="43" y="277"/>
                </a:lnTo>
                <a:lnTo>
                  <a:pt x="43" y="112"/>
                </a:lnTo>
                <a:lnTo>
                  <a:pt x="43" y="98"/>
                </a:lnTo>
                <a:lnTo>
                  <a:pt x="43" y="80"/>
                </a:lnTo>
                <a:lnTo>
                  <a:pt x="43" y="61"/>
                </a:lnTo>
                <a:lnTo>
                  <a:pt x="44" y="41"/>
                </a:lnTo>
                <a:lnTo>
                  <a:pt x="44" y="41"/>
                </a:lnTo>
                <a:lnTo>
                  <a:pt x="44" y="82"/>
                </a:lnTo>
                <a:lnTo>
                  <a:pt x="44" y="123"/>
                </a:lnTo>
                <a:lnTo>
                  <a:pt x="44" y="129"/>
                </a:lnTo>
                <a:lnTo>
                  <a:pt x="45" y="147"/>
                </a:lnTo>
                <a:lnTo>
                  <a:pt x="45" y="161"/>
                </a:lnTo>
                <a:lnTo>
                  <a:pt x="45" y="179"/>
                </a:lnTo>
                <a:lnTo>
                  <a:pt x="45" y="205"/>
                </a:lnTo>
                <a:lnTo>
                  <a:pt x="45" y="199"/>
                </a:lnTo>
                <a:lnTo>
                  <a:pt x="45" y="192"/>
                </a:lnTo>
                <a:lnTo>
                  <a:pt x="46" y="196"/>
                </a:lnTo>
                <a:lnTo>
                  <a:pt x="46" y="199"/>
                </a:lnTo>
                <a:lnTo>
                  <a:pt x="46" y="206"/>
                </a:lnTo>
                <a:lnTo>
                  <a:pt x="46" y="208"/>
                </a:lnTo>
                <a:lnTo>
                  <a:pt x="46" y="213"/>
                </a:lnTo>
                <a:lnTo>
                  <a:pt x="46" y="304"/>
                </a:lnTo>
                <a:lnTo>
                  <a:pt x="47" y="323"/>
                </a:lnTo>
                <a:lnTo>
                  <a:pt x="47" y="332"/>
                </a:lnTo>
                <a:lnTo>
                  <a:pt x="47" y="353"/>
                </a:lnTo>
                <a:lnTo>
                  <a:pt x="47" y="368"/>
                </a:lnTo>
                <a:lnTo>
                  <a:pt x="47" y="380"/>
                </a:lnTo>
                <a:lnTo>
                  <a:pt x="47" y="371"/>
                </a:lnTo>
                <a:lnTo>
                  <a:pt x="48" y="385"/>
                </a:lnTo>
                <a:lnTo>
                  <a:pt x="48" y="386"/>
                </a:lnTo>
                <a:lnTo>
                  <a:pt x="48" y="378"/>
                </a:lnTo>
                <a:lnTo>
                  <a:pt x="48" y="381"/>
                </a:lnTo>
                <a:lnTo>
                  <a:pt x="48" y="384"/>
                </a:lnTo>
                <a:lnTo>
                  <a:pt x="49" y="385"/>
                </a:lnTo>
                <a:lnTo>
                  <a:pt x="49" y="380"/>
                </a:lnTo>
                <a:lnTo>
                  <a:pt x="49" y="374"/>
                </a:lnTo>
                <a:lnTo>
                  <a:pt x="49" y="378"/>
                </a:lnTo>
                <a:lnTo>
                  <a:pt x="49" y="384"/>
                </a:lnTo>
                <a:lnTo>
                  <a:pt x="49" y="381"/>
                </a:lnTo>
                <a:lnTo>
                  <a:pt x="50" y="381"/>
                </a:lnTo>
                <a:lnTo>
                  <a:pt x="50" y="381"/>
                </a:lnTo>
                <a:lnTo>
                  <a:pt x="50" y="376"/>
                </a:lnTo>
                <a:lnTo>
                  <a:pt x="50" y="369"/>
                </a:lnTo>
                <a:lnTo>
                  <a:pt x="50" y="371"/>
                </a:lnTo>
                <a:lnTo>
                  <a:pt x="50" y="365"/>
                </a:lnTo>
                <a:lnTo>
                  <a:pt x="51" y="365"/>
                </a:lnTo>
                <a:lnTo>
                  <a:pt x="51" y="368"/>
                </a:lnTo>
                <a:lnTo>
                  <a:pt x="51" y="370"/>
                </a:lnTo>
                <a:lnTo>
                  <a:pt x="51" y="362"/>
                </a:lnTo>
                <a:lnTo>
                  <a:pt x="51" y="358"/>
                </a:lnTo>
                <a:lnTo>
                  <a:pt x="52" y="359"/>
                </a:lnTo>
                <a:lnTo>
                  <a:pt x="52" y="363"/>
                </a:lnTo>
                <a:lnTo>
                  <a:pt x="52" y="370"/>
                </a:lnTo>
                <a:lnTo>
                  <a:pt x="52" y="369"/>
                </a:lnTo>
                <a:lnTo>
                  <a:pt x="52" y="354"/>
                </a:lnTo>
                <a:lnTo>
                  <a:pt x="52" y="360"/>
                </a:lnTo>
                <a:lnTo>
                  <a:pt x="53" y="366"/>
                </a:lnTo>
                <a:lnTo>
                  <a:pt x="53" y="359"/>
                </a:lnTo>
                <a:lnTo>
                  <a:pt x="53" y="363"/>
                </a:lnTo>
                <a:lnTo>
                  <a:pt x="53" y="370"/>
                </a:lnTo>
                <a:lnTo>
                  <a:pt x="53" y="353"/>
                </a:lnTo>
                <a:lnTo>
                  <a:pt x="53" y="351"/>
                </a:lnTo>
                <a:lnTo>
                  <a:pt x="54" y="351"/>
                </a:lnTo>
                <a:lnTo>
                  <a:pt x="54" y="352"/>
                </a:lnTo>
                <a:lnTo>
                  <a:pt x="54" y="353"/>
                </a:lnTo>
                <a:lnTo>
                  <a:pt x="54" y="356"/>
                </a:lnTo>
                <a:lnTo>
                  <a:pt x="54" y="341"/>
                </a:lnTo>
                <a:lnTo>
                  <a:pt x="55" y="297"/>
                </a:lnTo>
                <a:lnTo>
                  <a:pt x="55" y="276"/>
                </a:lnTo>
                <a:lnTo>
                  <a:pt x="55" y="262"/>
                </a:lnTo>
                <a:lnTo>
                  <a:pt x="55" y="243"/>
                </a:lnTo>
                <a:lnTo>
                  <a:pt x="55" y="240"/>
                </a:lnTo>
                <a:lnTo>
                  <a:pt x="55" y="240"/>
                </a:lnTo>
                <a:lnTo>
                  <a:pt x="56" y="227"/>
                </a:lnTo>
                <a:lnTo>
                  <a:pt x="56" y="225"/>
                </a:lnTo>
                <a:lnTo>
                  <a:pt x="56" y="229"/>
                </a:lnTo>
                <a:lnTo>
                  <a:pt x="56" y="229"/>
                </a:lnTo>
                <a:lnTo>
                  <a:pt x="56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4"/>
                </a:lnTo>
                <a:lnTo>
                  <a:pt x="57" y="222"/>
                </a:lnTo>
                <a:lnTo>
                  <a:pt x="57" y="216"/>
                </a:lnTo>
                <a:lnTo>
                  <a:pt x="57" y="219"/>
                </a:lnTo>
                <a:lnTo>
                  <a:pt x="57" y="212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8" y="207"/>
                </a:lnTo>
                <a:lnTo>
                  <a:pt x="58" y="207"/>
                </a:lnTo>
                <a:lnTo>
                  <a:pt x="59" y="211"/>
                </a:lnTo>
                <a:lnTo>
                  <a:pt x="59" y="218"/>
                </a:lnTo>
                <a:lnTo>
                  <a:pt x="59" y="219"/>
                </a:lnTo>
                <a:lnTo>
                  <a:pt x="59" y="221"/>
                </a:lnTo>
                <a:lnTo>
                  <a:pt x="59" y="222"/>
                </a:lnTo>
                <a:lnTo>
                  <a:pt x="59" y="191"/>
                </a:lnTo>
                <a:lnTo>
                  <a:pt x="60" y="149"/>
                </a:lnTo>
                <a:lnTo>
                  <a:pt x="60" y="126"/>
                </a:lnTo>
                <a:lnTo>
                  <a:pt x="60" y="78"/>
                </a:lnTo>
                <a:lnTo>
                  <a:pt x="60" y="66"/>
                </a:lnTo>
                <a:lnTo>
                  <a:pt x="60" y="43"/>
                </a:lnTo>
                <a:lnTo>
                  <a:pt x="60" y="14"/>
                </a:lnTo>
                <a:lnTo>
                  <a:pt x="61" y="12"/>
                </a:lnTo>
                <a:lnTo>
                  <a:pt x="61" y="8"/>
                </a:lnTo>
                <a:lnTo>
                  <a:pt x="61" y="9"/>
                </a:lnTo>
                <a:lnTo>
                  <a:pt x="61" y="12"/>
                </a:lnTo>
                <a:lnTo>
                  <a:pt x="61" y="13"/>
                </a:lnTo>
                <a:lnTo>
                  <a:pt x="62" y="13"/>
                </a:lnTo>
                <a:lnTo>
                  <a:pt x="62" y="15"/>
                </a:lnTo>
                <a:lnTo>
                  <a:pt x="62" y="19"/>
                </a:lnTo>
                <a:lnTo>
                  <a:pt x="62" y="13"/>
                </a:lnTo>
                <a:lnTo>
                  <a:pt x="62" y="9"/>
                </a:lnTo>
                <a:lnTo>
                  <a:pt x="62" y="8"/>
                </a:lnTo>
                <a:lnTo>
                  <a:pt x="63" y="19"/>
                </a:lnTo>
                <a:lnTo>
                  <a:pt x="63" y="95"/>
                </a:lnTo>
                <a:lnTo>
                  <a:pt x="63" y="115"/>
                </a:lnTo>
                <a:lnTo>
                  <a:pt x="63" y="132"/>
                </a:lnTo>
                <a:lnTo>
                  <a:pt x="63" y="152"/>
                </a:lnTo>
                <a:lnTo>
                  <a:pt x="63" y="164"/>
                </a:lnTo>
                <a:lnTo>
                  <a:pt x="64" y="184"/>
                </a:lnTo>
                <a:lnTo>
                  <a:pt x="64" y="193"/>
                </a:lnTo>
                <a:lnTo>
                  <a:pt x="64" y="199"/>
                </a:lnTo>
                <a:lnTo>
                  <a:pt x="64" y="198"/>
                </a:lnTo>
                <a:lnTo>
                  <a:pt x="64" y="201"/>
                </a:lnTo>
                <a:lnTo>
                  <a:pt x="65" y="200"/>
                </a:lnTo>
                <a:lnTo>
                  <a:pt x="65" y="214"/>
                </a:lnTo>
                <a:lnTo>
                  <a:pt x="65" y="212"/>
                </a:lnTo>
                <a:lnTo>
                  <a:pt x="65" y="221"/>
                </a:lnTo>
                <a:lnTo>
                  <a:pt x="65" y="214"/>
                </a:lnTo>
                <a:lnTo>
                  <a:pt x="65" y="215"/>
                </a:lnTo>
                <a:lnTo>
                  <a:pt x="66" y="212"/>
                </a:lnTo>
                <a:lnTo>
                  <a:pt x="66" y="210"/>
                </a:lnTo>
                <a:lnTo>
                  <a:pt x="66" y="205"/>
                </a:lnTo>
                <a:lnTo>
                  <a:pt x="66" y="193"/>
                </a:lnTo>
                <a:lnTo>
                  <a:pt x="66" y="175"/>
                </a:lnTo>
                <a:lnTo>
                  <a:pt x="66" y="149"/>
                </a:lnTo>
                <a:lnTo>
                  <a:pt x="67" y="95"/>
                </a:lnTo>
                <a:lnTo>
                  <a:pt x="67" y="78"/>
                </a:lnTo>
                <a:lnTo>
                  <a:pt x="67" y="39"/>
                </a:lnTo>
                <a:lnTo>
                  <a:pt x="67" y="25"/>
                </a:lnTo>
                <a:lnTo>
                  <a:pt x="67" y="16"/>
                </a:lnTo>
                <a:lnTo>
                  <a:pt x="67" y="16"/>
                </a:lnTo>
                <a:lnTo>
                  <a:pt x="68" y="17"/>
                </a:lnTo>
                <a:lnTo>
                  <a:pt x="68" y="8"/>
                </a:lnTo>
                <a:lnTo>
                  <a:pt x="68" y="8"/>
                </a:lnTo>
                <a:lnTo>
                  <a:pt x="68" y="12"/>
                </a:lnTo>
                <a:lnTo>
                  <a:pt x="68" y="20"/>
                </a:lnTo>
                <a:lnTo>
                  <a:pt x="69" y="29"/>
                </a:lnTo>
                <a:lnTo>
                  <a:pt x="69" y="13"/>
                </a:lnTo>
                <a:lnTo>
                  <a:pt x="69" y="14"/>
                </a:lnTo>
                <a:lnTo>
                  <a:pt x="69" y="35"/>
                </a:lnTo>
                <a:lnTo>
                  <a:pt x="69" y="66"/>
                </a:lnTo>
                <a:lnTo>
                  <a:pt x="69" y="100"/>
                </a:lnTo>
                <a:lnTo>
                  <a:pt x="70" y="128"/>
                </a:lnTo>
                <a:lnTo>
                  <a:pt x="70" y="152"/>
                </a:lnTo>
                <a:lnTo>
                  <a:pt x="70" y="169"/>
                </a:lnTo>
                <a:lnTo>
                  <a:pt x="70" y="174"/>
                </a:lnTo>
                <a:lnTo>
                  <a:pt x="70" y="180"/>
                </a:lnTo>
                <a:lnTo>
                  <a:pt x="70" y="182"/>
                </a:lnTo>
                <a:lnTo>
                  <a:pt x="71" y="179"/>
                </a:lnTo>
                <a:lnTo>
                  <a:pt x="71" y="176"/>
                </a:lnTo>
                <a:lnTo>
                  <a:pt x="71" y="212"/>
                </a:lnTo>
                <a:lnTo>
                  <a:pt x="71" y="214"/>
                </a:lnTo>
                <a:lnTo>
                  <a:pt x="71" y="206"/>
                </a:lnTo>
                <a:lnTo>
                  <a:pt x="72" y="206"/>
                </a:lnTo>
                <a:lnTo>
                  <a:pt x="72" y="209"/>
                </a:lnTo>
                <a:lnTo>
                  <a:pt x="72" y="211"/>
                </a:lnTo>
                <a:lnTo>
                  <a:pt x="72" y="215"/>
                </a:lnTo>
                <a:lnTo>
                  <a:pt x="72" y="212"/>
                </a:lnTo>
                <a:lnTo>
                  <a:pt x="72" y="207"/>
                </a:lnTo>
                <a:lnTo>
                  <a:pt x="73" y="211"/>
                </a:lnTo>
                <a:lnTo>
                  <a:pt x="73" y="211"/>
                </a:lnTo>
                <a:lnTo>
                  <a:pt x="73" y="210"/>
                </a:lnTo>
                <a:lnTo>
                  <a:pt x="73" y="212"/>
                </a:lnTo>
                <a:lnTo>
                  <a:pt x="73" y="217"/>
                </a:lnTo>
                <a:lnTo>
                  <a:pt x="73" y="217"/>
                </a:lnTo>
                <a:lnTo>
                  <a:pt x="74" y="213"/>
                </a:lnTo>
                <a:lnTo>
                  <a:pt x="74" y="214"/>
                </a:lnTo>
                <a:lnTo>
                  <a:pt x="74" y="209"/>
                </a:lnTo>
                <a:lnTo>
                  <a:pt x="74" y="212"/>
                </a:lnTo>
                <a:lnTo>
                  <a:pt x="74" y="213"/>
                </a:lnTo>
                <a:lnTo>
                  <a:pt x="75" y="217"/>
                </a:lnTo>
                <a:lnTo>
                  <a:pt x="75" y="210"/>
                </a:lnTo>
                <a:lnTo>
                  <a:pt x="75" y="215"/>
                </a:lnTo>
                <a:lnTo>
                  <a:pt x="75" y="211"/>
                </a:lnTo>
                <a:lnTo>
                  <a:pt x="75" y="214"/>
                </a:lnTo>
                <a:lnTo>
                  <a:pt x="75" y="215"/>
                </a:lnTo>
                <a:lnTo>
                  <a:pt x="76" y="212"/>
                </a:lnTo>
                <a:lnTo>
                  <a:pt x="76" y="217"/>
                </a:lnTo>
                <a:lnTo>
                  <a:pt x="76" y="222"/>
                </a:lnTo>
                <a:lnTo>
                  <a:pt x="76" y="218"/>
                </a:lnTo>
                <a:lnTo>
                  <a:pt x="76" y="211"/>
                </a:lnTo>
                <a:lnTo>
                  <a:pt x="76" y="207"/>
                </a:lnTo>
                <a:lnTo>
                  <a:pt x="77" y="208"/>
                </a:lnTo>
                <a:lnTo>
                  <a:pt x="77" y="212"/>
                </a:lnTo>
                <a:lnTo>
                  <a:pt x="77" y="214"/>
                </a:lnTo>
                <a:lnTo>
                  <a:pt x="77" y="208"/>
                </a:lnTo>
                <a:lnTo>
                  <a:pt x="77" y="203"/>
                </a:lnTo>
                <a:lnTo>
                  <a:pt x="77" y="213"/>
                </a:lnTo>
                <a:lnTo>
                  <a:pt x="78" y="208"/>
                </a:lnTo>
                <a:lnTo>
                  <a:pt x="78" y="209"/>
                </a:lnTo>
                <a:lnTo>
                  <a:pt x="78" y="214"/>
                </a:lnTo>
                <a:lnTo>
                  <a:pt x="78" y="204"/>
                </a:lnTo>
                <a:lnTo>
                  <a:pt x="78" y="214"/>
                </a:lnTo>
                <a:lnTo>
                  <a:pt x="79" y="218"/>
                </a:lnTo>
                <a:lnTo>
                  <a:pt x="79" y="216"/>
                </a:lnTo>
                <a:lnTo>
                  <a:pt x="79" y="218"/>
                </a:lnTo>
                <a:lnTo>
                  <a:pt x="79" y="219"/>
                </a:lnTo>
                <a:lnTo>
                  <a:pt x="79" y="218"/>
                </a:lnTo>
                <a:lnTo>
                  <a:pt x="79" y="174"/>
                </a:lnTo>
                <a:lnTo>
                  <a:pt x="80" y="133"/>
                </a:lnTo>
                <a:lnTo>
                  <a:pt x="80" y="55"/>
                </a:lnTo>
                <a:lnTo>
                  <a:pt x="80" y="45"/>
                </a:lnTo>
                <a:lnTo>
                  <a:pt x="80" y="34"/>
                </a:lnTo>
                <a:lnTo>
                  <a:pt x="80" y="6"/>
                </a:lnTo>
                <a:lnTo>
                  <a:pt x="80" y="3"/>
                </a:lnTo>
                <a:lnTo>
                  <a:pt x="81" y="8"/>
                </a:lnTo>
                <a:lnTo>
                  <a:pt x="81" y="8"/>
                </a:lnTo>
                <a:lnTo>
                  <a:pt x="81" y="3"/>
                </a:lnTo>
                <a:lnTo>
                  <a:pt x="81" y="8"/>
                </a:lnTo>
                <a:lnTo>
                  <a:pt x="81" y="10"/>
                </a:lnTo>
                <a:lnTo>
                  <a:pt x="82" y="14"/>
                </a:lnTo>
                <a:lnTo>
                  <a:pt x="82" y="13"/>
                </a:lnTo>
                <a:lnTo>
                  <a:pt x="82" y="2"/>
                </a:lnTo>
                <a:lnTo>
                  <a:pt x="82" y="8"/>
                </a:lnTo>
                <a:lnTo>
                  <a:pt x="82" y="11"/>
                </a:lnTo>
                <a:lnTo>
                  <a:pt x="82" y="11"/>
                </a:lnTo>
                <a:lnTo>
                  <a:pt x="83" y="15"/>
                </a:lnTo>
                <a:lnTo>
                  <a:pt x="83" y="18"/>
                </a:lnTo>
                <a:lnTo>
                  <a:pt x="83" y="13"/>
                </a:lnTo>
                <a:lnTo>
                  <a:pt x="83" y="22"/>
                </a:lnTo>
                <a:lnTo>
                  <a:pt x="83" y="33"/>
                </a:lnTo>
                <a:lnTo>
                  <a:pt x="83" y="13"/>
                </a:lnTo>
                <a:lnTo>
                  <a:pt x="84" y="17"/>
                </a:lnTo>
                <a:lnTo>
                  <a:pt x="84" y="22"/>
                </a:lnTo>
                <a:lnTo>
                  <a:pt x="84" y="27"/>
                </a:lnTo>
                <a:lnTo>
                  <a:pt x="84" y="24"/>
                </a:lnTo>
                <a:lnTo>
                  <a:pt x="84" y="29"/>
                </a:lnTo>
                <a:lnTo>
                  <a:pt x="85" y="35"/>
                </a:lnTo>
                <a:lnTo>
                  <a:pt x="85" y="36"/>
                </a:lnTo>
                <a:lnTo>
                  <a:pt x="85" y="35"/>
                </a:lnTo>
                <a:lnTo>
                  <a:pt x="85" y="34"/>
                </a:lnTo>
                <a:lnTo>
                  <a:pt x="85" y="36"/>
                </a:lnTo>
                <a:lnTo>
                  <a:pt x="85" y="33"/>
                </a:lnTo>
                <a:lnTo>
                  <a:pt x="86" y="47"/>
                </a:lnTo>
                <a:lnTo>
                  <a:pt x="86" y="103"/>
                </a:lnTo>
                <a:lnTo>
                  <a:pt x="86" y="116"/>
                </a:lnTo>
                <a:lnTo>
                  <a:pt x="86" y="128"/>
                </a:lnTo>
                <a:lnTo>
                  <a:pt x="86" y="151"/>
                </a:lnTo>
                <a:lnTo>
                  <a:pt x="86" y="167"/>
                </a:lnTo>
                <a:lnTo>
                  <a:pt x="87" y="172"/>
                </a:lnTo>
                <a:lnTo>
                  <a:pt x="87" y="179"/>
                </a:lnTo>
                <a:lnTo>
                  <a:pt x="87" y="181"/>
                </a:lnTo>
                <a:lnTo>
                  <a:pt x="87" y="186"/>
                </a:lnTo>
                <a:lnTo>
                  <a:pt x="87" y="196"/>
                </a:lnTo>
                <a:lnTo>
                  <a:pt x="87" y="199"/>
                </a:lnTo>
                <a:lnTo>
                  <a:pt x="88" y="204"/>
                </a:lnTo>
                <a:lnTo>
                  <a:pt x="88" y="215"/>
                </a:lnTo>
                <a:lnTo>
                  <a:pt x="88" y="206"/>
                </a:lnTo>
                <a:lnTo>
                  <a:pt x="88" y="206"/>
                </a:lnTo>
                <a:lnTo>
                  <a:pt x="88" y="207"/>
                </a:lnTo>
                <a:lnTo>
                  <a:pt x="89" y="215"/>
                </a:lnTo>
                <a:lnTo>
                  <a:pt x="89" y="213"/>
                </a:lnTo>
                <a:lnTo>
                  <a:pt x="89" y="215"/>
                </a:lnTo>
                <a:lnTo>
                  <a:pt x="89" y="211"/>
                </a:lnTo>
                <a:lnTo>
                  <a:pt x="89" y="208"/>
                </a:lnTo>
                <a:lnTo>
                  <a:pt x="89" y="213"/>
                </a:lnTo>
                <a:lnTo>
                  <a:pt x="90" y="212"/>
                </a:lnTo>
                <a:lnTo>
                  <a:pt x="90" y="212"/>
                </a:lnTo>
                <a:lnTo>
                  <a:pt x="90" y="217"/>
                </a:lnTo>
                <a:lnTo>
                  <a:pt x="90" y="220"/>
                </a:lnTo>
                <a:lnTo>
                  <a:pt x="90" y="214"/>
                </a:lnTo>
                <a:lnTo>
                  <a:pt x="90" y="215"/>
                </a:lnTo>
                <a:lnTo>
                  <a:pt x="91" y="215"/>
                </a:lnTo>
                <a:lnTo>
                  <a:pt x="91" y="217"/>
                </a:lnTo>
                <a:lnTo>
                  <a:pt x="91" y="217"/>
                </a:lnTo>
                <a:lnTo>
                  <a:pt x="91" y="217"/>
                </a:lnTo>
                <a:lnTo>
                  <a:pt x="91" y="216"/>
                </a:lnTo>
                <a:lnTo>
                  <a:pt x="92" y="217"/>
                </a:lnTo>
                <a:lnTo>
                  <a:pt x="92" y="213"/>
                </a:lnTo>
                <a:lnTo>
                  <a:pt x="92" y="215"/>
                </a:lnTo>
                <a:lnTo>
                  <a:pt x="92" y="204"/>
                </a:lnTo>
                <a:lnTo>
                  <a:pt x="92" y="206"/>
                </a:lnTo>
                <a:lnTo>
                  <a:pt x="92" y="207"/>
                </a:lnTo>
                <a:lnTo>
                  <a:pt x="93" y="212"/>
                </a:lnTo>
                <a:lnTo>
                  <a:pt x="93" y="211"/>
                </a:lnTo>
                <a:lnTo>
                  <a:pt x="93" y="212"/>
                </a:lnTo>
                <a:lnTo>
                  <a:pt x="93" y="215"/>
                </a:lnTo>
                <a:lnTo>
                  <a:pt x="93" y="218"/>
                </a:lnTo>
                <a:lnTo>
                  <a:pt x="93" y="214"/>
                </a:lnTo>
                <a:lnTo>
                  <a:pt x="94" y="213"/>
                </a:lnTo>
                <a:lnTo>
                  <a:pt x="94" y="220"/>
                </a:lnTo>
                <a:lnTo>
                  <a:pt x="94" y="213"/>
                </a:lnTo>
                <a:lnTo>
                  <a:pt x="94" y="208"/>
                </a:lnTo>
                <a:lnTo>
                  <a:pt x="94" y="212"/>
                </a:lnTo>
                <a:lnTo>
                  <a:pt x="95" y="214"/>
                </a:lnTo>
                <a:lnTo>
                  <a:pt x="95" y="206"/>
                </a:lnTo>
                <a:lnTo>
                  <a:pt x="95" y="207"/>
                </a:lnTo>
                <a:lnTo>
                  <a:pt x="95" y="212"/>
                </a:lnTo>
                <a:lnTo>
                  <a:pt x="95" y="215"/>
                </a:lnTo>
                <a:lnTo>
                  <a:pt x="95" y="209"/>
                </a:lnTo>
                <a:lnTo>
                  <a:pt x="96" y="210"/>
                </a:lnTo>
                <a:lnTo>
                  <a:pt x="96" y="215"/>
                </a:lnTo>
                <a:lnTo>
                  <a:pt x="96" y="212"/>
                </a:lnTo>
                <a:lnTo>
                  <a:pt x="96" y="209"/>
                </a:lnTo>
                <a:lnTo>
                  <a:pt x="96" y="207"/>
                </a:lnTo>
                <a:lnTo>
                  <a:pt x="96" y="209"/>
                </a:lnTo>
                <a:lnTo>
                  <a:pt x="97" y="212"/>
                </a:lnTo>
                <a:lnTo>
                  <a:pt x="97" y="211"/>
                </a:lnTo>
                <a:lnTo>
                  <a:pt x="97" y="210"/>
                </a:lnTo>
                <a:lnTo>
                  <a:pt x="97" y="214"/>
                </a:lnTo>
                <a:lnTo>
                  <a:pt x="97" y="210"/>
                </a:lnTo>
                <a:lnTo>
                  <a:pt x="98" y="209"/>
                </a:lnTo>
                <a:lnTo>
                  <a:pt x="98" y="217"/>
                </a:lnTo>
                <a:lnTo>
                  <a:pt x="98" y="214"/>
                </a:lnTo>
                <a:lnTo>
                  <a:pt x="98" y="212"/>
                </a:lnTo>
                <a:lnTo>
                  <a:pt x="98" y="215"/>
                </a:lnTo>
                <a:lnTo>
                  <a:pt x="98" y="218"/>
                </a:lnTo>
                <a:lnTo>
                  <a:pt x="99" y="218"/>
                </a:lnTo>
                <a:lnTo>
                  <a:pt x="99" y="213"/>
                </a:lnTo>
                <a:lnTo>
                  <a:pt x="99" y="209"/>
                </a:lnTo>
                <a:lnTo>
                  <a:pt x="99" y="217"/>
                </a:lnTo>
                <a:lnTo>
                  <a:pt x="99" y="210"/>
                </a:lnTo>
                <a:lnTo>
                  <a:pt x="99" y="213"/>
                </a:lnTo>
                <a:lnTo>
                  <a:pt x="100" y="213"/>
                </a:lnTo>
                <a:lnTo>
                  <a:pt x="100" y="210"/>
                </a:lnTo>
                <a:lnTo>
                  <a:pt x="100" y="214"/>
                </a:lnTo>
                <a:lnTo>
                  <a:pt x="100" y="216"/>
                </a:lnTo>
                <a:lnTo>
                  <a:pt x="100" y="208"/>
                </a:lnTo>
                <a:lnTo>
                  <a:pt x="100" y="208"/>
                </a:lnTo>
                <a:lnTo>
                  <a:pt x="101" y="212"/>
                </a:lnTo>
                <a:lnTo>
                  <a:pt x="101" y="215"/>
                </a:lnTo>
                <a:lnTo>
                  <a:pt x="101" y="215"/>
                </a:lnTo>
                <a:lnTo>
                  <a:pt x="101" y="210"/>
                </a:lnTo>
                <a:lnTo>
                  <a:pt x="101" y="220"/>
                </a:lnTo>
                <a:lnTo>
                  <a:pt x="102" y="215"/>
                </a:lnTo>
                <a:lnTo>
                  <a:pt x="102" y="209"/>
                </a:lnTo>
                <a:lnTo>
                  <a:pt x="102" y="218"/>
                </a:lnTo>
                <a:lnTo>
                  <a:pt x="102" y="217"/>
                </a:lnTo>
                <a:lnTo>
                  <a:pt x="102" y="216"/>
                </a:lnTo>
                <a:lnTo>
                  <a:pt x="102" y="210"/>
                </a:lnTo>
                <a:lnTo>
                  <a:pt x="103" y="210"/>
                </a:lnTo>
                <a:lnTo>
                  <a:pt x="103" y="215"/>
                </a:lnTo>
                <a:lnTo>
                  <a:pt x="103" y="215"/>
                </a:lnTo>
                <a:lnTo>
                  <a:pt x="103" y="211"/>
                </a:lnTo>
                <a:lnTo>
                  <a:pt x="103" y="213"/>
                </a:lnTo>
                <a:lnTo>
                  <a:pt x="103" y="214"/>
                </a:lnTo>
                <a:lnTo>
                  <a:pt x="104" y="210"/>
                </a:lnTo>
                <a:lnTo>
                  <a:pt x="104" y="212"/>
                </a:lnTo>
                <a:lnTo>
                  <a:pt x="104" y="212"/>
                </a:lnTo>
                <a:lnTo>
                  <a:pt x="104" y="215"/>
                </a:lnTo>
                <a:lnTo>
                  <a:pt x="104" y="217"/>
                </a:lnTo>
                <a:lnTo>
                  <a:pt x="105" y="214"/>
                </a:lnTo>
                <a:lnTo>
                  <a:pt x="105" y="218"/>
                </a:lnTo>
                <a:lnTo>
                  <a:pt x="105" y="215"/>
                </a:lnTo>
                <a:lnTo>
                  <a:pt x="105" y="208"/>
                </a:lnTo>
                <a:lnTo>
                  <a:pt x="105" y="210"/>
                </a:lnTo>
                <a:lnTo>
                  <a:pt x="105" y="213"/>
                </a:lnTo>
                <a:lnTo>
                  <a:pt x="106" y="215"/>
                </a:lnTo>
                <a:lnTo>
                  <a:pt x="106" y="209"/>
                </a:lnTo>
                <a:lnTo>
                  <a:pt x="106" y="206"/>
                </a:lnTo>
                <a:lnTo>
                  <a:pt x="106" y="207"/>
                </a:lnTo>
                <a:lnTo>
                  <a:pt x="106" y="203"/>
                </a:lnTo>
                <a:lnTo>
                  <a:pt x="106" y="216"/>
                </a:lnTo>
                <a:lnTo>
                  <a:pt x="107" y="221"/>
                </a:lnTo>
                <a:lnTo>
                  <a:pt x="107" y="208"/>
                </a:lnTo>
                <a:lnTo>
                  <a:pt x="107" y="211"/>
                </a:lnTo>
                <a:lnTo>
                  <a:pt x="107" y="213"/>
                </a:lnTo>
                <a:lnTo>
                  <a:pt x="107" y="218"/>
                </a:lnTo>
                <a:lnTo>
                  <a:pt x="108" y="214"/>
                </a:lnTo>
                <a:lnTo>
                  <a:pt x="108" y="209"/>
                </a:lnTo>
                <a:lnTo>
                  <a:pt x="108" y="216"/>
                </a:lnTo>
                <a:lnTo>
                  <a:pt x="108" y="218"/>
                </a:lnTo>
                <a:lnTo>
                  <a:pt x="108" y="201"/>
                </a:lnTo>
                <a:lnTo>
                  <a:pt x="108" y="207"/>
                </a:lnTo>
                <a:lnTo>
                  <a:pt x="109" y="212"/>
                </a:lnTo>
                <a:lnTo>
                  <a:pt x="109" y="212"/>
                </a:lnTo>
                <a:lnTo>
                  <a:pt x="109" y="215"/>
                </a:lnTo>
                <a:lnTo>
                  <a:pt x="109" y="220"/>
                </a:lnTo>
                <a:lnTo>
                  <a:pt x="109" y="208"/>
                </a:lnTo>
                <a:lnTo>
                  <a:pt x="109" y="208"/>
                </a:lnTo>
                <a:lnTo>
                  <a:pt x="110" y="218"/>
                </a:lnTo>
                <a:lnTo>
                  <a:pt x="110" y="217"/>
                </a:lnTo>
                <a:lnTo>
                  <a:pt x="110" y="216"/>
                </a:lnTo>
                <a:lnTo>
                  <a:pt x="110" y="215"/>
                </a:lnTo>
                <a:lnTo>
                  <a:pt x="110" y="215"/>
                </a:lnTo>
                <a:lnTo>
                  <a:pt x="110" y="215"/>
                </a:lnTo>
                <a:lnTo>
                  <a:pt x="111" y="212"/>
                </a:lnTo>
                <a:lnTo>
                  <a:pt x="111" y="209"/>
                </a:lnTo>
                <a:lnTo>
                  <a:pt x="111" y="205"/>
                </a:lnTo>
                <a:lnTo>
                  <a:pt x="111" y="213"/>
                </a:lnTo>
                <a:lnTo>
                  <a:pt x="111" y="215"/>
                </a:lnTo>
                <a:lnTo>
                  <a:pt x="112" y="213"/>
                </a:lnTo>
                <a:lnTo>
                  <a:pt x="112" y="214"/>
                </a:lnTo>
                <a:lnTo>
                  <a:pt x="112" y="213"/>
                </a:lnTo>
                <a:lnTo>
                  <a:pt x="112" y="208"/>
                </a:lnTo>
                <a:lnTo>
                  <a:pt x="112" y="204"/>
                </a:lnTo>
                <a:lnTo>
                  <a:pt x="112" y="213"/>
                </a:lnTo>
                <a:lnTo>
                  <a:pt x="113" y="219"/>
                </a:lnTo>
                <a:lnTo>
                  <a:pt x="113" y="223"/>
                </a:lnTo>
                <a:lnTo>
                  <a:pt x="113" y="225"/>
                </a:lnTo>
                <a:lnTo>
                  <a:pt x="113" y="216"/>
                </a:lnTo>
                <a:lnTo>
                  <a:pt x="113" y="207"/>
                </a:lnTo>
                <a:lnTo>
                  <a:pt x="113" y="213"/>
                </a:lnTo>
                <a:lnTo>
                  <a:pt x="114" y="212"/>
                </a:lnTo>
                <a:lnTo>
                  <a:pt x="114" y="206"/>
                </a:lnTo>
                <a:lnTo>
                  <a:pt x="114" y="211"/>
                </a:lnTo>
                <a:lnTo>
                  <a:pt x="114" y="216"/>
                </a:lnTo>
                <a:lnTo>
                  <a:pt x="114" y="219"/>
                </a:lnTo>
                <a:lnTo>
                  <a:pt x="115" y="217"/>
                </a:lnTo>
                <a:lnTo>
                  <a:pt x="115" y="215"/>
                </a:lnTo>
                <a:lnTo>
                  <a:pt x="115" y="223"/>
                </a:lnTo>
                <a:lnTo>
                  <a:pt x="115" y="212"/>
                </a:lnTo>
                <a:lnTo>
                  <a:pt x="115" y="206"/>
                </a:lnTo>
                <a:lnTo>
                  <a:pt x="115" y="205"/>
                </a:lnTo>
                <a:lnTo>
                  <a:pt x="116" y="209"/>
                </a:lnTo>
                <a:lnTo>
                  <a:pt x="116" y="216"/>
                </a:lnTo>
                <a:lnTo>
                  <a:pt x="116" y="215"/>
                </a:lnTo>
                <a:lnTo>
                  <a:pt x="116" y="208"/>
                </a:lnTo>
                <a:lnTo>
                  <a:pt x="116" y="213"/>
                </a:lnTo>
                <a:lnTo>
                  <a:pt x="116" y="209"/>
                </a:lnTo>
                <a:lnTo>
                  <a:pt x="117" y="206"/>
                </a:lnTo>
                <a:lnTo>
                  <a:pt x="117" y="219"/>
                </a:lnTo>
                <a:lnTo>
                  <a:pt x="117" y="200"/>
                </a:lnTo>
                <a:lnTo>
                  <a:pt x="117" y="174"/>
                </a:lnTo>
                <a:lnTo>
                  <a:pt x="117" y="74"/>
                </a:lnTo>
                <a:lnTo>
                  <a:pt x="118" y="46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2"/>
                </a:lnTo>
                <a:lnTo>
                  <a:pt x="120" y="5"/>
                </a:lnTo>
                <a:lnTo>
                  <a:pt x="120" y="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2" y="1"/>
                </a:lnTo>
                <a:lnTo>
                  <a:pt x="122" y="6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70"/>
                </a:lnTo>
                <a:lnTo>
                  <a:pt x="123" y="103"/>
                </a:lnTo>
                <a:lnTo>
                  <a:pt x="123" y="137"/>
                </a:lnTo>
                <a:lnTo>
                  <a:pt x="123" y="138"/>
                </a:lnTo>
                <a:lnTo>
                  <a:pt x="123" y="155"/>
                </a:lnTo>
                <a:lnTo>
                  <a:pt x="123" y="167"/>
                </a:lnTo>
                <a:lnTo>
                  <a:pt x="123" y="174"/>
                </a:lnTo>
                <a:lnTo>
                  <a:pt x="124" y="182"/>
                </a:lnTo>
                <a:lnTo>
                  <a:pt x="124" y="184"/>
                </a:lnTo>
                <a:lnTo>
                  <a:pt x="124" y="213"/>
                </a:lnTo>
                <a:lnTo>
                  <a:pt x="124" y="214"/>
                </a:lnTo>
                <a:lnTo>
                  <a:pt x="124" y="215"/>
                </a:lnTo>
                <a:lnTo>
                  <a:pt x="125" y="195"/>
                </a:lnTo>
                <a:lnTo>
                  <a:pt x="125" y="200"/>
                </a:lnTo>
                <a:lnTo>
                  <a:pt x="125" y="207"/>
                </a:lnTo>
                <a:lnTo>
                  <a:pt x="125" y="210"/>
                </a:lnTo>
                <a:lnTo>
                  <a:pt x="125" y="213"/>
                </a:lnTo>
                <a:lnTo>
                  <a:pt x="125" y="209"/>
                </a:lnTo>
                <a:lnTo>
                  <a:pt x="126" y="205"/>
                </a:lnTo>
                <a:lnTo>
                  <a:pt x="126" y="206"/>
                </a:lnTo>
                <a:lnTo>
                  <a:pt x="126" y="208"/>
                </a:lnTo>
                <a:lnTo>
                  <a:pt x="126" y="210"/>
                </a:lnTo>
                <a:lnTo>
                  <a:pt x="126" y="212"/>
                </a:lnTo>
                <a:lnTo>
                  <a:pt x="126" y="215"/>
                </a:lnTo>
                <a:lnTo>
                  <a:pt x="127" y="214"/>
                </a:lnTo>
                <a:lnTo>
                  <a:pt x="127" y="206"/>
                </a:lnTo>
                <a:lnTo>
                  <a:pt x="127" y="210"/>
                </a:lnTo>
                <a:lnTo>
                  <a:pt x="127" y="213"/>
                </a:lnTo>
                <a:lnTo>
                  <a:pt x="127" y="211"/>
                </a:lnTo>
                <a:lnTo>
                  <a:pt x="128" y="214"/>
                </a:lnTo>
                <a:lnTo>
                  <a:pt x="128" y="216"/>
                </a:lnTo>
                <a:lnTo>
                  <a:pt x="128" y="213"/>
                </a:lnTo>
                <a:lnTo>
                  <a:pt x="128" y="218"/>
                </a:lnTo>
                <a:lnTo>
                  <a:pt x="128" y="212"/>
                </a:lnTo>
                <a:lnTo>
                  <a:pt x="128" y="215"/>
                </a:lnTo>
                <a:lnTo>
                  <a:pt x="129" y="218"/>
                </a:lnTo>
                <a:lnTo>
                  <a:pt x="129" y="214"/>
                </a:lnTo>
                <a:lnTo>
                  <a:pt x="129" y="222"/>
                </a:lnTo>
                <a:lnTo>
                  <a:pt x="129" y="214"/>
                </a:lnTo>
                <a:lnTo>
                  <a:pt x="129" y="215"/>
                </a:lnTo>
                <a:lnTo>
                  <a:pt x="129" y="215"/>
                </a:lnTo>
                <a:lnTo>
                  <a:pt x="130" y="214"/>
                </a:lnTo>
                <a:lnTo>
                  <a:pt x="130" y="204"/>
                </a:lnTo>
                <a:lnTo>
                  <a:pt x="130" y="212"/>
                </a:lnTo>
                <a:lnTo>
                  <a:pt x="130" y="210"/>
                </a:lnTo>
                <a:lnTo>
                  <a:pt x="130" y="215"/>
                </a:lnTo>
                <a:lnTo>
                  <a:pt x="130" y="217"/>
                </a:lnTo>
                <a:lnTo>
                  <a:pt x="131" y="206"/>
                </a:lnTo>
                <a:lnTo>
                  <a:pt x="131" y="216"/>
                </a:lnTo>
                <a:lnTo>
                  <a:pt x="131" y="216"/>
                </a:lnTo>
                <a:lnTo>
                  <a:pt x="131" y="211"/>
                </a:lnTo>
                <a:lnTo>
                  <a:pt x="131" y="202"/>
                </a:lnTo>
                <a:lnTo>
                  <a:pt x="132" y="207"/>
                </a:lnTo>
                <a:lnTo>
                  <a:pt x="132" y="213"/>
                </a:lnTo>
                <a:lnTo>
                  <a:pt x="132" y="217"/>
                </a:lnTo>
                <a:lnTo>
                  <a:pt x="132" y="216"/>
                </a:lnTo>
                <a:lnTo>
                  <a:pt x="132" y="221"/>
                </a:lnTo>
                <a:lnTo>
                  <a:pt x="132" y="227"/>
                </a:lnTo>
                <a:lnTo>
                  <a:pt x="133" y="210"/>
                </a:lnTo>
                <a:lnTo>
                  <a:pt x="133" y="219"/>
                </a:lnTo>
                <a:lnTo>
                  <a:pt x="133" y="218"/>
                </a:lnTo>
                <a:lnTo>
                  <a:pt x="133" y="219"/>
                </a:lnTo>
                <a:lnTo>
                  <a:pt x="133" y="222"/>
                </a:lnTo>
                <a:lnTo>
                  <a:pt x="133" y="205"/>
                </a:lnTo>
                <a:lnTo>
                  <a:pt x="134" y="187"/>
                </a:lnTo>
                <a:lnTo>
                  <a:pt x="134" y="62"/>
                </a:lnTo>
                <a:lnTo>
                  <a:pt x="134" y="34"/>
                </a:lnTo>
                <a:lnTo>
                  <a:pt x="134" y="22"/>
                </a:lnTo>
                <a:lnTo>
                  <a:pt x="134" y="15"/>
                </a:lnTo>
                <a:lnTo>
                  <a:pt x="135" y="9"/>
                </a:lnTo>
                <a:lnTo>
                  <a:pt x="135" y="5"/>
                </a:lnTo>
                <a:lnTo>
                  <a:pt x="135" y="1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111"/>
                </a:lnTo>
                <a:lnTo>
                  <a:pt x="137" y="145"/>
                </a:lnTo>
                <a:lnTo>
                  <a:pt x="137" y="147"/>
                </a:lnTo>
                <a:lnTo>
                  <a:pt x="137" y="163"/>
                </a:lnTo>
                <a:lnTo>
                  <a:pt x="137" y="174"/>
                </a:lnTo>
                <a:lnTo>
                  <a:pt x="137" y="178"/>
                </a:lnTo>
                <a:lnTo>
                  <a:pt x="138" y="196"/>
                </a:lnTo>
                <a:lnTo>
                  <a:pt x="138" y="203"/>
                </a:lnTo>
                <a:lnTo>
                  <a:pt x="138" y="208"/>
                </a:lnTo>
                <a:lnTo>
                  <a:pt x="138" y="213"/>
                </a:lnTo>
                <a:lnTo>
                  <a:pt x="138" y="215"/>
                </a:lnTo>
                <a:lnTo>
                  <a:pt x="138" y="216"/>
                </a:lnTo>
                <a:lnTo>
                  <a:pt x="139" y="217"/>
                </a:lnTo>
                <a:lnTo>
                  <a:pt x="139" y="207"/>
                </a:lnTo>
                <a:lnTo>
                  <a:pt x="139" y="210"/>
                </a:lnTo>
                <a:lnTo>
                  <a:pt x="139" y="209"/>
                </a:lnTo>
                <a:lnTo>
                  <a:pt x="139" y="206"/>
                </a:lnTo>
                <a:lnTo>
                  <a:pt x="139" y="213"/>
                </a:lnTo>
                <a:lnTo>
                  <a:pt x="140" y="212"/>
                </a:lnTo>
                <a:lnTo>
                  <a:pt x="140" y="211"/>
                </a:lnTo>
                <a:lnTo>
                  <a:pt x="140" y="217"/>
                </a:lnTo>
                <a:lnTo>
                  <a:pt x="140" y="224"/>
                </a:lnTo>
                <a:lnTo>
                  <a:pt x="140" y="216"/>
                </a:lnTo>
                <a:lnTo>
                  <a:pt x="141" y="209"/>
                </a:lnTo>
                <a:lnTo>
                  <a:pt x="141" y="219"/>
                </a:lnTo>
                <a:lnTo>
                  <a:pt x="141" y="211"/>
                </a:lnTo>
                <a:lnTo>
                  <a:pt x="141" y="208"/>
                </a:lnTo>
                <a:lnTo>
                  <a:pt x="141" y="205"/>
                </a:lnTo>
                <a:lnTo>
                  <a:pt x="141" y="214"/>
                </a:lnTo>
                <a:lnTo>
                  <a:pt x="142" y="215"/>
                </a:lnTo>
                <a:lnTo>
                  <a:pt x="142" y="215"/>
                </a:lnTo>
                <a:lnTo>
                  <a:pt x="142" y="213"/>
                </a:lnTo>
                <a:lnTo>
                  <a:pt x="142" y="212"/>
                </a:lnTo>
                <a:lnTo>
                  <a:pt x="142" y="220"/>
                </a:lnTo>
                <a:lnTo>
                  <a:pt x="142" y="200"/>
                </a:lnTo>
                <a:lnTo>
                  <a:pt x="143" y="211"/>
                </a:lnTo>
                <a:lnTo>
                  <a:pt x="143" y="210"/>
                </a:lnTo>
                <a:lnTo>
                  <a:pt x="143" y="198"/>
                </a:lnTo>
                <a:lnTo>
                  <a:pt x="143" y="193"/>
                </a:lnTo>
                <a:lnTo>
                  <a:pt x="143" y="261"/>
                </a:lnTo>
                <a:lnTo>
                  <a:pt x="143" y="301"/>
                </a:lnTo>
                <a:lnTo>
                  <a:pt x="144" y="327"/>
                </a:lnTo>
                <a:lnTo>
                  <a:pt x="144" y="352"/>
                </a:lnTo>
                <a:lnTo>
                  <a:pt x="144" y="374"/>
                </a:lnTo>
                <a:lnTo>
                  <a:pt x="144" y="386"/>
                </a:lnTo>
                <a:lnTo>
                  <a:pt x="144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6"/>
                </a:lnTo>
                <a:lnTo>
                  <a:pt x="145" y="386"/>
                </a:lnTo>
                <a:lnTo>
                  <a:pt x="146" y="387"/>
                </a:lnTo>
                <a:lnTo>
                  <a:pt x="146" y="387"/>
                </a:lnTo>
                <a:lnTo>
                  <a:pt x="146" y="387"/>
                </a:lnTo>
                <a:lnTo>
                  <a:pt x="146" y="385"/>
                </a:lnTo>
                <a:lnTo>
                  <a:pt x="146" y="385"/>
                </a:lnTo>
                <a:lnTo>
                  <a:pt x="146" y="350"/>
                </a:lnTo>
                <a:lnTo>
                  <a:pt x="147" y="303"/>
                </a:lnTo>
                <a:lnTo>
                  <a:pt x="147" y="253"/>
                </a:lnTo>
                <a:lnTo>
                  <a:pt x="147" y="184"/>
                </a:lnTo>
                <a:lnTo>
                  <a:pt x="147" y="84"/>
                </a:lnTo>
                <a:lnTo>
                  <a:pt x="147" y="40"/>
                </a:lnTo>
                <a:lnTo>
                  <a:pt x="148" y="31"/>
                </a:lnTo>
                <a:lnTo>
                  <a:pt x="148" y="23"/>
                </a:lnTo>
                <a:lnTo>
                  <a:pt x="148" y="58"/>
                </a:lnTo>
                <a:lnTo>
                  <a:pt x="148" y="115"/>
                </a:lnTo>
                <a:lnTo>
                  <a:pt x="148" y="172"/>
                </a:lnTo>
                <a:lnTo>
                  <a:pt x="148" y="257"/>
                </a:lnTo>
                <a:lnTo>
                  <a:pt x="149" y="276"/>
                </a:lnTo>
                <a:lnTo>
                  <a:pt x="149" y="313"/>
                </a:lnTo>
                <a:lnTo>
                  <a:pt x="149" y="322"/>
                </a:lnTo>
                <a:lnTo>
                  <a:pt x="149" y="343"/>
                </a:lnTo>
                <a:lnTo>
                  <a:pt x="149" y="345"/>
                </a:lnTo>
                <a:lnTo>
                  <a:pt x="149" y="359"/>
                </a:lnTo>
                <a:lnTo>
                  <a:pt x="150" y="362"/>
                </a:lnTo>
                <a:lnTo>
                  <a:pt x="150" y="363"/>
                </a:lnTo>
                <a:lnTo>
                  <a:pt x="150" y="373"/>
                </a:lnTo>
                <a:lnTo>
                  <a:pt x="150" y="372"/>
                </a:lnTo>
                <a:lnTo>
                  <a:pt x="150" y="364"/>
                </a:lnTo>
                <a:lnTo>
                  <a:pt x="151" y="371"/>
                </a:lnTo>
                <a:lnTo>
                  <a:pt x="151" y="375"/>
                </a:lnTo>
                <a:lnTo>
                  <a:pt x="151" y="379"/>
                </a:lnTo>
                <a:lnTo>
                  <a:pt x="151" y="384"/>
                </a:lnTo>
                <a:lnTo>
                  <a:pt x="151" y="375"/>
                </a:lnTo>
                <a:lnTo>
                  <a:pt x="151" y="379"/>
                </a:lnTo>
                <a:lnTo>
                  <a:pt x="152" y="385"/>
                </a:lnTo>
                <a:lnTo>
                  <a:pt x="152" y="336"/>
                </a:lnTo>
                <a:lnTo>
                  <a:pt x="152" y="302"/>
                </a:lnTo>
                <a:lnTo>
                  <a:pt x="152" y="281"/>
                </a:lnTo>
                <a:lnTo>
                  <a:pt x="152" y="100"/>
                </a:lnTo>
                <a:lnTo>
                  <a:pt x="152" y="86"/>
                </a:lnTo>
                <a:lnTo>
                  <a:pt x="153" y="78"/>
                </a:lnTo>
                <a:lnTo>
                  <a:pt x="153" y="57"/>
                </a:lnTo>
                <a:lnTo>
                  <a:pt x="153" y="33"/>
                </a:lnTo>
                <a:lnTo>
                  <a:pt x="153" y="26"/>
                </a:lnTo>
                <a:lnTo>
                  <a:pt x="153" y="64"/>
                </a:lnTo>
                <a:lnTo>
                  <a:pt x="153" y="115"/>
                </a:lnTo>
                <a:lnTo>
                  <a:pt x="154" y="147"/>
                </a:lnTo>
                <a:lnTo>
                  <a:pt x="154" y="184"/>
                </a:lnTo>
                <a:lnTo>
                  <a:pt x="154" y="170"/>
                </a:lnTo>
                <a:lnTo>
                  <a:pt x="154" y="177"/>
                </a:lnTo>
                <a:lnTo>
                  <a:pt x="154" y="193"/>
                </a:lnTo>
                <a:lnTo>
                  <a:pt x="155" y="204"/>
                </a:lnTo>
                <a:lnTo>
                  <a:pt x="155" y="195"/>
                </a:lnTo>
                <a:lnTo>
                  <a:pt x="155" y="195"/>
                </a:lnTo>
                <a:lnTo>
                  <a:pt x="155" y="194"/>
                </a:lnTo>
                <a:lnTo>
                  <a:pt x="155" y="203"/>
                </a:lnTo>
                <a:lnTo>
                  <a:pt x="155" y="206"/>
                </a:lnTo>
                <a:lnTo>
                  <a:pt x="156" y="208"/>
                </a:lnTo>
                <a:lnTo>
                  <a:pt x="156" y="277"/>
                </a:lnTo>
                <a:lnTo>
                  <a:pt x="156" y="302"/>
                </a:lnTo>
                <a:lnTo>
                  <a:pt x="156" y="326"/>
                </a:lnTo>
                <a:lnTo>
                  <a:pt x="156" y="353"/>
                </a:lnTo>
                <a:lnTo>
                  <a:pt x="156" y="362"/>
                </a:lnTo>
                <a:lnTo>
                  <a:pt x="157" y="381"/>
                </a:lnTo>
                <a:lnTo>
                  <a:pt x="157" y="377"/>
                </a:lnTo>
                <a:lnTo>
                  <a:pt x="157" y="370"/>
                </a:lnTo>
                <a:lnTo>
                  <a:pt x="157" y="387"/>
                </a:lnTo>
                <a:lnTo>
                  <a:pt x="157" y="387"/>
                </a:lnTo>
                <a:lnTo>
                  <a:pt x="158" y="386"/>
                </a:lnTo>
                <a:lnTo>
                  <a:pt x="158" y="386"/>
                </a:lnTo>
                <a:lnTo>
                  <a:pt x="158" y="385"/>
                </a:lnTo>
                <a:lnTo>
                  <a:pt x="158" y="384"/>
                </a:lnTo>
                <a:lnTo>
                  <a:pt x="158" y="373"/>
                </a:lnTo>
                <a:lnTo>
                  <a:pt x="158" y="380"/>
                </a:lnTo>
                <a:lnTo>
                  <a:pt x="159" y="387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3"/>
                </a:lnTo>
                <a:lnTo>
                  <a:pt x="160" y="373"/>
                </a:lnTo>
                <a:lnTo>
                  <a:pt x="160" y="364"/>
                </a:lnTo>
                <a:lnTo>
                  <a:pt x="160" y="362"/>
                </a:lnTo>
                <a:lnTo>
                  <a:pt x="160" y="361"/>
                </a:lnTo>
                <a:lnTo>
                  <a:pt x="160" y="360"/>
                </a:lnTo>
                <a:lnTo>
                  <a:pt x="161" y="356"/>
                </a:lnTo>
                <a:lnTo>
                  <a:pt x="161" y="358"/>
                </a:lnTo>
                <a:lnTo>
                  <a:pt x="161" y="360"/>
                </a:lnTo>
                <a:lnTo>
                  <a:pt x="161" y="367"/>
                </a:lnTo>
                <a:lnTo>
                  <a:pt x="161" y="357"/>
                </a:lnTo>
                <a:lnTo>
                  <a:pt x="161" y="340"/>
                </a:lnTo>
                <a:lnTo>
                  <a:pt x="162" y="347"/>
                </a:lnTo>
                <a:lnTo>
                  <a:pt x="162" y="354"/>
                </a:lnTo>
                <a:lnTo>
                  <a:pt x="162" y="361"/>
                </a:lnTo>
                <a:lnTo>
                  <a:pt x="162" y="358"/>
                </a:lnTo>
                <a:lnTo>
                  <a:pt x="162" y="360"/>
                </a:lnTo>
                <a:lnTo>
                  <a:pt x="162" y="361"/>
                </a:lnTo>
                <a:lnTo>
                  <a:pt x="163" y="350"/>
                </a:lnTo>
                <a:lnTo>
                  <a:pt x="163" y="349"/>
                </a:lnTo>
                <a:lnTo>
                  <a:pt x="163" y="359"/>
                </a:lnTo>
                <a:lnTo>
                  <a:pt x="163" y="354"/>
                </a:lnTo>
                <a:lnTo>
                  <a:pt x="163" y="363"/>
                </a:lnTo>
                <a:lnTo>
                  <a:pt x="163" y="348"/>
                </a:lnTo>
                <a:lnTo>
                  <a:pt x="164" y="325"/>
                </a:lnTo>
                <a:lnTo>
                  <a:pt x="164" y="295"/>
                </a:lnTo>
                <a:lnTo>
                  <a:pt x="164" y="296"/>
                </a:lnTo>
                <a:lnTo>
                  <a:pt x="164" y="259"/>
                </a:lnTo>
                <a:lnTo>
                  <a:pt x="164" y="252"/>
                </a:lnTo>
                <a:lnTo>
                  <a:pt x="165" y="249"/>
                </a:lnTo>
                <a:lnTo>
                  <a:pt x="165" y="242"/>
                </a:lnTo>
                <a:lnTo>
                  <a:pt x="165" y="235"/>
                </a:lnTo>
                <a:lnTo>
                  <a:pt x="165" y="227"/>
                </a:lnTo>
                <a:lnTo>
                  <a:pt x="165" y="225"/>
                </a:lnTo>
                <a:lnTo>
                  <a:pt x="165" y="227"/>
                </a:lnTo>
                <a:lnTo>
                  <a:pt x="166" y="219"/>
                </a:lnTo>
                <a:lnTo>
                  <a:pt x="166" y="213"/>
                </a:lnTo>
                <a:lnTo>
                  <a:pt x="166" y="213"/>
                </a:lnTo>
                <a:lnTo>
                  <a:pt x="166" y="212"/>
                </a:lnTo>
                <a:lnTo>
                  <a:pt x="166" y="211"/>
                </a:lnTo>
                <a:lnTo>
                  <a:pt x="166" y="219"/>
                </a:lnTo>
                <a:lnTo>
                  <a:pt x="167" y="215"/>
                </a:lnTo>
                <a:lnTo>
                  <a:pt x="167" y="209"/>
                </a:lnTo>
                <a:lnTo>
                  <a:pt x="167" y="214"/>
                </a:lnTo>
                <a:lnTo>
                  <a:pt x="167" y="215"/>
                </a:lnTo>
                <a:lnTo>
                  <a:pt x="167" y="213"/>
                </a:lnTo>
                <a:lnTo>
                  <a:pt x="168" y="204"/>
                </a:lnTo>
                <a:lnTo>
                  <a:pt x="168" y="205"/>
                </a:lnTo>
                <a:lnTo>
                  <a:pt x="168" y="220"/>
                </a:lnTo>
                <a:lnTo>
                  <a:pt x="168" y="218"/>
                </a:lnTo>
                <a:lnTo>
                  <a:pt x="168" y="218"/>
                </a:lnTo>
                <a:lnTo>
                  <a:pt x="168" y="219"/>
                </a:lnTo>
                <a:lnTo>
                  <a:pt x="169" y="218"/>
                </a:lnTo>
                <a:lnTo>
                  <a:pt x="169" y="215"/>
                </a:lnTo>
                <a:lnTo>
                  <a:pt x="169" y="212"/>
                </a:lnTo>
                <a:lnTo>
                  <a:pt x="169" y="136"/>
                </a:lnTo>
                <a:lnTo>
                  <a:pt x="169" y="109"/>
                </a:lnTo>
                <a:lnTo>
                  <a:pt x="169" y="64"/>
                </a:lnTo>
                <a:lnTo>
                  <a:pt x="170" y="51"/>
                </a:lnTo>
                <a:lnTo>
                  <a:pt x="170" y="35"/>
                </a:lnTo>
                <a:lnTo>
                  <a:pt x="170" y="14"/>
                </a:lnTo>
                <a:lnTo>
                  <a:pt x="170" y="10"/>
                </a:lnTo>
                <a:lnTo>
                  <a:pt x="170" y="10"/>
                </a:lnTo>
                <a:lnTo>
                  <a:pt x="171" y="10"/>
                </a:lnTo>
                <a:lnTo>
                  <a:pt x="171" y="9"/>
                </a:lnTo>
                <a:lnTo>
                  <a:pt x="171" y="14"/>
                </a:lnTo>
                <a:lnTo>
                  <a:pt x="171" y="20"/>
                </a:lnTo>
                <a:lnTo>
                  <a:pt x="171" y="18"/>
                </a:lnTo>
                <a:lnTo>
                  <a:pt x="171" y="16"/>
                </a:lnTo>
                <a:lnTo>
                  <a:pt x="172" y="11"/>
                </a:lnTo>
                <a:lnTo>
                  <a:pt x="172" y="10"/>
                </a:lnTo>
                <a:lnTo>
                  <a:pt x="172" y="9"/>
                </a:lnTo>
                <a:lnTo>
                  <a:pt x="172" y="108"/>
                </a:lnTo>
                <a:lnTo>
                  <a:pt x="172" y="129"/>
                </a:lnTo>
                <a:lnTo>
                  <a:pt x="172" y="149"/>
                </a:lnTo>
                <a:lnTo>
                  <a:pt x="173" y="166"/>
                </a:lnTo>
                <a:lnTo>
                  <a:pt x="173" y="169"/>
                </a:lnTo>
                <a:lnTo>
                  <a:pt x="173" y="168"/>
                </a:lnTo>
                <a:lnTo>
                  <a:pt x="173" y="182"/>
                </a:lnTo>
                <a:lnTo>
                  <a:pt x="173" y="194"/>
                </a:lnTo>
                <a:lnTo>
                  <a:pt x="173" y="200"/>
                </a:lnTo>
                <a:lnTo>
                  <a:pt x="174" y="203"/>
                </a:lnTo>
                <a:lnTo>
                  <a:pt x="174" y="195"/>
                </a:lnTo>
                <a:lnTo>
                  <a:pt x="174" y="211"/>
                </a:lnTo>
                <a:lnTo>
                  <a:pt x="174" y="212"/>
                </a:lnTo>
                <a:lnTo>
                  <a:pt x="174" y="206"/>
                </a:lnTo>
                <a:lnTo>
                  <a:pt x="175" y="214"/>
                </a:lnTo>
                <a:lnTo>
                  <a:pt x="175" y="217"/>
                </a:lnTo>
                <a:lnTo>
                  <a:pt x="175" y="212"/>
                </a:lnTo>
                <a:lnTo>
                  <a:pt x="175" y="207"/>
                </a:lnTo>
                <a:lnTo>
                  <a:pt x="175" y="221"/>
                </a:lnTo>
                <a:lnTo>
                  <a:pt x="175" y="214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9226550" y="4972844"/>
            <a:ext cx="336550" cy="336550"/>
          </a:xfrm>
          <a:prstGeom prst="ellipse">
            <a:avLst/>
          </a:prstGeom>
          <a:noFill/>
          <a:ln w="28575" cap="flat" cmpd="sng" algn="ctr">
            <a:solidFill>
              <a:srgbClr val="FE6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110"/>
          <p:cNvSpPr>
            <a:spLocks/>
          </p:cNvSpPr>
          <p:nvPr/>
        </p:nvSpPr>
        <p:spPr bwMode="auto">
          <a:xfrm>
            <a:off x="5449248" y="5247448"/>
            <a:ext cx="936625" cy="1185862"/>
          </a:xfrm>
          <a:custGeom>
            <a:avLst/>
            <a:gdLst>
              <a:gd name="T0" fmla="*/ 2 w 175"/>
              <a:gd name="T1" fmla="*/ 0 h 387"/>
              <a:gd name="T2" fmla="*/ 5 w 175"/>
              <a:gd name="T3" fmla="*/ 213 h 387"/>
              <a:gd name="T4" fmla="*/ 8 w 175"/>
              <a:gd name="T5" fmla="*/ 213 h 387"/>
              <a:gd name="T6" fmla="*/ 11 w 175"/>
              <a:gd name="T7" fmla="*/ 213 h 387"/>
              <a:gd name="T8" fmla="*/ 14 w 175"/>
              <a:gd name="T9" fmla="*/ 209 h 387"/>
              <a:gd name="T10" fmla="*/ 16 w 175"/>
              <a:gd name="T11" fmla="*/ 213 h 387"/>
              <a:gd name="T12" fmla="*/ 19 w 175"/>
              <a:gd name="T13" fmla="*/ 213 h 387"/>
              <a:gd name="T14" fmla="*/ 22 w 175"/>
              <a:gd name="T15" fmla="*/ 213 h 387"/>
              <a:gd name="T16" fmla="*/ 25 w 175"/>
              <a:gd name="T17" fmla="*/ 21 h 387"/>
              <a:gd name="T18" fmla="*/ 28 w 175"/>
              <a:gd name="T19" fmla="*/ 163 h 387"/>
              <a:gd name="T20" fmla="*/ 30 w 175"/>
              <a:gd name="T21" fmla="*/ 214 h 387"/>
              <a:gd name="T22" fmla="*/ 33 w 175"/>
              <a:gd name="T23" fmla="*/ 202 h 387"/>
              <a:gd name="T24" fmla="*/ 36 w 175"/>
              <a:gd name="T25" fmla="*/ 386 h 387"/>
              <a:gd name="T26" fmla="*/ 39 w 175"/>
              <a:gd name="T27" fmla="*/ 158 h 387"/>
              <a:gd name="T28" fmla="*/ 42 w 175"/>
              <a:gd name="T29" fmla="*/ 378 h 387"/>
              <a:gd name="T30" fmla="*/ 45 w 175"/>
              <a:gd name="T31" fmla="*/ 147 h 387"/>
              <a:gd name="T32" fmla="*/ 47 w 175"/>
              <a:gd name="T33" fmla="*/ 380 h 387"/>
              <a:gd name="T34" fmla="*/ 50 w 175"/>
              <a:gd name="T35" fmla="*/ 369 h 387"/>
              <a:gd name="T36" fmla="*/ 53 w 175"/>
              <a:gd name="T37" fmla="*/ 363 h 387"/>
              <a:gd name="T38" fmla="*/ 56 w 175"/>
              <a:gd name="T39" fmla="*/ 225 h 387"/>
              <a:gd name="T40" fmla="*/ 59 w 175"/>
              <a:gd name="T41" fmla="*/ 211 h 387"/>
              <a:gd name="T42" fmla="*/ 61 w 175"/>
              <a:gd name="T43" fmla="*/ 13 h 387"/>
              <a:gd name="T44" fmla="*/ 64 w 175"/>
              <a:gd name="T45" fmla="*/ 198 h 387"/>
              <a:gd name="T46" fmla="*/ 67 w 175"/>
              <a:gd name="T47" fmla="*/ 39 h 387"/>
              <a:gd name="T48" fmla="*/ 70 w 175"/>
              <a:gd name="T49" fmla="*/ 152 h 387"/>
              <a:gd name="T50" fmla="*/ 73 w 175"/>
              <a:gd name="T51" fmla="*/ 211 h 387"/>
              <a:gd name="T52" fmla="*/ 75 w 175"/>
              <a:gd name="T53" fmla="*/ 215 h 387"/>
              <a:gd name="T54" fmla="*/ 78 w 175"/>
              <a:gd name="T55" fmla="*/ 204 h 387"/>
              <a:gd name="T56" fmla="*/ 81 w 175"/>
              <a:gd name="T57" fmla="*/ 3 h 387"/>
              <a:gd name="T58" fmla="*/ 84 w 175"/>
              <a:gd name="T59" fmla="*/ 22 h 387"/>
              <a:gd name="T60" fmla="*/ 87 w 175"/>
              <a:gd name="T61" fmla="*/ 172 h 387"/>
              <a:gd name="T62" fmla="*/ 89 w 175"/>
              <a:gd name="T63" fmla="*/ 213 h 387"/>
              <a:gd name="T64" fmla="*/ 92 w 175"/>
              <a:gd name="T65" fmla="*/ 206 h 387"/>
              <a:gd name="T66" fmla="*/ 95 w 175"/>
              <a:gd name="T67" fmla="*/ 212 h 387"/>
              <a:gd name="T68" fmla="*/ 98 w 175"/>
              <a:gd name="T69" fmla="*/ 214 h 387"/>
              <a:gd name="T70" fmla="*/ 101 w 175"/>
              <a:gd name="T71" fmla="*/ 212 h 387"/>
              <a:gd name="T72" fmla="*/ 103 w 175"/>
              <a:gd name="T73" fmla="*/ 214 h 387"/>
              <a:gd name="T74" fmla="*/ 106 w 175"/>
              <a:gd name="T75" fmla="*/ 203 h 387"/>
              <a:gd name="T76" fmla="*/ 109 w 175"/>
              <a:gd name="T77" fmla="*/ 220 h 387"/>
              <a:gd name="T78" fmla="*/ 112 w 175"/>
              <a:gd name="T79" fmla="*/ 213 h 387"/>
              <a:gd name="T80" fmla="*/ 115 w 175"/>
              <a:gd name="T81" fmla="*/ 215 h 387"/>
              <a:gd name="T82" fmla="*/ 118 w 175"/>
              <a:gd name="T83" fmla="*/ 46 h 387"/>
              <a:gd name="T84" fmla="*/ 120 w 175"/>
              <a:gd name="T85" fmla="*/ 5 h 387"/>
              <a:gd name="T86" fmla="*/ 123 w 175"/>
              <a:gd name="T87" fmla="*/ 155 h 387"/>
              <a:gd name="T88" fmla="*/ 126 w 175"/>
              <a:gd name="T89" fmla="*/ 208 h 387"/>
              <a:gd name="T90" fmla="*/ 129 w 175"/>
              <a:gd name="T91" fmla="*/ 214 h 387"/>
              <a:gd name="T92" fmla="*/ 132 w 175"/>
              <a:gd name="T93" fmla="*/ 207 h 387"/>
              <a:gd name="T94" fmla="*/ 134 w 175"/>
              <a:gd name="T95" fmla="*/ 15 h 387"/>
              <a:gd name="T96" fmla="*/ 137 w 175"/>
              <a:gd name="T97" fmla="*/ 174 h 387"/>
              <a:gd name="T98" fmla="*/ 140 w 175"/>
              <a:gd name="T99" fmla="*/ 217 h 387"/>
              <a:gd name="T100" fmla="*/ 143 w 175"/>
              <a:gd name="T101" fmla="*/ 210 h 387"/>
              <a:gd name="T102" fmla="*/ 146 w 175"/>
              <a:gd name="T103" fmla="*/ 387 h 387"/>
              <a:gd name="T104" fmla="*/ 148 w 175"/>
              <a:gd name="T105" fmla="*/ 257 h 387"/>
              <a:gd name="T106" fmla="*/ 151 w 175"/>
              <a:gd name="T107" fmla="*/ 375 h 387"/>
              <a:gd name="T108" fmla="*/ 154 w 175"/>
              <a:gd name="T109" fmla="*/ 170 h 387"/>
              <a:gd name="T110" fmla="*/ 157 w 175"/>
              <a:gd name="T111" fmla="*/ 377 h 387"/>
              <a:gd name="T112" fmla="*/ 160 w 175"/>
              <a:gd name="T113" fmla="*/ 373 h 387"/>
              <a:gd name="T114" fmla="*/ 162 w 175"/>
              <a:gd name="T115" fmla="*/ 361 h 387"/>
              <a:gd name="T116" fmla="*/ 165 w 175"/>
              <a:gd name="T117" fmla="*/ 225 h 387"/>
              <a:gd name="T118" fmla="*/ 168 w 175"/>
              <a:gd name="T119" fmla="*/ 218 h 387"/>
              <a:gd name="T120" fmla="*/ 171 w 175"/>
              <a:gd name="T121" fmla="*/ 14 h 387"/>
              <a:gd name="T122" fmla="*/ 174 w 175"/>
              <a:gd name="T123" fmla="*/ 20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" h="38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" y="1"/>
                </a:lnTo>
                <a:lnTo>
                  <a:pt x="1" y="3"/>
                </a:lnTo>
                <a:lnTo>
                  <a:pt x="1" y="0"/>
                </a:lnTo>
                <a:lnTo>
                  <a:pt x="1" y="3"/>
                </a:lnTo>
                <a:lnTo>
                  <a:pt x="1" y="2"/>
                </a:lnTo>
                <a:lnTo>
                  <a:pt x="2" y="0"/>
                </a:lnTo>
                <a:lnTo>
                  <a:pt x="2" y="4"/>
                </a:lnTo>
                <a:lnTo>
                  <a:pt x="2" y="5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3" y="26"/>
                </a:lnTo>
                <a:lnTo>
                  <a:pt x="3" y="75"/>
                </a:lnTo>
                <a:lnTo>
                  <a:pt x="3" y="88"/>
                </a:lnTo>
                <a:lnTo>
                  <a:pt x="3" y="142"/>
                </a:lnTo>
                <a:lnTo>
                  <a:pt x="3" y="160"/>
                </a:lnTo>
                <a:lnTo>
                  <a:pt x="3" y="179"/>
                </a:lnTo>
                <a:lnTo>
                  <a:pt x="4" y="181"/>
                </a:lnTo>
                <a:lnTo>
                  <a:pt x="4" y="186"/>
                </a:lnTo>
                <a:lnTo>
                  <a:pt x="4" y="196"/>
                </a:lnTo>
                <a:lnTo>
                  <a:pt x="4" y="208"/>
                </a:lnTo>
                <a:lnTo>
                  <a:pt x="4" y="211"/>
                </a:lnTo>
                <a:lnTo>
                  <a:pt x="4" y="213"/>
                </a:lnTo>
                <a:lnTo>
                  <a:pt x="5" y="218"/>
                </a:lnTo>
                <a:lnTo>
                  <a:pt x="5" y="212"/>
                </a:lnTo>
                <a:lnTo>
                  <a:pt x="5" y="214"/>
                </a:lnTo>
                <a:lnTo>
                  <a:pt x="5" y="213"/>
                </a:lnTo>
                <a:lnTo>
                  <a:pt x="5" y="214"/>
                </a:lnTo>
                <a:lnTo>
                  <a:pt x="6" y="213"/>
                </a:lnTo>
                <a:lnTo>
                  <a:pt x="6" y="210"/>
                </a:lnTo>
                <a:lnTo>
                  <a:pt x="6" y="211"/>
                </a:lnTo>
                <a:lnTo>
                  <a:pt x="6" y="211"/>
                </a:lnTo>
                <a:lnTo>
                  <a:pt x="6" y="212"/>
                </a:lnTo>
                <a:lnTo>
                  <a:pt x="6" y="212"/>
                </a:lnTo>
                <a:lnTo>
                  <a:pt x="7" y="213"/>
                </a:lnTo>
                <a:lnTo>
                  <a:pt x="7" y="212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0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3"/>
                </a:lnTo>
                <a:lnTo>
                  <a:pt x="12" y="213"/>
                </a:lnTo>
                <a:lnTo>
                  <a:pt x="13" y="213"/>
                </a:lnTo>
                <a:lnTo>
                  <a:pt x="13" y="209"/>
                </a:lnTo>
                <a:lnTo>
                  <a:pt x="13" y="210"/>
                </a:lnTo>
                <a:lnTo>
                  <a:pt x="13" y="214"/>
                </a:lnTo>
                <a:lnTo>
                  <a:pt x="13" y="214"/>
                </a:lnTo>
                <a:lnTo>
                  <a:pt x="13" y="216"/>
                </a:lnTo>
                <a:lnTo>
                  <a:pt x="14" y="209"/>
                </a:lnTo>
                <a:lnTo>
                  <a:pt x="14" y="208"/>
                </a:lnTo>
                <a:lnTo>
                  <a:pt x="14" y="207"/>
                </a:lnTo>
                <a:lnTo>
                  <a:pt x="14" y="215"/>
                </a:lnTo>
                <a:lnTo>
                  <a:pt x="14" y="216"/>
                </a:lnTo>
                <a:lnTo>
                  <a:pt x="14" y="215"/>
                </a:lnTo>
                <a:lnTo>
                  <a:pt x="15" y="218"/>
                </a:lnTo>
                <a:lnTo>
                  <a:pt x="15" y="213"/>
                </a:lnTo>
                <a:lnTo>
                  <a:pt x="15" y="214"/>
                </a:lnTo>
                <a:lnTo>
                  <a:pt x="15" y="215"/>
                </a:lnTo>
                <a:lnTo>
                  <a:pt x="15" y="215"/>
                </a:lnTo>
                <a:lnTo>
                  <a:pt x="16" y="211"/>
                </a:lnTo>
                <a:lnTo>
                  <a:pt x="16" y="216"/>
                </a:lnTo>
                <a:lnTo>
                  <a:pt x="16" y="216"/>
                </a:lnTo>
                <a:lnTo>
                  <a:pt x="16" y="210"/>
                </a:lnTo>
                <a:lnTo>
                  <a:pt x="16" y="212"/>
                </a:lnTo>
                <a:lnTo>
                  <a:pt x="16" y="213"/>
                </a:lnTo>
                <a:lnTo>
                  <a:pt x="17" y="213"/>
                </a:lnTo>
                <a:lnTo>
                  <a:pt x="17" y="211"/>
                </a:lnTo>
                <a:lnTo>
                  <a:pt x="17" y="212"/>
                </a:lnTo>
                <a:lnTo>
                  <a:pt x="17" y="213"/>
                </a:lnTo>
                <a:lnTo>
                  <a:pt x="17" y="214"/>
                </a:lnTo>
                <a:lnTo>
                  <a:pt x="17" y="212"/>
                </a:lnTo>
                <a:lnTo>
                  <a:pt x="18" y="214"/>
                </a:lnTo>
                <a:lnTo>
                  <a:pt x="18" y="218"/>
                </a:lnTo>
                <a:lnTo>
                  <a:pt x="18" y="209"/>
                </a:lnTo>
                <a:lnTo>
                  <a:pt x="18" y="214"/>
                </a:lnTo>
                <a:lnTo>
                  <a:pt x="18" y="212"/>
                </a:lnTo>
                <a:lnTo>
                  <a:pt x="19" y="215"/>
                </a:lnTo>
                <a:lnTo>
                  <a:pt x="19" y="217"/>
                </a:lnTo>
                <a:lnTo>
                  <a:pt x="19" y="218"/>
                </a:lnTo>
                <a:lnTo>
                  <a:pt x="19" y="215"/>
                </a:lnTo>
                <a:lnTo>
                  <a:pt x="19" y="213"/>
                </a:lnTo>
                <a:lnTo>
                  <a:pt x="19" y="214"/>
                </a:lnTo>
                <a:lnTo>
                  <a:pt x="20" y="215"/>
                </a:lnTo>
                <a:lnTo>
                  <a:pt x="20" y="207"/>
                </a:lnTo>
                <a:lnTo>
                  <a:pt x="20" y="212"/>
                </a:lnTo>
                <a:lnTo>
                  <a:pt x="20" y="217"/>
                </a:lnTo>
                <a:lnTo>
                  <a:pt x="20" y="211"/>
                </a:lnTo>
                <a:lnTo>
                  <a:pt x="20" y="217"/>
                </a:lnTo>
                <a:lnTo>
                  <a:pt x="21" y="212"/>
                </a:lnTo>
                <a:lnTo>
                  <a:pt x="21" y="208"/>
                </a:lnTo>
                <a:lnTo>
                  <a:pt x="21" y="214"/>
                </a:lnTo>
                <a:lnTo>
                  <a:pt x="21" y="216"/>
                </a:lnTo>
                <a:lnTo>
                  <a:pt x="21" y="214"/>
                </a:lnTo>
                <a:lnTo>
                  <a:pt x="22" y="206"/>
                </a:lnTo>
                <a:lnTo>
                  <a:pt x="22" y="205"/>
                </a:lnTo>
                <a:lnTo>
                  <a:pt x="22" y="205"/>
                </a:lnTo>
                <a:lnTo>
                  <a:pt x="22" y="213"/>
                </a:lnTo>
                <a:lnTo>
                  <a:pt x="22" y="215"/>
                </a:lnTo>
                <a:lnTo>
                  <a:pt x="22" y="217"/>
                </a:lnTo>
                <a:lnTo>
                  <a:pt x="23" y="221"/>
                </a:lnTo>
                <a:lnTo>
                  <a:pt x="23" y="201"/>
                </a:lnTo>
                <a:lnTo>
                  <a:pt x="23" y="205"/>
                </a:lnTo>
                <a:lnTo>
                  <a:pt x="23" y="216"/>
                </a:lnTo>
                <a:lnTo>
                  <a:pt x="23" y="212"/>
                </a:lnTo>
                <a:lnTo>
                  <a:pt x="23" y="212"/>
                </a:lnTo>
                <a:lnTo>
                  <a:pt x="24" y="215"/>
                </a:lnTo>
                <a:lnTo>
                  <a:pt x="24" y="216"/>
                </a:lnTo>
                <a:lnTo>
                  <a:pt x="24" y="216"/>
                </a:lnTo>
                <a:lnTo>
                  <a:pt x="24" y="152"/>
                </a:lnTo>
                <a:lnTo>
                  <a:pt x="24" y="92"/>
                </a:lnTo>
                <a:lnTo>
                  <a:pt x="24" y="63"/>
                </a:lnTo>
                <a:lnTo>
                  <a:pt x="25" y="40"/>
                </a:lnTo>
                <a:lnTo>
                  <a:pt x="25" y="21"/>
                </a:lnTo>
                <a:lnTo>
                  <a:pt x="25" y="15"/>
                </a:lnTo>
                <a:lnTo>
                  <a:pt x="25" y="10"/>
                </a:lnTo>
                <a:lnTo>
                  <a:pt x="25" y="6"/>
                </a:lnTo>
                <a:lnTo>
                  <a:pt x="26" y="3"/>
                </a:lnTo>
                <a:lnTo>
                  <a:pt x="26" y="0"/>
                </a:lnTo>
                <a:lnTo>
                  <a:pt x="26" y="0"/>
                </a:lnTo>
                <a:lnTo>
                  <a:pt x="26" y="3"/>
                </a:lnTo>
                <a:lnTo>
                  <a:pt x="26" y="5"/>
                </a:lnTo>
                <a:lnTo>
                  <a:pt x="26" y="1"/>
                </a:lnTo>
                <a:lnTo>
                  <a:pt x="27" y="3"/>
                </a:lnTo>
                <a:lnTo>
                  <a:pt x="27" y="7"/>
                </a:lnTo>
                <a:lnTo>
                  <a:pt x="27" y="80"/>
                </a:lnTo>
                <a:lnTo>
                  <a:pt x="27" y="90"/>
                </a:lnTo>
                <a:lnTo>
                  <a:pt x="27" y="133"/>
                </a:lnTo>
                <a:lnTo>
                  <a:pt x="27" y="154"/>
                </a:lnTo>
                <a:lnTo>
                  <a:pt x="28" y="163"/>
                </a:lnTo>
                <a:lnTo>
                  <a:pt x="28" y="184"/>
                </a:lnTo>
                <a:lnTo>
                  <a:pt x="28" y="182"/>
                </a:lnTo>
                <a:lnTo>
                  <a:pt x="28" y="189"/>
                </a:lnTo>
                <a:lnTo>
                  <a:pt x="28" y="200"/>
                </a:lnTo>
                <a:lnTo>
                  <a:pt x="29" y="206"/>
                </a:lnTo>
                <a:lnTo>
                  <a:pt x="29" y="208"/>
                </a:lnTo>
                <a:lnTo>
                  <a:pt x="29" y="208"/>
                </a:lnTo>
                <a:lnTo>
                  <a:pt x="29" y="219"/>
                </a:lnTo>
                <a:lnTo>
                  <a:pt x="29" y="210"/>
                </a:lnTo>
                <a:lnTo>
                  <a:pt x="29" y="209"/>
                </a:lnTo>
                <a:lnTo>
                  <a:pt x="30" y="211"/>
                </a:lnTo>
                <a:lnTo>
                  <a:pt x="30" y="209"/>
                </a:lnTo>
                <a:lnTo>
                  <a:pt x="30" y="207"/>
                </a:lnTo>
                <a:lnTo>
                  <a:pt x="30" y="217"/>
                </a:lnTo>
                <a:lnTo>
                  <a:pt x="30" y="216"/>
                </a:lnTo>
                <a:lnTo>
                  <a:pt x="30" y="214"/>
                </a:lnTo>
                <a:lnTo>
                  <a:pt x="31" y="211"/>
                </a:lnTo>
                <a:lnTo>
                  <a:pt x="31" y="213"/>
                </a:lnTo>
                <a:lnTo>
                  <a:pt x="31" y="218"/>
                </a:lnTo>
                <a:lnTo>
                  <a:pt x="31" y="217"/>
                </a:lnTo>
                <a:lnTo>
                  <a:pt x="31" y="213"/>
                </a:lnTo>
                <a:lnTo>
                  <a:pt x="32" y="211"/>
                </a:lnTo>
                <a:lnTo>
                  <a:pt x="32" y="214"/>
                </a:lnTo>
                <a:lnTo>
                  <a:pt x="32" y="216"/>
                </a:lnTo>
                <a:lnTo>
                  <a:pt x="32" y="213"/>
                </a:lnTo>
                <a:lnTo>
                  <a:pt x="32" y="200"/>
                </a:lnTo>
                <a:lnTo>
                  <a:pt x="32" y="210"/>
                </a:lnTo>
                <a:lnTo>
                  <a:pt x="33" y="211"/>
                </a:lnTo>
                <a:lnTo>
                  <a:pt x="33" y="215"/>
                </a:lnTo>
                <a:lnTo>
                  <a:pt x="33" y="221"/>
                </a:lnTo>
                <a:lnTo>
                  <a:pt x="33" y="197"/>
                </a:lnTo>
                <a:lnTo>
                  <a:pt x="33" y="202"/>
                </a:lnTo>
                <a:lnTo>
                  <a:pt x="33" y="197"/>
                </a:lnTo>
                <a:lnTo>
                  <a:pt x="34" y="216"/>
                </a:lnTo>
                <a:lnTo>
                  <a:pt x="34" y="215"/>
                </a:lnTo>
                <a:lnTo>
                  <a:pt x="34" y="214"/>
                </a:lnTo>
                <a:lnTo>
                  <a:pt x="34" y="337"/>
                </a:lnTo>
                <a:lnTo>
                  <a:pt x="34" y="355"/>
                </a:lnTo>
                <a:lnTo>
                  <a:pt x="34" y="374"/>
                </a:lnTo>
                <a:lnTo>
                  <a:pt x="35" y="382"/>
                </a:lnTo>
                <a:lnTo>
                  <a:pt x="35" y="382"/>
                </a:lnTo>
                <a:lnTo>
                  <a:pt x="35" y="387"/>
                </a:lnTo>
                <a:lnTo>
                  <a:pt x="35" y="387"/>
                </a:lnTo>
                <a:lnTo>
                  <a:pt x="35" y="387"/>
                </a:lnTo>
                <a:lnTo>
                  <a:pt x="36" y="387"/>
                </a:lnTo>
                <a:lnTo>
                  <a:pt x="36" y="387"/>
                </a:lnTo>
                <a:lnTo>
                  <a:pt x="36" y="386"/>
                </a:lnTo>
                <a:lnTo>
                  <a:pt x="36" y="386"/>
                </a:lnTo>
                <a:lnTo>
                  <a:pt x="36" y="386"/>
                </a:lnTo>
                <a:lnTo>
                  <a:pt x="36" y="387"/>
                </a:lnTo>
                <a:lnTo>
                  <a:pt x="37" y="387"/>
                </a:lnTo>
                <a:lnTo>
                  <a:pt x="37" y="386"/>
                </a:lnTo>
                <a:lnTo>
                  <a:pt x="37" y="386"/>
                </a:lnTo>
                <a:lnTo>
                  <a:pt x="37" y="386"/>
                </a:lnTo>
                <a:lnTo>
                  <a:pt x="37" y="322"/>
                </a:lnTo>
                <a:lnTo>
                  <a:pt x="37" y="275"/>
                </a:lnTo>
                <a:lnTo>
                  <a:pt x="38" y="98"/>
                </a:lnTo>
                <a:lnTo>
                  <a:pt x="38" y="87"/>
                </a:lnTo>
                <a:lnTo>
                  <a:pt x="38" y="83"/>
                </a:lnTo>
                <a:lnTo>
                  <a:pt x="38" y="48"/>
                </a:lnTo>
                <a:lnTo>
                  <a:pt x="38" y="29"/>
                </a:lnTo>
                <a:lnTo>
                  <a:pt x="39" y="74"/>
                </a:lnTo>
                <a:lnTo>
                  <a:pt x="39" y="116"/>
                </a:lnTo>
                <a:lnTo>
                  <a:pt x="39" y="158"/>
                </a:lnTo>
                <a:lnTo>
                  <a:pt x="39" y="197"/>
                </a:lnTo>
                <a:lnTo>
                  <a:pt x="39" y="233"/>
                </a:lnTo>
                <a:lnTo>
                  <a:pt x="39" y="318"/>
                </a:lnTo>
                <a:lnTo>
                  <a:pt x="40" y="327"/>
                </a:lnTo>
                <a:lnTo>
                  <a:pt x="40" y="348"/>
                </a:lnTo>
                <a:lnTo>
                  <a:pt x="40" y="350"/>
                </a:lnTo>
                <a:lnTo>
                  <a:pt x="40" y="353"/>
                </a:lnTo>
                <a:lnTo>
                  <a:pt x="40" y="361"/>
                </a:lnTo>
                <a:lnTo>
                  <a:pt x="40" y="358"/>
                </a:lnTo>
                <a:lnTo>
                  <a:pt x="41" y="370"/>
                </a:lnTo>
                <a:lnTo>
                  <a:pt x="41" y="375"/>
                </a:lnTo>
                <a:lnTo>
                  <a:pt x="41" y="379"/>
                </a:lnTo>
                <a:lnTo>
                  <a:pt x="41" y="364"/>
                </a:lnTo>
                <a:lnTo>
                  <a:pt x="41" y="366"/>
                </a:lnTo>
                <a:lnTo>
                  <a:pt x="42" y="371"/>
                </a:lnTo>
                <a:lnTo>
                  <a:pt x="42" y="378"/>
                </a:lnTo>
                <a:lnTo>
                  <a:pt x="42" y="383"/>
                </a:lnTo>
                <a:lnTo>
                  <a:pt x="42" y="386"/>
                </a:lnTo>
                <a:lnTo>
                  <a:pt x="42" y="344"/>
                </a:lnTo>
                <a:lnTo>
                  <a:pt x="42" y="321"/>
                </a:lnTo>
                <a:lnTo>
                  <a:pt x="43" y="299"/>
                </a:lnTo>
                <a:lnTo>
                  <a:pt x="43" y="277"/>
                </a:lnTo>
                <a:lnTo>
                  <a:pt x="43" y="112"/>
                </a:lnTo>
                <a:lnTo>
                  <a:pt x="43" y="98"/>
                </a:lnTo>
                <a:lnTo>
                  <a:pt x="43" y="80"/>
                </a:lnTo>
                <a:lnTo>
                  <a:pt x="43" y="61"/>
                </a:lnTo>
                <a:lnTo>
                  <a:pt x="44" y="41"/>
                </a:lnTo>
                <a:lnTo>
                  <a:pt x="44" y="41"/>
                </a:lnTo>
                <a:lnTo>
                  <a:pt x="44" y="82"/>
                </a:lnTo>
                <a:lnTo>
                  <a:pt x="44" y="123"/>
                </a:lnTo>
                <a:lnTo>
                  <a:pt x="44" y="129"/>
                </a:lnTo>
                <a:lnTo>
                  <a:pt x="45" y="147"/>
                </a:lnTo>
                <a:lnTo>
                  <a:pt x="45" y="161"/>
                </a:lnTo>
                <a:lnTo>
                  <a:pt x="45" y="179"/>
                </a:lnTo>
                <a:lnTo>
                  <a:pt x="45" y="205"/>
                </a:lnTo>
                <a:lnTo>
                  <a:pt x="45" y="199"/>
                </a:lnTo>
                <a:lnTo>
                  <a:pt x="45" y="192"/>
                </a:lnTo>
                <a:lnTo>
                  <a:pt x="46" y="196"/>
                </a:lnTo>
                <a:lnTo>
                  <a:pt x="46" y="199"/>
                </a:lnTo>
                <a:lnTo>
                  <a:pt x="46" y="206"/>
                </a:lnTo>
                <a:lnTo>
                  <a:pt x="46" y="208"/>
                </a:lnTo>
                <a:lnTo>
                  <a:pt x="46" y="213"/>
                </a:lnTo>
                <a:lnTo>
                  <a:pt x="46" y="304"/>
                </a:lnTo>
                <a:lnTo>
                  <a:pt x="47" y="323"/>
                </a:lnTo>
                <a:lnTo>
                  <a:pt x="47" y="332"/>
                </a:lnTo>
                <a:lnTo>
                  <a:pt x="47" y="353"/>
                </a:lnTo>
                <a:lnTo>
                  <a:pt x="47" y="368"/>
                </a:lnTo>
                <a:lnTo>
                  <a:pt x="47" y="380"/>
                </a:lnTo>
                <a:lnTo>
                  <a:pt x="47" y="371"/>
                </a:lnTo>
                <a:lnTo>
                  <a:pt x="48" y="385"/>
                </a:lnTo>
                <a:lnTo>
                  <a:pt x="48" y="386"/>
                </a:lnTo>
                <a:lnTo>
                  <a:pt x="48" y="378"/>
                </a:lnTo>
                <a:lnTo>
                  <a:pt x="48" y="381"/>
                </a:lnTo>
                <a:lnTo>
                  <a:pt x="48" y="384"/>
                </a:lnTo>
                <a:lnTo>
                  <a:pt x="49" y="385"/>
                </a:lnTo>
                <a:lnTo>
                  <a:pt x="49" y="380"/>
                </a:lnTo>
                <a:lnTo>
                  <a:pt x="49" y="374"/>
                </a:lnTo>
                <a:lnTo>
                  <a:pt x="49" y="378"/>
                </a:lnTo>
                <a:lnTo>
                  <a:pt x="49" y="384"/>
                </a:lnTo>
                <a:lnTo>
                  <a:pt x="49" y="381"/>
                </a:lnTo>
                <a:lnTo>
                  <a:pt x="50" y="381"/>
                </a:lnTo>
                <a:lnTo>
                  <a:pt x="50" y="381"/>
                </a:lnTo>
                <a:lnTo>
                  <a:pt x="50" y="376"/>
                </a:lnTo>
                <a:lnTo>
                  <a:pt x="50" y="369"/>
                </a:lnTo>
                <a:lnTo>
                  <a:pt x="50" y="371"/>
                </a:lnTo>
                <a:lnTo>
                  <a:pt x="50" y="365"/>
                </a:lnTo>
                <a:lnTo>
                  <a:pt x="51" y="365"/>
                </a:lnTo>
                <a:lnTo>
                  <a:pt x="51" y="368"/>
                </a:lnTo>
                <a:lnTo>
                  <a:pt x="51" y="370"/>
                </a:lnTo>
                <a:lnTo>
                  <a:pt x="51" y="362"/>
                </a:lnTo>
                <a:lnTo>
                  <a:pt x="51" y="358"/>
                </a:lnTo>
                <a:lnTo>
                  <a:pt x="52" y="359"/>
                </a:lnTo>
                <a:lnTo>
                  <a:pt x="52" y="363"/>
                </a:lnTo>
                <a:lnTo>
                  <a:pt x="52" y="370"/>
                </a:lnTo>
                <a:lnTo>
                  <a:pt x="52" y="369"/>
                </a:lnTo>
                <a:lnTo>
                  <a:pt x="52" y="354"/>
                </a:lnTo>
                <a:lnTo>
                  <a:pt x="52" y="360"/>
                </a:lnTo>
                <a:lnTo>
                  <a:pt x="53" y="366"/>
                </a:lnTo>
                <a:lnTo>
                  <a:pt x="53" y="359"/>
                </a:lnTo>
                <a:lnTo>
                  <a:pt x="53" y="363"/>
                </a:lnTo>
                <a:lnTo>
                  <a:pt x="53" y="370"/>
                </a:lnTo>
                <a:lnTo>
                  <a:pt x="53" y="353"/>
                </a:lnTo>
                <a:lnTo>
                  <a:pt x="53" y="351"/>
                </a:lnTo>
                <a:lnTo>
                  <a:pt x="54" y="351"/>
                </a:lnTo>
                <a:lnTo>
                  <a:pt x="54" y="352"/>
                </a:lnTo>
                <a:lnTo>
                  <a:pt x="54" y="353"/>
                </a:lnTo>
                <a:lnTo>
                  <a:pt x="54" y="356"/>
                </a:lnTo>
                <a:lnTo>
                  <a:pt x="54" y="341"/>
                </a:lnTo>
                <a:lnTo>
                  <a:pt x="55" y="297"/>
                </a:lnTo>
                <a:lnTo>
                  <a:pt x="55" y="276"/>
                </a:lnTo>
                <a:lnTo>
                  <a:pt x="55" y="262"/>
                </a:lnTo>
                <a:lnTo>
                  <a:pt x="55" y="243"/>
                </a:lnTo>
                <a:lnTo>
                  <a:pt x="55" y="240"/>
                </a:lnTo>
                <a:lnTo>
                  <a:pt x="55" y="240"/>
                </a:lnTo>
                <a:lnTo>
                  <a:pt x="56" y="227"/>
                </a:lnTo>
                <a:lnTo>
                  <a:pt x="56" y="225"/>
                </a:lnTo>
                <a:lnTo>
                  <a:pt x="56" y="229"/>
                </a:lnTo>
                <a:lnTo>
                  <a:pt x="56" y="229"/>
                </a:lnTo>
                <a:lnTo>
                  <a:pt x="56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4"/>
                </a:lnTo>
                <a:lnTo>
                  <a:pt x="57" y="222"/>
                </a:lnTo>
                <a:lnTo>
                  <a:pt x="57" y="216"/>
                </a:lnTo>
                <a:lnTo>
                  <a:pt x="57" y="219"/>
                </a:lnTo>
                <a:lnTo>
                  <a:pt x="57" y="212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8" y="207"/>
                </a:lnTo>
                <a:lnTo>
                  <a:pt x="58" y="207"/>
                </a:lnTo>
                <a:lnTo>
                  <a:pt x="59" y="211"/>
                </a:lnTo>
                <a:lnTo>
                  <a:pt x="59" y="218"/>
                </a:lnTo>
                <a:lnTo>
                  <a:pt x="59" y="219"/>
                </a:lnTo>
                <a:lnTo>
                  <a:pt x="59" y="221"/>
                </a:lnTo>
                <a:lnTo>
                  <a:pt x="59" y="222"/>
                </a:lnTo>
                <a:lnTo>
                  <a:pt x="59" y="191"/>
                </a:lnTo>
                <a:lnTo>
                  <a:pt x="60" y="149"/>
                </a:lnTo>
                <a:lnTo>
                  <a:pt x="60" y="126"/>
                </a:lnTo>
                <a:lnTo>
                  <a:pt x="60" y="78"/>
                </a:lnTo>
                <a:lnTo>
                  <a:pt x="60" y="66"/>
                </a:lnTo>
                <a:lnTo>
                  <a:pt x="60" y="43"/>
                </a:lnTo>
                <a:lnTo>
                  <a:pt x="60" y="14"/>
                </a:lnTo>
                <a:lnTo>
                  <a:pt x="61" y="12"/>
                </a:lnTo>
                <a:lnTo>
                  <a:pt x="61" y="8"/>
                </a:lnTo>
                <a:lnTo>
                  <a:pt x="61" y="9"/>
                </a:lnTo>
                <a:lnTo>
                  <a:pt x="61" y="12"/>
                </a:lnTo>
                <a:lnTo>
                  <a:pt x="61" y="13"/>
                </a:lnTo>
                <a:lnTo>
                  <a:pt x="62" y="13"/>
                </a:lnTo>
                <a:lnTo>
                  <a:pt x="62" y="15"/>
                </a:lnTo>
                <a:lnTo>
                  <a:pt x="62" y="19"/>
                </a:lnTo>
                <a:lnTo>
                  <a:pt x="62" y="13"/>
                </a:lnTo>
                <a:lnTo>
                  <a:pt x="62" y="9"/>
                </a:lnTo>
                <a:lnTo>
                  <a:pt x="62" y="8"/>
                </a:lnTo>
                <a:lnTo>
                  <a:pt x="63" y="19"/>
                </a:lnTo>
                <a:lnTo>
                  <a:pt x="63" y="95"/>
                </a:lnTo>
                <a:lnTo>
                  <a:pt x="63" y="115"/>
                </a:lnTo>
                <a:lnTo>
                  <a:pt x="63" y="132"/>
                </a:lnTo>
                <a:lnTo>
                  <a:pt x="63" y="152"/>
                </a:lnTo>
                <a:lnTo>
                  <a:pt x="63" y="164"/>
                </a:lnTo>
                <a:lnTo>
                  <a:pt x="64" y="184"/>
                </a:lnTo>
                <a:lnTo>
                  <a:pt x="64" y="193"/>
                </a:lnTo>
                <a:lnTo>
                  <a:pt x="64" y="199"/>
                </a:lnTo>
                <a:lnTo>
                  <a:pt x="64" y="198"/>
                </a:lnTo>
                <a:lnTo>
                  <a:pt x="64" y="201"/>
                </a:lnTo>
                <a:lnTo>
                  <a:pt x="65" y="200"/>
                </a:lnTo>
                <a:lnTo>
                  <a:pt x="65" y="214"/>
                </a:lnTo>
                <a:lnTo>
                  <a:pt x="65" y="212"/>
                </a:lnTo>
                <a:lnTo>
                  <a:pt x="65" y="221"/>
                </a:lnTo>
                <a:lnTo>
                  <a:pt x="65" y="214"/>
                </a:lnTo>
                <a:lnTo>
                  <a:pt x="65" y="215"/>
                </a:lnTo>
                <a:lnTo>
                  <a:pt x="66" y="212"/>
                </a:lnTo>
                <a:lnTo>
                  <a:pt x="66" y="210"/>
                </a:lnTo>
                <a:lnTo>
                  <a:pt x="66" y="205"/>
                </a:lnTo>
                <a:lnTo>
                  <a:pt x="66" y="193"/>
                </a:lnTo>
                <a:lnTo>
                  <a:pt x="66" y="175"/>
                </a:lnTo>
                <a:lnTo>
                  <a:pt x="66" y="149"/>
                </a:lnTo>
                <a:lnTo>
                  <a:pt x="67" y="95"/>
                </a:lnTo>
                <a:lnTo>
                  <a:pt x="67" y="78"/>
                </a:lnTo>
                <a:lnTo>
                  <a:pt x="67" y="39"/>
                </a:lnTo>
                <a:lnTo>
                  <a:pt x="67" y="25"/>
                </a:lnTo>
                <a:lnTo>
                  <a:pt x="67" y="16"/>
                </a:lnTo>
                <a:lnTo>
                  <a:pt x="67" y="16"/>
                </a:lnTo>
                <a:lnTo>
                  <a:pt x="68" y="17"/>
                </a:lnTo>
                <a:lnTo>
                  <a:pt x="68" y="8"/>
                </a:lnTo>
                <a:lnTo>
                  <a:pt x="68" y="8"/>
                </a:lnTo>
                <a:lnTo>
                  <a:pt x="68" y="12"/>
                </a:lnTo>
                <a:lnTo>
                  <a:pt x="68" y="20"/>
                </a:lnTo>
                <a:lnTo>
                  <a:pt x="69" y="29"/>
                </a:lnTo>
                <a:lnTo>
                  <a:pt x="69" y="13"/>
                </a:lnTo>
                <a:lnTo>
                  <a:pt x="69" y="14"/>
                </a:lnTo>
                <a:lnTo>
                  <a:pt x="69" y="35"/>
                </a:lnTo>
                <a:lnTo>
                  <a:pt x="69" y="66"/>
                </a:lnTo>
                <a:lnTo>
                  <a:pt x="69" y="100"/>
                </a:lnTo>
                <a:lnTo>
                  <a:pt x="70" y="128"/>
                </a:lnTo>
                <a:lnTo>
                  <a:pt x="70" y="152"/>
                </a:lnTo>
                <a:lnTo>
                  <a:pt x="70" y="169"/>
                </a:lnTo>
                <a:lnTo>
                  <a:pt x="70" y="174"/>
                </a:lnTo>
                <a:lnTo>
                  <a:pt x="70" y="180"/>
                </a:lnTo>
                <a:lnTo>
                  <a:pt x="70" y="182"/>
                </a:lnTo>
                <a:lnTo>
                  <a:pt x="71" y="179"/>
                </a:lnTo>
                <a:lnTo>
                  <a:pt x="71" y="176"/>
                </a:lnTo>
                <a:lnTo>
                  <a:pt x="71" y="212"/>
                </a:lnTo>
                <a:lnTo>
                  <a:pt x="71" y="214"/>
                </a:lnTo>
                <a:lnTo>
                  <a:pt x="71" y="206"/>
                </a:lnTo>
                <a:lnTo>
                  <a:pt x="72" y="206"/>
                </a:lnTo>
                <a:lnTo>
                  <a:pt x="72" y="209"/>
                </a:lnTo>
                <a:lnTo>
                  <a:pt x="72" y="211"/>
                </a:lnTo>
                <a:lnTo>
                  <a:pt x="72" y="215"/>
                </a:lnTo>
                <a:lnTo>
                  <a:pt x="72" y="212"/>
                </a:lnTo>
                <a:lnTo>
                  <a:pt x="72" y="207"/>
                </a:lnTo>
                <a:lnTo>
                  <a:pt x="73" y="211"/>
                </a:lnTo>
                <a:lnTo>
                  <a:pt x="73" y="211"/>
                </a:lnTo>
                <a:lnTo>
                  <a:pt x="73" y="210"/>
                </a:lnTo>
                <a:lnTo>
                  <a:pt x="73" y="212"/>
                </a:lnTo>
                <a:lnTo>
                  <a:pt x="73" y="217"/>
                </a:lnTo>
                <a:lnTo>
                  <a:pt x="73" y="217"/>
                </a:lnTo>
                <a:lnTo>
                  <a:pt x="74" y="213"/>
                </a:lnTo>
                <a:lnTo>
                  <a:pt x="74" y="214"/>
                </a:lnTo>
                <a:lnTo>
                  <a:pt x="74" y="209"/>
                </a:lnTo>
                <a:lnTo>
                  <a:pt x="74" y="212"/>
                </a:lnTo>
                <a:lnTo>
                  <a:pt x="74" y="213"/>
                </a:lnTo>
                <a:lnTo>
                  <a:pt x="75" y="217"/>
                </a:lnTo>
                <a:lnTo>
                  <a:pt x="75" y="210"/>
                </a:lnTo>
                <a:lnTo>
                  <a:pt x="75" y="215"/>
                </a:lnTo>
                <a:lnTo>
                  <a:pt x="75" y="211"/>
                </a:lnTo>
                <a:lnTo>
                  <a:pt x="75" y="214"/>
                </a:lnTo>
                <a:lnTo>
                  <a:pt x="75" y="215"/>
                </a:lnTo>
                <a:lnTo>
                  <a:pt x="76" y="212"/>
                </a:lnTo>
                <a:lnTo>
                  <a:pt x="76" y="217"/>
                </a:lnTo>
                <a:lnTo>
                  <a:pt x="76" y="222"/>
                </a:lnTo>
                <a:lnTo>
                  <a:pt x="76" y="218"/>
                </a:lnTo>
                <a:lnTo>
                  <a:pt x="76" y="211"/>
                </a:lnTo>
                <a:lnTo>
                  <a:pt x="76" y="207"/>
                </a:lnTo>
                <a:lnTo>
                  <a:pt x="77" y="208"/>
                </a:lnTo>
                <a:lnTo>
                  <a:pt x="77" y="212"/>
                </a:lnTo>
                <a:lnTo>
                  <a:pt x="77" y="214"/>
                </a:lnTo>
                <a:lnTo>
                  <a:pt x="77" y="208"/>
                </a:lnTo>
                <a:lnTo>
                  <a:pt x="77" y="203"/>
                </a:lnTo>
                <a:lnTo>
                  <a:pt x="77" y="213"/>
                </a:lnTo>
                <a:lnTo>
                  <a:pt x="78" y="208"/>
                </a:lnTo>
                <a:lnTo>
                  <a:pt x="78" y="209"/>
                </a:lnTo>
                <a:lnTo>
                  <a:pt x="78" y="214"/>
                </a:lnTo>
                <a:lnTo>
                  <a:pt x="78" y="204"/>
                </a:lnTo>
                <a:lnTo>
                  <a:pt x="78" y="214"/>
                </a:lnTo>
                <a:lnTo>
                  <a:pt x="79" y="218"/>
                </a:lnTo>
                <a:lnTo>
                  <a:pt x="79" y="216"/>
                </a:lnTo>
                <a:lnTo>
                  <a:pt x="79" y="218"/>
                </a:lnTo>
                <a:lnTo>
                  <a:pt x="79" y="219"/>
                </a:lnTo>
                <a:lnTo>
                  <a:pt x="79" y="218"/>
                </a:lnTo>
                <a:lnTo>
                  <a:pt x="79" y="174"/>
                </a:lnTo>
                <a:lnTo>
                  <a:pt x="80" y="133"/>
                </a:lnTo>
                <a:lnTo>
                  <a:pt x="80" y="55"/>
                </a:lnTo>
                <a:lnTo>
                  <a:pt x="80" y="45"/>
                </a:lnTo>
                <a:lnTo>
                  <a:pt x="80" y="34"/>
                </a:lnTo>
                <a:lnTo>
                  <a:pt x="80" y="6"/>
                </a:lnTo>
                <a:lnTo>
                  <a:pt x="80" y="3"/>
                </a:lnTo>
                <a:lnTo>
                  <a:pt x="81" y="8"/>
                </a:lnTo>
                <a:lnTo>
                  <a:pt x="81" y="8"/>
                </a:lnTo>
                <a:lnTo>
                  <a:pt x="81" y="3"/>
                </a:lnTo>
                <a:lnTo>
                  <a:pt x="81" y="8"/>
                </a:lnTo>
                <a:lnTo>
                  <a:pt x="81" y="10"/>
                </a:lnTo>
                <a:lnTo>
                  <a:pt x="82" y="14"/>
                </a:lnTo>
                <a:lnTo>
                  <a:pt x="82" y="13"/>
                </a:lnTo>
                <a:lnTo>
                  <a:pt x="82" y="2"/>
                </a:lnTo>
                <a:lnTo>
                  <a:pt x="82" y="8"/>
                </a:lnTo>
                <a:lnTo>
                  <a:pt x="82" y="11"/>
                </a:lnTo>
                <a:lnTo>
                  <a:pt x="82" y="11"/>
                </a:lnTo>
                <a:lnTo>
                  <a:pt x="83" y="15"/>
                </a:lnTo>
                <a:lnTo>
                  <a:pt x="83" y="18"/>
                </a:lnTo>
                <a:lnTo>
                  <a:pt x="83" y="13"/>
                </a:lnTo>
                <a:lnTo>
                  <a:pt x="83" y="22"/>
                </a:lnTo>
                <a:lnTo>
                  <a:pt x="83" y="33"/>
                </a:lnTo>
                <a:lnTo>
                  <a:pt x="83" y="13"/>
                </a:lnTo>
                <a:lnTo>
                  <a:pt x="84" y="17"/>
                </a:lnTo>
                <a:lnTo>
                  <a:pt x="84" y="22"/>
                </a:lnTo>
                <a:lnTo>
                  <a:pt x="84" y="27"/>
                </a:lnTo>
                <a:lnTo>
                  <a:pt x="84" y="24"/>
                </a:lnTo>
                <a:lnTo>
                  <a:pt x="84" y="29"/>
                </a:lnTo>
                <a:lnTo>
                  <a:pt x="85" y="35"/>
                </a:lnTo>
                <a:lnTo>
                  <a:pt x="85" y="36"/>
                </a:lnTo>
                <a:lnTo>
                  <a:pt x="85" y="35"/>
                </a:lnTo>
                <a:lnTo>
                  <a:pt x="85" y="34"/>
                </a:lnTo>
                <a:lnTo>
                  <a:pt x="85" y="36"/>
                </a:lnTo>
                <a:lnTo>
                  <a:pt x="85" y="33"/>
                </a:lnTo>
                <a:lnTo>
                  <a:pt x="86" y="47"/>
                </a:lnTo>
                <a:lnTo>
                  <a:pt x="86" y="103"/>
                </a:lnTo>
                <a:lnTo>
                  <a:pt x="86" y="116"/>
                </a:lnTo>
                <a:lnTo>
                  <a:pt x="86" y="128"/>
                </a:lnTo>
                <a:lnTo>
                  <a:pt x="86" y="151"/>
                </a:lnTo>
                <a:lnTo>
                  <a:pt x="86" y="167"/>
                </a:lnTo>
                <a:lnTo>
                  <a:pt x="87" y="172"/>
                </a:lnTo>
                <a:lnTo>
                  <a:pt x="87" y="179"/>
                </a:lnTo>
                <a:lnTo>
                  <a:pt x="87" y="181"/>
                </a:lnTo>
                <a:lnTo>
                  <a:pt x="87" y="186"/>
                </a:lnTo>
                <a:lnTo>
                  <a:pt x="87" y="196"/>
                </a:lnTo>
                <a:lnTo>
                  <a:pt x="87" y="199"/>
                </a:lnTo>
                <a:lnTo>
                  <a:pt x="88" y="204"/>
                </a:lnTo>
                <a:lnTo>
                  <a:pt x="88" y="215"/>
                </a:lnTo>
                <a:lnTo>
                  <a:pt x="88" y="206"/>
                </a:lnTo>
                <a:lnTo>
                  <a:pt x="88" y="206"/>
                </a:lnTo>
                <a:lnTo>
                  <a:pt x="88" y="207"/>
                </a:lnTo>
                <a:lnTo>
                  <a:pt x="89" y="215"/>
                </a:lnTo>
                <a:lnTo>
                  <a:pt x="89" y="213"/>
                </a:lnTo>
                <a:lnTo>
                  <a:pt x="89" y="215"/>
                </a:lnTo>
                <a:lnTo>
                  <a:pt x="89" y="211"/>
                </a:lnTo>
                <a:lnTo>
                  <a:pt x="89" y="208"/>
                </a:lnTo>
                <a:lnTo>
                  <a:pt x="89" y="213"/>
                </a:lnTo>
                <a:lnTo>
                  <a:pt x="90" y="212"/>
                </a:lnTo>
                <a:lnTo>
                  <a:pt x="90" y="212"/>
                </a:lnTo>
                <a:lnTo>
                  <a:pt x="90" y="217"/>
                </a:lnTo>
                <a:lnTo>
                  <a:pt x="90" y="220"/>
                </a:lnTo>
                <a:lnTo>
                  <a:pt x="90" y="214"/>
                </a:lnTo>
                <a:lnTo>
                  <a:pt x="90" y="215"/>
                </a:lnTo>
                <a:lnTo>
                  <a:pt x="91" y="215"/>
                </a:lnTo>
                <a:lnTo>
                  <a:pt x="91" y="217"/>
                </a:lnTo>
                <a:lnTo>
                  <a:pt x="91" y="217"/>
                </a:lnTo>
                <a:lnTo>
                  <a:pt x="91" y="217"/>
                </a:lnTo>
                <a:lnTo>
                  <a:pt x="91" y="216"/>
                </a:lnTo>
                <a:lnTo>
                  <a:pt x="92" y="217"/>
                </a:lnTo>
                <a:lnTo>
                  <a:pt x="92" y="213"/>
                </a:lnTo>
                <a:lnTo>
                  <a:pt x="92" y="215"/>
                </a:lnTo>
                <a:lnTo>
                  <a:pt x="92" y="204"/>
                </a:lnTo>
                <a:lnTo>
                  <a:pt x="92" y="206"/>
                </a:lnTo>
                <a:lnTo>
                  <a:pt x="92" y="207"/>
                </a:lnTo>
                <a:lnTo>
                  <a:pt x="93" y="212"/>
                </a:lnTo>
                <a:lnTo>
                  <a:pt x="93" y="211"/>
                </a:lnTo>
                <a:lnTo>
                  <a:pt x="93" y="212"/>
                </a:lnTo>
                <a:lnTo>
                  <a:pt x="93" y="215"/>
                </a:lnTo>
                <a:lnTo>
                  <a:pt x="93" y="218"/>
                </a:lnTo>
                <a:lnTo>
                  <a:pt x="93" y="214"/>
                </a:lnTo>
                <a:lnTo>
                  <a:pt x="94" y="213"/>
                </a:lnTo>
                <a:lnTo>
                  <a:pt x="94" y="220"/>
                </a:lnTo>
                <a:lnTo>
                  <a:pt x="94" y="213"/>
                </a:lnTo>
                <a:lnTo>
                  <a:pt x="94" y="208"/>
                </a:lnTo>
                <a:lnTo>
                  <a:pt x="94" y="212"/>
                </a:lnTo>
                <a:lnTo>
                  <a:pt x="95" y="214"/>
                </a:lnTo>
                <a:lnTo>
                  <a:pt x="95" y="206"/>
                </a:lnTo>
                <a:lnTo>
                  <a:pt x="95" y="207"/>
                </a:lnTo>
                <a:lnTo>
                  <a:pt x="95" y="212"/>
                </a:lnTo>
                <a:lnTo>
                  <a:pt x="95" y="215"/>
                </a:lnTo>
                <a:lnTo>
                  <a:pt x="95" y="209"/>
                </a:lnTo>
                <a:lnTo>
                  <a:pt x="96" y="210"/>
                </a:lnTo>
                <a:lnTo>
                  <a:pt x="96" y="215"/>
                </a:lnTo>
                <a:lnTo>
                  <a:pt x="96" y="212"/>
                </a:lnTo>
                <a:lnTo>
                  <a:pt x="96" y="209"/>
                </a:lnTo>
                <a:lnTo>
                  <a:pt x="96" y="207"/>
                </a:lnTo>
                <a:lnTo>
                  <a:pt x="96" y="209"/>
                </a:lnTo>
                <a:lnTo>
                  <a:pt x="97" y="212"/>
                </a:lnTo>
                <a:lnTo>
                  <a:pt x="97" y="211"/>
                </a:lnTo>
                <a:lnTo>
                  <a:pt x="97" y="210"/>
                </a:lnTo>
                <a:lnTo>
                  <a:pt x="97" y="214"/>
                </a:lnTo>
                <a:lnTo>
                  <a:pt x="97" y="210"/>
                </a:lnTo>
                <a:lnTo>
                  <a:pt x="98" y="209"/>
                </a:lnTo>
                <a:lnTo>
                  <a:pt x="98" y="217"/>
                </a:lnTo>
                <a:lnTo>
                  <a:pt x="98" y="214"/>
                </a:lnTo>
                <a:lnTo>
                  <a:pt x="98" y="212"/>
                </a:lnTo>
                <a:lnTo>
                  <a:pt x="98" y="215"/>
                </a:lnTo>
                <a:lnTo>
                  <a:pt x="98" y="218"/>
                </a:lnTo>
                <a:lnTo>
                  <a:pt x="99" y="218"/>
                </a:lnTo>
                <a:lnTo>
                  <a:pt x="99" y="213"/>
                </a:lnTo>
                <a:lnTo>
                  <a:pt x="99" y="209"/>
                </a:lnTo>
                <a:lnTo>
                  <a:pt x="99" y="217"/>
                </a:lnTo>
                <a:lnTo>
                  <a:pt x="99" y="210"/>
                </a:lnTo>
                <a:lnTo>
                  <a:pt x="99" y="213"/>
                </a:lnTo>
                <a:lnTo>
                  <a:pt x="100" y="213"/>
                </a:lnTo>
                <a:lnTo>
                  <a:pt x="100" y="210"/>
                </a:lnTo>
                <a:lnTo>
                  <a:pt x="100" y="214"/>
                </a:lnTo>
                <a:lnTo>
                  <a:pt x="100" y="216"/>
                </a:lnTo>
                <a:lnTo>
                  <a:pt x="100" y="208"/>
                </a:lnTo>
                <a:lnTo>
                  <a:pt x="100" y="208"/>
                </a:lnTo>
                <a:lnTo>
                  <a:pt x="101" y="212"/>
                </a:lnTo>
                <a:lnTo>
                  <a:pt x="101" y="215"/>
                </a:lnTo>
                <a:lnTo>
                  <a:pt x="101" y="215"/>
                </a:lnTo>
                <a:lnTo>
                  <a:pt x="101" y="210"/>
                </a:lnTo>
                <a:lnTo>
                  <a:pt x="101" y="220"/>
                </a:lnTo>
                <a:lnTo>
                  <a:pt x="102" y="215"/>
                </a:lnTo>
                <a:lnTo>
                  <a:pt x="102" y="209"/>
                </a:lnTo>
                <a:lnTo>
                  <a:pt x="102" y="218"/>
                </a:lnTo>
                <a:lnTo>
                  <a:pt x="102" y="217"/>
                </a:lnTo>
                <a:lnTo>
                  <a:pt x="102" y="216"/>
                </a:lnTo>
                <a:lnTo>
                  <a:pt x="102" y="210"/>
                </a:lnTo>
                <a:lnTo>
                  <a:pt x="103" y="210"/>
                </a:lnTo>
                <a:lnTo>
                  <a:pt x="103" y="215"/>
                </a:lnTo>
                <a:lnTo>
                  <a:pt x="103" y="215"/>
                </a:lnTo>
                <a:lnTo>
                  <a:pt x="103" y="211"/>
                </a:lnTo>
                <a:lnTo>
                  <a:pt x="103" y="213"/>
                </a:lnTo>
                <a:lnTo>
                  <a:pt x="103" y="214"/>
                </a:lnTo>
                <a:lnTo>
                  <a:pt x="104" y="210"/>
                </a:lnTo>
                <a:lnTo>
                  <a:pt x="104" y="212"/>
                </a:lnTo>
                <a:lnTo>
                  <a:pt x="104" y="212"/>
                </a:lnTo>
                <a:lnTo>
                  <a:pt x="104" y="215"/>
                </a:lnTo>
                <a:lnTo>
                  <a:pt x="104" y="217"/>
                </a:lnTo>
                <a:lnTo>
                  <a:pt x="105" y="214"/>
                </a:lnTo>
                <a:lnTo>
                  <a:pt x="105" y="218"/>
                </a:lnTo>
                <a:lnTo>
                  <a:pt x="105" y="215"/>
                </a:lnTo>
                <a:lnTo>
                  <a:pt x="105" y="208"/>
                </a:lnTo>
                <a:lnTo>
                  <a:pt x="105" y="210"/>
                </a:lnTo>
                <a:lnTo>
                  <a:pt x="105" y="213"/>
                </a:lnTo>
                <a:lnTo>
                  <a:pt x="106" y="215"/>
                </a:lnTo>
                <a:lnTo>
                  <a:pt x="106" y="209"/>
                </a:lnTo>
                <a:lnTo>
                  <a:pt x="106" y="206"/>
                </a:lnTo>
                <a:lnTo>
                  <a:pt x="106" y="207"/>
                </a:lnTo>
                <a:lnTo>
                  <a:pt x="106" y="203"/>
                </a:lnTo>
                <a:lnTo>
                  <a:pt x="106" y="216"/>
                </a:lnTo>
                <a:lnTo>
                  <a:pt x="107" y="221"/>
                </a:lnTo>
                <a:lnTo>
                  <a:pt x="107" y="208"/>
                </a:lnTo>
                <a:lnTo>
                  <a:pt x="107" y="211"/>
                </a:lnTo>
                <a:lnTo>
                  <a:pt x="107" y="213"/>
                </a:lnTo>
                <a:lnTo>
                  <a:pt x="107" y="218"/>
                </a:lnTo>
                <a:lnTo>
                  <a:pt x="108" y="214"/>
                </a:lnTo>
                <a:lnTo>
                  <a:pt x="108" y="209"/>
                </a:lnTo>
                <a:lnTo>
                  <a:pt x="108" y="216"/>
                </a:lnTo>
                <a:lnTo>
                  <a:pt x="108" y="218"/>
                </a:lnTo>
                <a:lnTo>
                  <a:pt x="108" y="201"/>
                </a:lnTo>
                <a:lnTo>
                  <a:pt x="108" y="207"/>
                </a:lnTo>
                <a:lnTo>
                  <a:pt x="109" y="212"/>
                </a:lnTo>
                <a:lnTo>
                  <a:pt x="109" y="212"/>
                </a:lnTo>
                <a:lnTo>
                  <a:pt x="109" y="215"/>
                </a:lnTo>
                <a:lnTo>
                  <a:pt x="109" y="220"/>
                </a:lnTo>
                <a:lnTo>
                  <a:pt x="109" y="208"/>
                </a:lnTo>
                <a:lnTo>
                  <a:pt x="109" y="208"/>
                </a:lnTo>
                <a:lnTo>
                  <a:pt x="110" y="218"/>
                </a:lnTo>
                <a:lnTo>
                  <a:pt x="110" y="217"/>
                </a:lnTo>
                <a:lnTo>
                  <a:pt x="110" y="216"/>
                </a:lnTo>
                <a:lnTo>
                  <a:pt x="110" y="215"/>
                </a:lnTo>
                <a:lnTo>
                  <a:pt x="110" y="215"/>
                </a:lnTo>
                <a:lnTo>
                  <a:pt x="110" y="215"/>
                </a:lnTo>
                <a:lnTo>
                  <a:pt x="111" y="212"/>
                </a:lnTo>
                <a:lnTo>
                  <a:pt x="111" y="209"/>
                </a:lnTo>
                <a:lnTo>
                  <a:pt x="111" y="205"/>
                </a:lnTo>
                <a:lnTo>
                  <a:pt x="111" y="213"/>
                </a:lnTo>
                <a:lnTo>
                  <a:pt x="111" y="215"/>
                </a:lnTo>
                <a:lnTo>
                  <a:pt x="112" y="213"/>
                </a:lnTo>
                <a:lnTo>
                  <a:pt x="112" y="214"/>
                </a:lnTo>
                <a:lnTo>
                  <a:pt x="112" y="213"/>
                </a:lnTo>
                <a:lnTo>
                  <a:pt x="112" y="208"/>
                </a:lnTo>
                <a:lnTo>
                  <a:pt x="112" y="204"/>
                </a:lnTo>
                <a:lnTo>
                  <a:pt x="112" y="213"/>
                </a:lnTo>
                <a:lnTo>
                  <a:pt x="113" y="219"/>
                </a:lnTo>
                <a:lnTo>
                  <a:pt x="113" y="223"/>
                </a:lnTo>
                <a:lnTo>
                  <a:pt x="113" y="225"/>
                </a:lnTo>
                <a:lnTo>
                  <a:pt x="113" y="216"/>
                </a:lnTo>
                <a:lnTo>
                  <a:pt x="113" y="207"/>
                </a:lnTo>
                <a:lnTo>
                  <a:pt x="113" y="213"/>
                </a:lnTo>
                <a:lnTo>
                  <a:pt x="114" y="212"/>
                </a:lnTo>
                <a:lnTo>
                  <a:pt x="114" y="206"/>
                </a:lnTo>
                <a:lnTo>
                  <a:pt x="114" y="211"/>
                </a:lnTo>
                <a:lnTo>
                  <a:pt x="114" y="216"/>
                </a:lnTo>
                <a:lnTo>
                  <a:pt x="114" y="219"/>
                </a:lnTo>
                <a:lnTo>
                  <a:pt x="115" y="217"/>
                </a:lnTo>
                <a:lnTo>
                  <a:pt x="115" y="215"/>
                </a:lnTo>
                <a:lnTo>
                  <a:pt x="115" y="223"/>
                </a:lnTo>
                <a:lnTo>
                  <a:pt x="115" y="212"/>
                </a:lnTo>
                <a:lnTo>
                  <a:pt x="115" y="206"/>
                </a:lnTo>
                <a:lnTo>
                  <a:pt x="115" y="205"/>
                </a:lnTo>
                <a:lnTo>
                  <a:pt x="116" y="209"/>
                </a:lnTo>
                <a:lnTo>
                  <a:pt x="116" y="216"/>
                </a:lnTo>
                <a:lnTo>
                  <a:pt x="116" y="215"/>
                </a:lnTo>
                <a:lnTo>
                  <a:pt x="116" y="208"/>
                </a:lnTo>
                <a:lnTo>
                  <a:pt x="116" y="213"/>
                </a:lnTo>
                <a:lnTo>
                  <a:pt x="116" y="209"/>
                </a:lnTo>
                <a:lnTo>
                  <a:pt x="117" y="206"/>
                </a:lnTo>
                <a:lnTo>
                  <a:pt x="117" y="219"/>
                </a:lnTo>
                <a:lnTo>
                  <a:pt x="117" y="200"/>
                </a:lnTo>
                <a:lnTo>
                  <a:pt x="117" y="174"/>
                </a:lnTo>
                <a:lnTo>
                  <a:pt x="117" y="74"/>
                </a:lnTo>
                <a:lnTo>
                  <a:pt x="118" y="46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2"/>
                </a:lnTo>
                <a:lnTo>
                  <a:pt x="120" y="5"/>
                </a:lnTo>
                <a:lnTo>
                  <a:pt x="120" y="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2" y="1"/>
                </a:lnTo>
                <a:lnTo>
                  <a:pt x="122" y="6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70"/>
                </a:lnTo>
                <a:lnTo>
                  <a:pt x="123" y="103"/>
                </a:lnTo>
                <a:lnTo>
                  <a:pt x="123" y="137"/>
                </a:lnTo>
                <a:lnTo>
                  <a:pt x="123" y="138"/>
                </a:lnTo>
                <a:lnTo>
                  <a:pt x="123" y="155"/>
                </a:lnTo>
                <a:lnTo>
                  <a:pt x="123" y="167"/>
                </a:lnTo>
                <a:lnTo>
                  <a:pt x="123" y="174"/>
                </a:lnTo>
                <a:lnTo>
                  <a:pt x="124" y="182"/>
                </a:lnTo>
                <a:lnTo>
                  <a:pt x="124" y="184"/>
                </a:lnTo>
                <a:lnTo>
                  <a:pt x="124" y="213"/>
                </a:lnTo>
                <a:lnTo>
                  <a:pt x="124" y="214"/>
                </a:lnTo>
                <a:lnTo>
                  <a:pt x="124" y="215"/>
                </a:lnTo>
                <a:lnTo>
                  <a:pt x="125" y="195"/>
                </a:lnTo>
                <a:lnTo>
                  <a:pt x="125" y="200"/>
                </a:lnTo>
                <a:lnTo>
                  <a:pt x="125" y="207"/>
                </a:lnTo>
                <a:lnTo>
                  <a:pt x="125" y="210"/>
                </a:lnTo>
                <a:lnTo>
                  <a:pt x="125" y="213"/>
                </a:lnTo>
                <a:lnTo>
                  <a:pt x="125" y="209"/>
                </a:lnTo>
                <a:lnTo>
                  <a:pt x="126" y="205"/>
                </a:lnTo>
                <a:lnTo>
                  <a:pt x="126" y="206"/>
                </a:lnTo>
                <a:lnTo>
                  <a:pt x="126" y="208"/>
                </a:lnTo>
                <a:lnTo>
                  <a:pt x="126" y="210"/>
                </a:lnTo>
                <a:lnTo>
                  <a:pt x="126" y="212"/>
                </a:lnTo>
                <a:lnTo>
                  <a:pt x="126" y="215"/>
                </a:lnTo>
                <a:lnTo>
                  <a:pt x="127" y="214"/>
                </a:lnTo>
                <a:lnTo>
                  <a:pt x="127" y="206"/>
                </a:lnTo>
                <a:lnTo>
                  <a:pt x="127" y="210"/>
                </a:lnTo>
                <a:lnTo>
                  <a:pt x="127" y="213"/>
                </a:lnTo>
                <a:lnTo>
                  <a:pt x="127" y="211"/>
                </a:lnTo>
                <a:lnTo>
                  <a:pt x="128" y="214"/>
                </a:lnTo>
                <a:lnTo>
                  <a:pt x="128" y="216"/>
                </a:lnTo>
                <a:lnTo>
                  <a:pt x="128" y="213"/>
                </a:lnTo>
                <a:lnTo>
                  <a:pt x="128" y="218"/>
                </a:lnTo>
                <a:lnTo>
                  <a:pt x="128" y="212"/>
                </a:lnTo>
                <a:lnTo>
                  <a:pt x="128" y="215"/>
                </a:lnTo>
                <a:lnTo>
                  <a:pt x="129" y="218"/>
                </a:lnTo>
                <a:lnTo>
                  <a:pt x="129" y="214"/>
                </a:lnTo>
                <a:lnTo>
                  <a:pt x="129" y="222"/>
                </a:lnTo>
                <a:lnTo>
                  <a:pt x="129" y="214"/>
                </a:lnTo>
                <a:lnTo>
                  <a:pt x="129" y="215"/>
                </a:lnTo>
                <a:lnTo>
                  <a:pt x="129" y="215"/>
                </a:lnTo>
                <a:lnTo>
                  <a:pt x="130" y="214"/>
                </a:lnTo>
                <a:lnTo>
                  <a:pt x="130" y="204"/>
                </a:lnTo>
                <a:lnTo>
                  <a:pt x="130" y="212"/>
                </a:lnTo>
                <a:lnTo>
                  <a:pt x="130" y="210"/>
                </a:lnTo>
                <a:lnTo>
                  <a:pt x="130" y="215"/>
                </a:lnTo>
                <a:lnTo>
                  <a:pt x="130" y="217"/>
                </a:lnTo>
                <a:lnTo>
                  <a:pt x="131" y="206"/>
                </a:lnTo>
                <a:lnTo>
                  <a:pt x="131" y="216"/>
                </a:lnTo>
                <a:lnTo>
                  <a:pt x="131" y="216"/>
                </a:lnTo>
                <a:lnTo>
                  <a:pt x="131" y="211"/>
                </a:lnTo>
                <a:lnTo>
                  <a:pt x="131" y="202"/>
                </a:lnTo>
                <a:lnTo>
                  <a:pt x="132" y="207"/>
                </a:lnTo>
                <a:lnTo>
                  <a:pt x="132" y="213"/>
                </a:lnTo>
                <a:lnTo>
                  <a:pt x="132" y="217"/>
                </a:lnTo>
                <a:lnTo>
                  <a:pt x="132" y="216"/>
                </a:lnTo>
                <a:lnTo>
                  <a:pt x="132" y="221"/>
                </a:lnTo>
                <a:lnTo>
                  <a:pt x="132" y="227"/>
                </a:lnTo>
                <a:lnTo>
                  <a:pt x="133" y="210"/>
                </a:lnTo>
                <a:lnTo>
                  <a:pt x="133" y="219"/>
                </a:lnTo>
                <a:lnTo>
                  <a:pt x="133" y="218"/>
                </a:lnTo>
                <a:lnTo>
                  <a:pt x="133" y="219"/>
                </a:lnTo>
                <a:lnTo>
                  <a:pt x="133" y="222"/>
                </a:lnTo>
                <a:lnTo>
                  <a:pt x="133" y="205"/>
                </a:lnTo>
                <a:lnTo>
                  <a:pt x="134" y="187"/>
                </a:lnTo>
                <a:lnTo>
                  <a:pt x="134" y="62"/>
                </a:lnTo>
                <a:lnTo>
                  <a:pt x="134" y="34"/>
                </a:lnTo>
                <a:lnTo>
                  <a:pt x="134" y="22"/>
                </a:lnTo>
                <a:lnTo>
                  <a:pt x="134" y="15"/>
                </a:lnTo>
                <a:lnTo>
                  <a:pt x="135" y="9"/>
                </a:lnTo>
                <a:lnTo>
                  <a:pt x="135" y="5"/>
                </a:lnTo>
                <a:lnTo>
                  <a:pt x="135" y="1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111"/>
                </a:lnTo>
                <a:lnTo>
                  <a:pt x="137" y="145"/>
                </a:lnTo>
                <a:lnTo>
                  <a:pt x="137" y="147"/>
                </a:lnTo>
                <a:lnTo>
                  <a:pt x="137" y="163"/>
                </a:lnTo>
                <a:lnTo>
                  <a:pt x="137" y="174"/>
                </a:lnTo>
                <a:lnTo>
                  <a:pt x="137" y="178"/>
                </a:lnTo>
                <a:lnTo>
                  <a:pt x="138" y="196"/>
                </a:lnTo>
                <a:lnTo>
                  <a:pt x="138" y="203"/>
                </a:lnTo>
                <a:lnTo>
                  <a:pt x="138" y="208"/>
                </a:lnTo>
                <a:lnTo>
                  <a:pt x="138" y="213"/>
                </a:lnTo>
                <a:lnTo>
                  <a:pt x="138" y="215"/>
                </a:lnTo>
                <a:lnTo>
                  <a:pt x="138" y="216"/>
                </a:lnTo>
                <a:lnTo>
                  <a:pt x="139" y="217"/>
                </a:lnTo>
                <a:lnTo>
                  <a:pt x="139" y="207"/>
                </a:lnTo>
                <a:lnTo>
                  <a:pt x="139" y="210"/>
                </a:lnTo>
                <a:lnTo>
                  <a:pt x="139" y="209"/>
                </a:lnTo>
                <a:lnTo>
                  <a:pt x="139" y="206"/>
                </a:lnTo>
                <a:lnTo>
                  <a:pt x="139" y="213"/>
                </a:lnTo>
                <a:lnTo>
                  <a:pt x="140" y="212"/>
                </a:lnTo>
                <a:lnTo>
                  <a:pt x="140" y="211"/>
                </a:lnTo>
                <a:lnTo>
                  <a:pt x="140" y="217"/>
                </a:lnTo>
                <a:lnTo>
                  <a:pt x="140" y="224"/>
                </a:lnTo>
                <a:lnTo>
                  <a:pt x="140" y="216"/>
                </a:lnTo>
                <a:lnTo>
                  <a:pt x="141" y="209"/>
                </a:lnTo>
                <a:lnTo>
                  <a:pt x="141" y="219"/>
                </a:lnTo>
                <a:lnTo>
                  <a:pt x="141" y="211"/>
                </a:lnTo>
                <a:lnTo>
                  <a:pt x="141" y="208"/>
                </a:lnTo>
                <a:lnTo>
                  <a:pt x="141" y="205"/>
                </a:lnTo>
                <a:lnTo>
                  <a:pt x="141" y="214"/>
                </a:lnTo>
                <a:lnTo>
                  <a:pt x="142" y="215"/>
                </a:lnTo>
                <a:lnTo>
                  <a:pt x="142" y="215"/>
                </a:lnTo>
                <a:lnTo>
                  <a:pt x="142" y="213"/>
                </a:lnTo>
                <a:lnTo>
                  <a:pt x="142" y="212"/>
                </a:lnTo>
                <a:lnTo>
                  <a:pt x="142" y="220"/>
                </a:lnTo>
                <a:lnTo>
                  <a:pt x="142" y="200"/>
                </a:lnTo>
                <a:lnTo>
                  <a:pt x="143" y="211"/>
                </a:lnTo>
                <a:lnTo>
                  <a:pt x="143" y="210"/>
                </a:lnTo>
                <a:lnTo>
                  <a:pt x="143" y="198"/>
                </a:lnTo>
                <a:lnTo>
                  <a:pt x="143" y="193"/>
                </a:lnTo>
                <a:lnTo>
                  <a:pt x="143" y="261"/>
                </a:lnTo>
                <a:lnTo>
                  <a:pt x="143" y="301"/>
                </a:lnTo>
                <a:lnTo>
                  <a:pt x="144" y="327"/>
                </a:lnTo>
                <a:lnTo>
                  <a:pt x="144" y="352"/>
                </a:lnTo>
                <a:lnTo>
                  <a:pt x="144" y="374"/>
                </a:lnTo>
                <a:lnTo>
                  <a:pt x="144" y="386"/>
                </a:lnTo>
                <a:lnTo>
                  <a:pt x="144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6"/>
                </a:lnTo>
                <a:lnTo>
                  <a:pt x="145" y="386"/>
                </a:lnTo>
                <a:lnTo>
                  <a:pt x="146" y="387"/>
                </a:lnTo>
                <a:lnTo>
                  <a:pt x="146" y="387"/>
                </a:lnTo>
                <a:lnTo>
                  <a:pt x="146" y="387"/>
                </a:lnTo>
                <a:lnTo>
                  <a:pt x="146" y="385"/>
                </a:lnTo>
                <a:lnTo>
                  <a:pt x="146" y="385"/>
                </a:lnTo>
                <a:lnTo>
                  <a:pt x="146" y="350"/>
                </a:lnTo>
                <a:lnTo>
                  <a:pt x="147" y="303"/>
                </a:lnTo>
                <a:lnTo>
                  <a:pt x="147" y="253"/>
                </a:lnTo>
                <a:lnTo>
                  <a:pt x="147" y="184"/>
                </a:lnTo>
                <a:lnTo>
                  <a:pt x="147" y="84"/>
                </a:lnTo>
                <a:lnTo>
                  <a:pt x="147" y="40"/>
                </a:lnTo>
                <a:lnTo>
                  <a:pt x="148" y="31"/>
                </a:lnTo>
                <a:lnTo>
                  <a:pt x="148" y="23"/>
                </a:lnTo>
                <a:lnTo>
                  <a:pt x="148" y="58"/>
                </a:lnTo>
                <a:lnTo>
                  <a:pt x="148" y="115"/>
                </a:lnTo>
                <a:lnTo>
                  <a:pt x="148" y="172"/>
                </a:lnTo>
                <a:lnTo>
                  <a:pt x="148" y="257"/>
                </a:lnTo>
                <a:lnTo>
                  <a:pt x="149" y="276"/>
                </a:lnTo>
                <a:lnTo>
                  <a:pt x="149" y="313"/>
                </a:lnTo>
                <a:lnTo>
                  <a:pt x="149" y="322"/>
                </a:lnTo>
                <a:lnTo>
                  <a:pt x="149" y="343"/>
                </a:lnTo>
                <a:lnTo>
                  <a:pt x="149" y="345"/>
                </a:lnTo>
                <a:lnTo>
                  <a:pt x="149" y="359"/>
                </a:lnTo>
                <a:lnTo>
                  <a:pt x="150" y="362"/>
                </a:lnTo>
                <a:lnTo>
                  <a:pt x="150" y="363"/>
                </a:lnTo>
                <a:lnTo>
                  <a:pt x="150" y="373"/>
                </a:lnTo>
                <a:lnTo>
                  <a:pt x="150" y="372"/>
                </a:lnTo>
                <a:lnTo>
                  <a:pt x="150" y="364"/>
                </a:lnTo>
                <a:lnTo>
                  <a:pt x="151" y="371"/>
                </a:lnTo>
                <a:lnTo>
                  <a:pt x="151" y="375"/>
                </a:lnTo>
                <a:lnTo>
                  <a:pt x="151" y="379"/>
                </a:lnTo>
                <a:lnTo>
                  <a:pt x="151" y="384"/>
                </a:lnTo>
                <a:lnTo>
                  <a:pt x="151" y="375"/>
                </a:lnTo>
                <a:lnTo>
                  <a:pt x="151" y="379"/>
                </a:lnTo>
                <a:lnTo>
                  <a:pt x="152" y="385"/>
                </a:lnTo>
                <a:lnTo>
                  <a:pt x="152" y="336"/>
                </a:lnTo>
                <a:lnTo>
                  <a:pt x="152" y="302"/>
                </a:lnTo>
                <a:lnTo>
                  <a:pt x="152" y="281"/>
                </a:lnTo>
                <a:lnTo>
                  <a:pt x="152" y="100"/>
                </a:lnTo>
                <a:lnTo>
                  <a:pt x="152" y="86"/>
                </a:lnTo>
                <a:lnTo>
                  <a:pt x="153" y="78"/>
                </a:lnTo>
                <a:lnTo>
                  <a:pt x="153" y="57"/>
                </a:lnTo>
                <a:lnTo>
                  <a:pt x="153" y="33"/>
                </a:lnTo>
                <a:lnTo>
                  <a:pt x="153" y="26"/>
                </a:lnTo>
                <a:lnTo>
                  <a:pt x="153" y="64"/>
                </a:lnTo>
                <a:lnTo>
                  <a:pt x="153" y="115"/>
                </a:lnTo>
                <a:lnTo>
                  <a:pt x="154" y="147"/>
                </a:lnTo>
                <a:lnTo>
                  <a:pt x="154" y="184"/>
                </a:lnTo>
                <a:lnTo>
                  <a:pt x="154" y="170"/>
                </a:lnTo>
                <a:lnTo>
                  <a:pt x="154" y="177"/>
                </a:lnTo>
                <a:lnTo>
                  <a:pt x="154" y="193"/>
                </a:lnTo>
                <a:lnTo>
                  <a:pt x="155" y="204"/>
                </a:lnTo>
                <a:lnTo>
                  <a:pt x="155" y="195"/>
                </a:lnTo>
                <a:lnTo>
                  <a:pt x="155" y="195"/>
                </a:lnTo>
                <a:lnTo>
                  <a:pt x="155" y="194"/>
                </a:lnTo>
                <a:lnTo>
                  <a:pt x="155" y="203"/>
                </a:lnTo>
                <a:lnTo>
                  <a:pt x="155" y="206"/>
                </a:lnTo>
                <a:lnTo>
                  <a:pt x="156" y="208"/>
                </a:lnTo>
                <a:lnTo>
                  <a:pt x="156" y="277"/>
                </a:lnTo>
                <a:lnTo>
                  <a:pt x="156" y="302"/>
                </a:lnTo>
                <a:lnTo>
                  <a:pt x="156" y="326"/>
                </a:lnTo>
                <a:lnTo>
                  <a:pt x="156" y="353"/>
                </a:lnTo>
                <a:lnTo>
                  <a:pt x="156" y="362"/>
                </a:lnTo>
                <a:lnTo>
                  <a:pt x="157" y="381"/>
                </a:lnTo>
                <a:lnTo>
                  <a:pt x="157" y="377"/>
                </a:lnTo>
                <a:lnTo>
                  <a:pt x="157" y="370"/>
                </a:lnTo>
                <a:lnTo>
                  <a:pt x="157" y="387"/>
                </a:lnTo>
                <a:lnTo>
                  <a:pt x="157" y="387"/>
                </a:lnTo>
                <a:lnTo>
                  <a:pt x="158" y="386"/>
                </a:lnTo>
                <a:lnTo>
                  <a:pt x="158" y="386"/>
                </a:lnTo>
                <a:lnTo>
                  <a:pt x="158" y="385"/>
                </a:lnTo>
                <a:lnTo>
                  <a:pt x="158" y="384"/>
                </a:lnTo>
                <a:lnTo>
                  <a:pt x="158" y="373"/>
                </a:lnTo>
                <a:lnTo>
                  <a:pt x="158" y="380"/>
                </a:lnTo>
                <a:lnTo>
                  <a:pt x="159" y="387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3"/>
                </a:lnTo>
                <a:lnTo>
                  <a:pt x="160" y="373"/>
                </a:lnTo>
                <a:lnTo>
                  <a:pt x="160" y="364"/>
                </a:lnTo>
                <a:lnTo>
                  <a:pt x="160" y="362"/>
                </a:lnTo>
                <a:lnTo>
                  <a:pt x="160" y="361"/>
                </a:lnTo>
                <a:lnTo>
                  <a:pt x="160" y="360"/>
                </a:lnTo>
                <a:lnTo>
                  <a:pt x="161" y="356"/>
                </a:lnTo>
                <a:lnTo>
                  <a:pt x="161" y="358"/>
                </a:lnTo>
                <a:lnTo>
                  <a:pt x="161" y="360"/>
                </a:lnTo>
                <a:lnTo>
                  <a:pt x="161" y="367"/>
                </a:lnTo>
                <a:lnTo>
                  <a:pt x="161" y="357"/>
                </a:lnTo>
                <a:lnTo>
                  <a:pt x="161" y="340"/>
                </a:lnTo>
                <a:lnTo>
                  <a:pt x="162" y="347"/>
                </a:lnTo>
                <a:lnTo>
                  <a:pt x="162" y="354"/>
                </a:lnTo>
                <a:lnTo>
                  <a:pt x="162" y="361"/>
                </a:lnTo>
                <a:lnTo>
                  <a:pt x="162" y="358"/>
                </a:lnTo>
                <a:lnTo>
                  <a:pt x="162" y="360"/>
                </a:lnTo>
                <a:lnTo>
                  <a:pt x="162" y="361"/>
                </a:lnTo>
                <a:lnTo>
                  <a:pt x="163" y="350"/>
                </a:lnTo>
                <a:lnTo>
                  <a:pt x="163" y="349"/>
                </a:lnTo>
                <a:lnTo>
                  <a:pt x="163" y="359"/>
                </a:lnTo>
                <a:lnTo>
                  <a:pt x="163" y="354"/>
                </a:lnTo>
                <a:lnTo>
                  <a:pt x="163" y="363"/>
                </a:lnTo>
                <a:lnTo>
                  <a:pt x="163" y="348"/>
                </a:lnTo>
                <a:lnTo>
                  <a:pt x="164" y="325"/>
                </a:lnTo>
                <a:lnTo>
                  <a:pt x="164" y="295"/>
                </a:lnTo>
                <a:lnTo>
                  <a:pt x="164" y="296"/>
                </a:lnTo>
                <a:lnTo>
                  <a:pt x="164" y="259"/>
                </a:lnTo>
                <a:lnTo>
                  <a:pt x="164" y="252"/>
                </a:lnTo>
                <a:lnTo>
                  <a:pt x="165" y="249"/>
                </a:lnTo>
                <a:lnTo>
                  <a:pt x="165" y="242"/>
                </a:lnTo>
                <a:lnTo>
                  <a:pt x="165" y="235"/>
                </a:lnTo>
                <a:lnTo>
                  <a:pt x="165" y="227"/>
                </a:lnTo>
                <a:lnTo>
                  <a:pt x="165" y="225"/>
                </a:lnTo>
                <a:lnTo>
                  <a:pt x="165" y="227"/>
                </a:lnTo>
                <a:lnTo>
                  <a:pt x="166" y="219"/>
                </a:lnTo>
                <a:lnTo>
                  <a:pt x="166" y="213"/>
                </a:lnTo>
                <a:lnTo>
                  <a:pt x="166" y="213"/>
                </a:lnTo>
                <a:lnTo>
                  <a:pt x="166" y="212"/>
                </a:lnTo>
                <a:lnTo>
                  <a:pt x="166" y="211"/>
                </a:lnTo>
                <a:lnTo>
                  <a:pt x="166" y="219"/>
                </a:lnTo>
                <a:lnTo>
                  <a:pt x="167" y="215"/>
                </a:lnTo>
                <a:lnTo>
                  <a:pt x="167" y="209"/>
                </a:lnTo>
                <a:lnTo>
                  <a:pt x="167" y="214"/>
                </a:lnTo>
                <a:lnTo>
                  <a:pt x="167" y="215"/>
                </a:lnTo>
                <a:lnTo>
                  <a:pt x="167" y="213"/>
                </a:lnTo>
                <a:lnTo>
                  <a:pt x="168" y="204"/>
                </a:lnTo>
                <a:lnTo>
                  <a:pt x="168" y="205"/>
                </a:lnTo>
                <a:lnTo>
                  <a:pt x="168" y="220"/>
                </a:lnTo>
                <a:lnTo>
                  <a:pt x="168" y="218"/>
                </a:lnTo>
                <a:lnTo>
                  <a:pt x="168" y="218"/>
                </a:lnTo>
                <a:lnTo>
                  <a:pt x="168" y="219"/>
                </a:lnTo>
                <a:lnTo>
                  <a:pt x="169" y="218"/>
                </a:lnTo>
                <a:lnTo>
                  <a:pt x="169" y="215"/>
                </a:lnTo>
                <a:lnTo>
                  <a:pt x="169" y="212"/>
                </a:lnTo>
                <a:lnTo>
                  <a:pt x="169" y="136"/>
                </a:lnTo>
                <a:lnTo>
                  <a:pt x="169" y="109"/>
                </a:lnTo>
                <a:lnTo>
                  <a:pt x="169" y="64"/>
                </a:lnTo>
                <a:lnTo>
                  <a:pt x="170" y="51"/>
                </a:lnTo>
                <a:lnTo>
                  <a:pt x="170" y="35"/>
                </a:lnTo>
                <a:lnTo>
                  <a:pt x="170" y="14"/>
                </a:lnTo>
                <a:lnTo>
                  <a:pt x="170" y="10"/>
                </a:lnTo>
                <a:lnTo>
                  <a:pt x="170" y="10"/>
                </a:lnTo>
                <a:lnTo>
                  <a:pt x="171" y="10"/>
                </a:lnTo>
                <a:lnTo>
                  <a:pt x="171" y="9"/>
                </a:lnTo>
                <a:lnTo>
                  <a:pt x="171" y="14"/>
                </a:lnTo>
                <a:lnTo>
                  <a:pt x="171" y="20"/>
                </a:lnTo>
                <a:lnTo>
                  <a:pt x="171" y="18"/>
                </a:lnTo>
                <a:lnTo>
                  <a:pt x="171" y="16"/>
                </a:lnTo>
                <a:lnTo>
                  <a:pt x="172" y="11"/>
                </a:lnTo>
                <a:lnTo>
                  <a:pt x="172" y="10"/>
                </a:lnTo>
                <a:lnTo>
                  <a:pt x="172" y="9"/>
                </a:lnTo>
                <a:lnTo>
                  <a:pt x="172" y="108"/>
                </a:lnTo>
                <a:lnTo>
                  <a:pt x="172" y="129"/>
                </a:lnTo>
                <a:lnTo>
                  <a:pt x="172" y="149"/>
                </a:lnTo>
                <a:lnTo>
                  <a:pt x="173" y="166"/>
                </a:lnTo>
                <a:lnTo>
                  <a:pt x="173" y="169"/>
                </a:lnTo>
                <a:lnTo>
                  <a:pt x="173" y="168"/>
                </a:lnTo>
                <a:lnTo>
                  <a:pt x="173" y="182"/>
                </a:lnTo>
                <a:lnTo>
                  <a:pt x="173" y="194"/>
                </a:lnTo>
                <a:lnTo>
                  <a:pt x="173" y="200"/>
                </a:lnTo>
                <a:lnTo>
                  <a:pt x="174" y="203"/>
                </a:lnTo>
                <a:lnTo>
                  <a:pt x="174" y="195"/>
                </a:lnTo>
                <a:lnTo>
                  <a:pt x="174" y="211"/>
                </a:lnTo>
                <a:lnTo>
                  <a:pt x="174" y="212"/>
                </a:lnTo>
                <a:lnTo>
                  <a:pt x="174" y="206"/>
                </a:lnTo>
                <a:lnTo>
                  <a:pt x="175" y="214"/>
                </a:lnTo>
                <a:lnTo>
                  <a:pt x="175" y="217"/>
                </a:lnTo>
                <a:lnTo>
                  <a:pt x="175" y="212"/>
                </a:lnTo>
                <a:lnTo>
                  <a:pt x="175" y="207"/>
                </a:lnTo>
                <a:lnTo>
                  <a:pt x="175" y="221"/>
                </a:lnTo>
                <a:lnTo>
                  <a:pt x="175" y="214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7872" y="4618228"/>
            <a:ext cx="571500" cy="0"/>
          </a:xfrm>
          <a:prstGeom prst="straightConnector1">
            <a:avLst/>
          </a:prstGeom>
          <a:ln w="28575">
            <a:solidFill>
              <a:srgbClr val="FE6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0413" y="4463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820A"/>
                </a:solidFill>
              </a:rPr>
              <a:t>1. lap</a:t>
            </a:r>
            <a:endParaRPr lang="en-GB" dirty="0">
              <a:solidFill>
                <a:srgbClr val="FF820A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60E63F-13FB-40E2-ACAF-8E47D082FCE4}" type="slidenum">
              <a:rPr lang="de-CH" smtClean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953 -0.00695 L 0.26718 -0.00695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1.11111E-6 L 0.07786 0.00069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0" grpId="0" animBg="1"/>
      <p:bldP spid="20" grpId="1" animBg="1"/>
      <p:bldP spid="20" grpId="2" animBg="1"/>
      <p:bldP spid="20" grpId="3" animBg="1"/>
      <p:bldP spid="21" grpId="0" animBg="1"/>
      <p:bldP spid="22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 Track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Shape Estimation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043485"/>
            <a:ext cx="4059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Extract segments</a:t>
            </a:r>
            <a:r>
              <a:rPr lang="en-GB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Align laps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 curves &amp; straights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141560"/>
            <a:ext cx="4046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Reconstruct track: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Curves sum to 360°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Round to standard segments</a:t>
            </a:r>
            <a:endParaRPr lang="en-GB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" r="57634" b="34336"/>
          <a:stretch/>
        </p:blipFill>
        <p:spPr>
          <a:xfrm>
            <a:off x="5381484" y="2122412"/>
            <a:ext cx="2300947" cy="14943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019924" y="3025402"/>
            <a:ext cx="571500" cy="0"/>
          </a:xfrm>
          <a:prstGeom prst="straightConnector1">
            <a:avLst/>
          </a:prstGeom>
          <a:ln w="28575">
            <a:solidFill>
              <a:srgbClr val="FE6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2465" y="28708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820A"/>
                </a:solidFill>
              </a:rPr>
              <a:t>1. lap</a:t>
            </a:r>
            <a:endParaRPr lang="en-GB" dirty="0">
              <a:solidFill>
                <a:srgbClr val="FF820A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91424" y="3229070"/>
            <a:ext cx="571500" cy="0"/>
          </a:xfrm>
          <a:prstGeom prst="straightConnector1">
            <a:avLst/>
          </a:prstGeom>
          <a:ln w="28575">
            <a:solidFill>
              <a:srgbClr val="4095F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3965" y="307456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. lap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r="35517" b="31794"/>
          <a:stretch/>
        </p:blipFill>
        <p:spPr>
          <a:xfrm>
            <a:off x="8034070" y="2043485"/>
            <a:ext cx="2758964" cy="174849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8034070" y="2615381"/>
            <a:ext cx="3391013" cy="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034069" y="3143386"/>
            <a:ext cx="3391013" cy="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93034" y="2179142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urves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0793034" y="2698749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traights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0793033" y="3197107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urves</a:t>
            </a:r>
            <a:endParaRPr lang="en-GB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6751707" y="3867282"/>
            <a:ext cx="1282362" cy="2526158"/>
            <a:chOff x="1116702" y="2298137"/>
            <a:chExt cx="2152481" cy="424022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31180" t="21629" r="57094" b="41274"/>
            <a:stretch/>
          </p:blipFill>
          <p:spPr>
            <a:xfrm>
              <a:off x="1124794" y="2298137"/>
              <a:ext cx="2144389" cy="424022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l="31136" t="22690" r="57581" b="58478"/>
            <a:stretch/>
          </p:blipFill>
          <p:spPr>
            <a:xfrm>
              <a:off x="1116702" y="2419517"/>
              <a:ext cx="2063469" cy="2152483"/>
            </a:xfrm>
            <a:prstGeom prst="rect">
              <a:avLst/>
            </a:prstGeom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74E0B2-BFFC-4435-B26F-46EE633A7A02}" type="slidenum">
              <a:rPr lang="de-CH" smtClean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4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Localize </a:t>
            </a:r>
            <a:r>
              <a:rPr lang="en-GB" dirty="0" smtClean="0"/>
              <a:t>Slot Car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pic>
        <p:nvPicPr>
          <p:cNvPr id="12" name="localization">
            <a:hlinkClick r:id="" action="ppaction://media"/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6307" r="36181"/>
          <a:stretch/>
        </p:blipFill>
        <p:spPr>
          <a:xfrm>
            <a:off x="9209307" y="1796847"/>
            <a:ext cx="2238233" cy="4572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2043485"/>
            <a:ext cx="58480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Compute probability at each track position</a:t>
            </a:r>
            <a:r>
              <a:rPr lang="en-GB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last estimate: Move previous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probabilities according </a:t>
            </a:r>
            <a:r>
              <a:rPr lang="en-US" sz="2400" dirty="0"/>
              <a:t>to current force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value </a:t>
            </a:r>
            <a:r>
              <a:rPr lang="en-US" sz="2400" dirty="0"/>
              <a:t>and apply </a:t>
            </a:r>
            <a:r>
              <a:rPr lang="en-US" sz="2400" dirty="0" smtClean="0"/>
              <a:t>Gaussian blur</a:t>
            </a:r>
            <a:endParaRPr lang="en-US" sz="2400" dirty="0"/>
          </a:p>
          <a:p>
            <a:pPr lvl="1"/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sensor measurements: Calculate</a:t>
            </a:r>
            <a:br>
              <a:rPr lang="en-GB" sz="2400" dirty="0" smtClean="0"/>
            </a:br>
            <a:r>
              <a:rPr lang="en-GB" sz="2400" dirty="0" smtClean="0"/>
              <a:t>cross-correlation between gyro values </a:t>
            </a:r>
            <a:br>
              <a:rPr lang="en-GB" sz="2400" dirty="0" smtClean="0"/>
            </a:br>
            <a:r>
              <a:rPr lang="en-GB" sz="2400" dirty="0" smtClean="0"/>
              <a:t>of last second and the track</a:t>
            </a:r>
          </a:p>
          <a:p>
            <a:pPr lvl="1"/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Multiply both and scale to 1 to get </a:t>
            </a:r>
            <a:br>
              <a:rPr lang="en-GB" sz="2400" dirty="0" smtClean="0"/>
            </a:br>
            <a:r>
              <a:rPr lang="en-GB" sz="2400" dirty="0" smtClean="0"/>
              <a:t>probability at each track position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85706" y="1839841"/>
            <a:ext cx="147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gyro values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dirty="0" smtClean="0">
                <a:solidFill>
                  <a:srgbClr val="C00000"/>
                </a:solidFill>
              </a:rPr>
              <a:t>f last second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8762713" y="2163006"/>
            <a:ext cx="3517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63574" y="3927988"/>
            <a:ext cx="1953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Probability at</a:t>
            </a:r>
          </a:p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Each track position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9017379" y="4247535"/>
            <a:ext cx="191928" cy="361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7672" y="5552138"/>
            <a:ext cx="155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Red dot: most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likely position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8762713" y="5552139"/>
            <a:ext cx="350630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52FEB8A-86A3-4473-AC61-A69AF97633E0}" type="slidenum">
              <a:rPr lang="de-CH" smtClean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8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Optimize Power Control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043485"/>
            <a:ext cx="4443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Power control via neural </a:t>
            </a:r>
            <a:r>
              <a:rPr lang="en-GB" sz="2400" b="1" dirty="0"/>
              <a:t>n</a:t>
            </a:r>
            <a:r>
              <a:rPr lang="en-GB" sz="2400" b="1" dirty="0" smtClean="0"/>
              <a:t>etwork: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Extract local track features</a:t>
            </a:r>
            <a:br>
              <a:rPr lang="en-GB" sz="2400" dirty="0" smtClean="0"/>
            </a:br>
            <a:r>
              <a:rPr lang="en-GB" sz="2400" dirty="0" smtClean="0"/>
              <a:t>at most likely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neural network to</a:t>
            </a:r>
            <a:br>
              <a:rPr lang="en-GB" sz="2400" dirty="0" smtClean="0"/>
            </a:br>
            <a:r>
              <a:rPr lang="en-GB" sz="2400" dirty="0" smtClean="0"/>
              <a:t>compute power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Control Slot Car accordingly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1180" t="21629" r="57094" b="41274"/>
          <a:stretch/>
        </p:blipFill>
        <p:spPr>
          <a:xfrm>
            <a:off x="6096000" y="1488725"/>
            <a:ext cx="1277541" cy="2526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1806" t="22500" r="58437" b="41667"/>
          <a:stretch/>
        </p:blipFill>
        <p:spPr>
          <a:xfrm>
            <a:off x="9800932" y="3780442"/>
            <a:ext cx="1063044" cy="2440084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 rot="10800000">
            <a:off x="6457506" y="1726127"/>
            <a:ext cx="233907" cy="7416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>
            <a:off x="6570918" y="2057661"/>
            <a:ext cx="127591" cy="394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90541" y="400154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0541" y="363142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90541" y="3261308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806104" y="4153126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806104" y="3805327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06104" y="345752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806104" y="3109731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272470" y="3644799"/>
            <a:ext cx="130095" cy="124744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cxnSp>
        <p:nvCxnSpPr>
          <p:cNvPr id="25" name="Straight Connector 24"/>
          <p:cNvCxnSpPr>
            <a:stCxn id="19" idx="6"/>
            <a:endCxn id="23" idx="2"/>
          </p:cNvCxnSpPr>
          <p:nvPr/>
        </p:nvCxnSpPr>
        <p:spPr>
          <a:xfrm flipV="1">
            <a:off x="8420636" y="3172103"/>
            <a:ext cx="385468" cy="1515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402565" y="3707124"/>
            <a:ext cx="224265" cy="359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>
            <a:off x="8129680" y="3323680"/>
            <a:ext cx="160861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0" idx="2"/>
          </p:cNvCxnSpPr>
          <p:nvPr/>
        </p:nvCxnSpPr>
        <p:spPr>
          <a:xfrm>
            <a:off x="8420636" y="4063921"/>
            <a:ext cx="385468" cy="1515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2" idx="2"/>
          </p:cNvCxnSpPr>
          <p:nvPr/>
        </p:nvCxnSpPr>
        <p:spPr>
          <a:xfrm>
            <a:off x="8420636" y="3323680"/>
            <a:ext cx="385468" cy="19622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21" idx="2"/>
          </p:cNvCxnSpPr>
          <p:nvPr/>
        </p:nvCxnSpPr>
        <p:spPr>
          <a:xfrm flipV="1">
            <a:off x="8420636" y="3867699"/>
            <a:ext cx="385468" cy="19622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6"/>
          </p:cNvCxnSpPr>
          <p:nvPr/>
        </p:nvCxnSpPr>
        <p:spPr>
          <a:xfrm flipV="1">
            <a:off x="8420636" y="3530520"/>
            <a:ext cx="385468" cy="16328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1" idx="2"/>
          </p:cNvCxnSpPr>
          <p:nvPr/>
        </p:nvCxnSpPr>
        <p:spPr>
          <a:xfrm>
            <a:off x="8420636" y="3693801"/>
            <a:ext cx="385468" cy="17389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6"/>
            <a:endCxn id="21" idx="2"/>
          </p:cNvCxnSpPr>
          <p:nvPr/>
        </p:nvCxnSpPr>
        <p:spPr>
          <a:xfrm>
            <a:off x="8420636" y="3323680"/>
            <a:ext cx="385468" cy="5440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22" idx="2"/>
          </p:cNvCxnSpPr>
          <p:nvPr/>
        </p:nvCxnSpPr>
        <p:spPr>
          <a:xfrm flipV="1">
            <a:off x="8420636" y="3519901"/>
            <a:ext cx="385468" cy="54402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6"/>
            <a:endCxn id="24" idx="2"/>
          </p:cNvCxnSpPr>
          <p:nvPr/>
        </p:nvCxnSpPr>
        <p:spPr>
          <a:xfrm>
            <a:off x="8936199" y="3172103"/>
            <a:ext cx="336271" cy="53506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6"/>
            <a:endCxn id="24" idx="2"/>
          </p:cNvCxnSpPr>
          <p:nvPr/>
        </p:nvCxnSpPr>
        <p:spPr>
          <a:xfrm flipV="1">
            <a:off x="8936199" y="3707171"/>
            <a:ext cx="336271" cy="50832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6"/>
            <a:endCxn id="24" idx="2"/>
          </p:cNvCxnSpPr>
          <p:nvPr/>
        </p:nvCxnSpPr>
        <p:spPr>
          <a:xfrm>
            <a:off x="8936199" y="3519901"/>
            <a:ext cx="336271" cy="18727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2"/>
          </p:cNvCxnSpPr>
          <p:nvPr/>
        </p:nvCxnSpPr>
        <p:spPr>
          <a:xfrm>
            <a:off x="8123880" y="3693800"/>
            <a:ext cx="166661" cy="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2"/>
          </p:cNvCxnSpPr>
          <p:nvPr/>
        </p:nvCxnSpPr>
        <p:spPr>
          <a:xfrm flipV="1">
            <a:off x="8123880" y="4063921"/>
            <a:ext cx="166661" cy="1493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0" idx="2"/>
          </p:cNvCxnSpPr>
          <p:nvPr/>
        </p:nvCxnSpPr>
        <p:spPr>
          <a:xfrm>
            <a:off x="8420636" y="3323680"/>
            <a:ext cx="385468" cy="8918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17" idx="6"/>
          </p:cNvCxnSpPr>
          <p:nvPr/>
        </p:nvCxnSpPr>
        <p:spPr>
          <a:xfrm flipH="1">
            <a:off x="8420636" y="3172103"/>
            <a:ext cx="385468" cy="8918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1" idx="6"/>
          </p:cNvCxnSpPr>
          <p:nvPr/>
        </p:nvCxnSpPr>
        <p:spPr>
          <a:xfrm flipH="1">
            <a:off x="8936199" y="3707171"/>
            <a:ext cx="336271" cy="16052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1964744">
            <a:off x="7438497" y="2938119"/>
            <a:ext cx="490965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964744">
            <a:off x="9489469" y="4177954"/>
            <a:ext cx="490965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38200" y="4800324"/>
            <a:ext cx="5484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Optimize neural network: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parameter settings on track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genetic algorithm to find optimal</a:t>
            </a:r>
            <a:br>
              <a:rPr lang="en-GB" sz="2400" dirty="0" smtClean="0"/>
            </a:br>
            <a:r>
              <a:rPr lang="en-GB" sz="2400" dirty="0" smtClean="0"/>
              <a:t>neural network parameters</a:t>
            </a:r>
            <a:endParaRPr lang="en-GB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D859C73-5871-4F4C-B0D5-54279A9EE742}" type="slidenum">
              <a:rPr lang="de-CH" smtClean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2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Visualize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643222"/>
            <a:ext cx="4721916" cy="481739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Slot Car Pilot | Gian-Marco Baschera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043484"/>
            <a:ext cx="5617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 picture is worth a thousand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Easier to interpret than log </a:t>
            </a:r>
            <a:r>
              <a:rPr lang="en-GB" sz="2400" dirty="0" smtClean="0"/>
              <a:t>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Log files are still important!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Your boss likes </a:t>
            </a:r>
            <a:r>
              <a:rPr lang="en-GB" sz="2400" dirty="0" smtClean="0"/>
              <a:t>pictures!</a:t>
            </a:r>
            <a:endParaRPr lang="en-GB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102834"/>
            <a:ext cx="5134459" cy="1804118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21. September 2015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BA877-B0CA-4911-AB82-B27FBA8D3ED1}" type="slidenum">
              <a:rPr lang="de-CH" smtClean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2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Gian-Marco Basche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235</Words>
  <Application>Microsoft Office PowerPoint</Application>
  <PresentationFormat>Widescreen</PresentationFormat>
  <Paragraphs>74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AA Zuehlke</vt:lpstr>
      <vt:lpstr>Arial</vt:lpstr>
      <vt:lpstr>Zuehlke</vt:lpstr>
      <vt:lpstr>Slot Car Pilot</vt:lpstr>
      <vt:lpstr>Overview</vt:lpstr>
      <vt:lpstr>Reconstruct Track</vt:lpstr>
      <vt:lpstr>Reconstruct Track</vt:lpstr>
      <vt:lpstr>Localize Slot Car</vt:lpstr>
      <vt:lpstr>Optimize Power Control</vt:lpstr>
      <vt:lpstr>Visualize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Car Pilot</dc:title>
  <dc:creator>gba</dc:creator>
  <cp:lastModifiedBy>Scheuchzer, Thomas</cp:lastModifiedBy>
  <cp:revision>28</cp:revision>
  <dcterms:created xsi:type="dcterms:W3CDTF">2015-09-21T07:28:21Z</dcterms:created>
  <dcterms:modified xsi:type="dcterms:W3CDTF">2015-09-23T11:35:16Z</dcterms:modified>
</cp:coreProperties>
</file>