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6" r:id="rId1"/>
  </p:sldMasterIdLst>
  <p:sldIdLst>
    <p:sldId id="256" r:id="rId2"/>
    <p:sldId id="257" r:id="rId3"/>
    <p:sldId id="259" r:id="rId4"/>
    <p:sldId id="260" r:id="rId5"/>
    <p:sldId id="261" r:id="rId6"/>
    <p:sldId id="262" r:id="rId7"/>
    <p:sldId id="263" r:id="rId8"/>
    <p:sldId id="264" r:id="rId9"/>
    <p:sldId id="265" r:id="rId10"/>
    <p:sldId id="266" r:id="rId11"/>
    <p:sldId id="25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0952B8-9213-4B57-B904-812284080A8D}"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5DEC78-45CD-4F46-A591-FBBD6C81C9DE}" type="slidenum">
              <a:rPr lang="en-IN" smtClean="0"/>
              <a:t>‹#›</a:t>
            </a:fld>
            <a:endParaRPr lang="en-IN"/>
          </a:p>
        </p:txBody>
      </p:sp>
    </p:spTree>
    <p:extLst>
      <p:ext uri="{BB962C8B-B14F-4D97-AF65-F5344CB8AC3E}">
        <p14:creationId xmlns:p14="http://schemas.microsoft.com/office/powerpoint/2010/main" val="43281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0952B8-9213-4B57-B904-812284080A8D}"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5DEC78-45CD-4F46-A591-FBBD6C81C9DE}" type="slidenum">
              <a:rPr lang="en-IN" smtClean="0"/>
              <a:t>‹#›</a:t>
            </a:fld>
            <a:endParaRPr lang="en-IN"/>
          </a:p>
        </p:txBody>
      </p:sp>
    </p:spTree>
    <p:extLst>
      <p:ext uri="{BB962C8B-B14F-4D97-AF65-F5344CB8AC3E}">
        <p14:creationId xmlns:p14="http://schemas.microsoft.com/office/powerpoint/2010/main" val="1292910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860952B8-9213-4B57-B904-812284080A8D}" type="datetimeFigureOut">
              <a:rPr lang="en-IN" smtClean="0"/>
              <a:t>10-12-2022</a:t>
            </a:fld>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EB5DEC78-45CD-4F46-A591-FBBD6C81C9DE}" type="slidenum">
              <a:rPr lang="en-IN" smtClean="0"/>
              <a:t>‹#›</a:t>
            </a:fld>
            <a:endParaRPr lang="en-IN"/>
          </a:p>
        </p:txBody>
      </p:sp>
    </p:spTree>
    <p:extLst>
      <p:ext uri="{BB962C8B-B14F-4D97-AF65-F5344CB8AC3E}">
        <p14:creationId xmlns:p14="http://schemas.microsoft.com/office/powerpoint/2010/main" val="318341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0952B8-9213-4B57-B904-812284080A8D}"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5DEC78-45CD-4F46-A591-FBBD6C81C9DE}" type="slidenum">
              <a:rPr lang="en-IN" smtClean="0"/>
              <a:t>‹#›</a:t>
            </a:fld>
            <a:endParaRPr lang="en-IN"/>
          </a:p>
        </p:txBody>
      </p:sp>
    </p:spTree>
    <p:extLst>
      <p:ext uri="{BB962C8B-B14F-4D97-AF65-F5344CB8AC3E}">
        <p14:creationId xmlns:p14="http://schemas.microsoft.com/office/powerpoint/2010/main" val="2390736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860952B8-9213-4B57-B904-812284080A8D}" type="datetimeFigureOut">
              <a:rPr lang="en-IN" smtClean="0"/>
              <a:t>10-12-2022</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EB5DEC78-45CD-4F46-A591-FBBD6C81C9DE}" type="slidenum">
              <a:rPr lang="en-IN" smtClean="0"/>
              <a:t>‹#›</a:t>
            </a:fld>
            <a:endParaRPr lang="en-IN"/>
          </a:p>
        </p:txBody>
      </p:sp>
    </p:spTree>
    <p:extLst>
      <p:ext uri="{BB962C8B-B14F-4D97-AF65-F5344CB8AC3E}">
        <p14:creationId xmlns:p14="http://schemas.microsoft.com/office/powerpoint/2010/main" val="307860731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0952B8-9213-4B57-B904-812284080A8D}" type="datetimeFigureOut">
              <a:rPr lang="en-IN" smtClean="0"/>
              <a:t>10-12-2022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5DEC78-45CD-4F46-A591-FBBD6C81C9DE}" type="slidenum">
              <a:rPr lang="en-IN" smtClean="0"/>
              <a:t>‹#›</a:t>
            </a:fld>
            <a:endParaRPr lang="en-IN"/>
          </a:p>
        </p:txBody>
      </p:sp>
    </p:spTree>
    <p:extLst>
      <p:ext uri="{BB962C8B-B14F-4D97-AF65-F5344CB8AC3E}">
        <p14:creationId xmlns:p14="http://schemas.microsoft.com/office/powerpoint/2010/main" val="276253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0952B8-9213-4B57-B904-812284080A8D}" type="datetimeFigureOut">
              <a:rPr lang="en-IN" smtClean="0"/>
              <a:t>10-12-2022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5DEC78-45CD-4F46-A591-FBBD6C81C9DE}" type="slidenum">
              <a:rPr lang="en-IN" smtClean="0"/>
              <a:t>‹#›</a:t>
            </a:fld>
            <a:endParaRPr lang="en-IN"/>
          </a:p>
        </p:txBody>
      </p:sp>
    </p:spTree>
    <p:extLst>
      <p:ext uri="{BB962C8B-B14F-4D97-AF65-F5344CB8AC3E}">
        <p14:creationId xmlns:p14="http://schemas.microsoft.com/office/powerpoint/2010/main" val="4027658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0952B8-9213-4B57-B904-812284080A8D}" type="datetimeFigureOut">
              <a:rPr lang="en-IN" smtClean="0"/>
              <a:t>10-12-2022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5DEC78-45CD-4F46-A591-FBBD6C81C9DE}" type="slidenum">
              <a:rPr lang="en-IN" smtClean="0"/>
              <a:t>‹#›</a:t>
            </a:fld>
            <a:endParaRPr lang="en-IN"/>
          </a:p>
        </p:txBody>
      </p:sp>
    </p:spTree>
    <p:extLst>
      <p:ext uri="{BB962C8B-B14F-4D97-AF65-F5344CB8AC3E}">
        <p14:creationId xmlns:p14="http://schemas.microsoft.com/office/powerpoint/2010/main" val="1147502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0952B8-9213-4B57-B904-812284080A8D}" type="datetimeFigureOut">
              <a:rPr lang="en-IN" smtClean="0"/>
              <a:t>10-12-2022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5DEC78-45CD-4F46-A591-FBBD6C81C9DE}" type="slidenum">
              <a:rPr lang="en-IN" smtClean="0"/>
              <a:t>‹#›</a:t>
            </a:fld>
            <a:endParaRPr lang="en-IN"/>
          </a:p>
        </p:txBody>
      </p:sp>
    </p:spTree>
    <p:extLst>
      <p:ext uri="{BB962C8B-B14F-4D97-AF65-F5344CB8AC3E}">
        <p14:creationId xmlns:p14="http://schemas.microsoft.com/office/powerpoint/2010/main" val="3498007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0952B8-9213-4B57-B904-812284080A8D}" type="datetimeFigureOut">
              <a:rPr lang="en-IN" smtClean="0"/>
              <a:t>10-12-2022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5DEC78-45CD-4F46-A591-FBBD6C81C9DE}" type="slidenum">
              <a:rPr lang="en-IN" smtClean="0"/>
              <a:t>‹#›</a:t>
            </a:fld>
            <a:endParaRPr lang="en-IN"/>
          </a:p>
        </p:txBody>
      </p:sp>
    </p:spTree>
    <p:extLst>
      <p:ext uri="{BB962C8B-B14F-4D97-AF65-F5344CB8AC3E}">
        <p14:creationId xmlns:p14="http://schemas.microsoft.com/office/powerpoint/2010/main" val="1941940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0952B8-9213-4B57-B904-812284080A8D}" type="datetimeFigureOut">
              <a:rPr lang="en-IN" smtClean="0"/>
              <a:t>10-12-2022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5DEC78-45CD-4F46-A591-FBBD6C81C9DE}" type="slidenum">
              <a:rPr lang="en-IN" smtClean="0"/>
              <a:t>‹#›</a:t>
            </a:fld>
            <a:endParaRPr lang="en-IN"/>
          </a:p>
        </p:txBody>
      </p:sp>
    </p:spTree>
    <p:extLst>
      <p:ext uri="{BB962C8B-B14F-4D97-AF65-F5344CB8AC3E}">
        <p14:creationId xmlns:p14="http://schemas.microsoft.com/office/powerpoint/2010/main" val="4030713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860952B8-9213-4B57-B904-812284080A8D}" type="datetimeFigureOut">
              <a:rPr lang="en-IN" smtClean="0"/>
              <a:t>10-12-2022</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EB5DEC78-45CD-4F46-A591-FBBD6C81C9DE}" type="slidenum">
              <a:rPr lang="en-IN" smtClean="0"/>
              <a:t>‹#›</a:t>
            </a:fld>
            <a:endParaRPr lang="en-IN"/>
          </a:p>
        </p:txBody>
      </p:sp>
    </p:spTree>
    <p:extLst>
      <p:ext uri="{BB962C8B-B14F-4D97-AF65-F5344CB8AC3E}">
        <p14:creationId xmlns:p14="http://schemas.microsoft.com/office/powerpoint/2010/main" val="1964049244"/>
      </p:ext>
    </p:extLst>
  </p:cSld>
  <p:clrMap bg1="dk1" tx1="lt1" bg2="dk2" tx2="lt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DC1D1-C501-599C-DC8B-AFE7E92E5E57}"/>
              </a:ext>
            </a:extLst>
          </p:cNvPr>
          <p:cNvSpPr>
            <a:spLocks noGrp="1"/>
          </p:cNvSpPr>
          <p:nvPr>
            <p:ph type="ctrTitle"/>
          </p:nvPr>
        </p:nvSpPr>
        <p:spPr/>
        <p:txBody>
          <a:bodyPr>
            <a:normAutofit/>
          </a:bodyPr>
          <a:lstStyle/>
          <a:p>
            <a:r>
              <a:rPr lang="en-US" sz="4400" dirty="0"/>
              <a:t>Akira – A personal desktop assistant</a:t>
            </a:r>
            <a:endParaRPr lang="en-IN" sz="4400" dirty="0"/>
          </a:p>
        </p:txBody>
      </p:sp>
      <p:sp>
        <p:nvSpPr>
          <p:cNvPr id="3" name="Subtitle 2">
            <a:extLst>
              <a:ext uri="{FF2B5EF4-FFF2-40B4-BE49-F238E27FC236}">
                <a16:creationId xmlns:a16="http://schemas.microsoft.com/office/drawing/2014/main" id="{5AFE5240-268B-D362-67AF-08B7CE45F745}"/>
              </a:ext>
            </a:extLst>
          </p:cNvPr>
          <p:cNvSpPr>
            <a:spLocks noGrp="1"/>
          </p:cNvSpPr>
          <p:nvPr>
            <p:ph type="subTitle" idx="1"/>
          </p:nvPr>
        </p:nvSpPr>
        <p:spPr/>
        <p:txBody>
          <a:bodyPr/>
          <a:lstStyle/>
          <a:p>
            <a:r>
              <a:rPr lang="en-US" dirty="0"/>
              <a:t>By : Shaikh </a:t>
            </a:r>
            <a:r>
              <a:rPr lang="en-US"/>
              <a:t>Musab Parvez</a:t>
            </a:r>
            <a:endParaRPr lang="en-US" dirty="0"/>
          </a:p>
          <a:p>
            <a:r>
              <a:rPr lang="en-US" dirty="0"/>
              <a:t>Guided by : Mr. Javed Pathan</a:t>
            </a:r>
            <a:endParaRPr lang="en-IN" dirty="0"/>
          </a:p>
        </p:txBody>
      </p:sp>
    </p:spTree>
    <p:extLst>
      <p:ext uri="{BB962C8B-B14F-4D97-AF65-F5344CB8AC3E}">
        <p14:creationId xmlns:p14="http://schemas.microsoft.com/office/powerpoint/2010/main" val="1574767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9FB68-C02E-6357-A72F-EB71AAEE89B8}"/>
              </a:ext>
            </a:extLst>
          </p:cNvPr>
          <p:cNvSpPr>
            <a:spLocks noGrp="1"/>
          </p:cNvSpPr>
          <p:nvPr>
            <p:ph type="title"/>
          </p:nvPr>
        </p:nvSpPr>
        <p:spPr/>
        <p:txBody>
          <a:bodyPr/>
          <a:lstStyle/>
          <a:p>
            <a:pPr algn="ctr"/>
            <a:r>
              <a:rPr lang="en-IN" dirty="0"/>
              <a:t>Conclusion and future work</a:t>
            </a:r>
          </a:p>
        </p:txBody>
      </p:sp>
      <p:sp>
        <p:nvSpPr>
          <p:cNvPr id="3" name="Content Placeholder 2">
            <a:extLst>
              <a:ext uri="{FF2B5EF4-FFF2-40B4-BE49-F238E27FC236}">
                <a16:creationId xmlns:a16="http://schemas.microsoft.com/office/drawing/2014/main" id="{23AA58C7-6AAC-AD87-7CE9-075BAA0F5C39}"/>
              </a:ext>
            </a:extLst>
          </p:cNvPr>
          <p:cNvSpPr>
            <a:spLocks noGrp="1"/>
          </p:cNvSpPr>
          <p:nvPr>
            <p:ph idx="1"/>
          </p:nvPr>
        </p:nvSpPr>
        <p:spPr/>
        <p:txBody>
          <a:bodyPr>
            <a:normAutofit/>
          </a:bodyPr>
          <a:lstStyle/>
          <a:p>
            <a:pPr marL="0" indent="0">
              <a:buNone/>
            </a:pPr>
            <a:r>
              <a:rPr lang="en-IN" sz="2400" dirty="0">
                <a:effectLst/>
                <a:latin typeface="Times New Roman" panose="02020603050405020304" pitchFamily="18" charset="0"/>
                <a:ea typeface="Times New Roman" panose="02020603050405020304" pitchFamily="18" charset="0"/>
              </a:rPr>
              <a:t>Conclusion:</a:t>
            </a:r>
          </a:p>
          <a:p>
            <a:pPr marL="0" indent="0">
              <a:buNone/>
            </a:pPr>
            <a:r>
              <a:rPr lang="en-IN" dirty="0">
                <a:effectLst/>
                <a:latin typeface="Times New Roman" panose="02020603050405020304" pitchFamily="18" charset="0"/>
                <a:ea typeface="Times New Roman" panose="02020603050405020304" pitchFamily="18" charset="0"/>
              </a:rPr>
              <a:t>The project entitled “Akira – A Personal Desktop Assistant” is developed using Python Programming language to help desktop users in their day-to-day simple tasks on their system using only voice commands.</a:t>
            </a:r>
          </a:p>
          <a:p>
            <a:pPr marL="0" indent="0">
              <a:buNone/>
            </a:pPr>
            <a:endParaRPr lang="en-IN" dirty="0">
              <a:latin typeface="Times New Roman" panose="02020603050405020304" pitchFamily="18" charset="0"/>
              <a:ea typeface="Times New Roman" panose="02020603050405020304" pitchFamily="18" charset="0"/>
            </a:endParaRPr>
          </a:p>
          <a:p>
            <a:pPr marL="0" indent="0">
              <a:buNone/>
            </a:pPr>
            <a:r>
              <a:rPr lang="en-IN" dirty="0">
                <a:effectLst/>
                <a:latin typeface="Times New Roman" panose="02020603050405020304" pitchFamily="18" charset="0"/>
                <a:ea typeface="Times New Roman" panose="02020603050405020304" pitchFamily="18" charset="0"/>
              </a:rPr>
              <a:t>Future Work:</a:t>
            </a:r>
          </a:p>
          <a:p>
            <a:pPr marL="0" indent="0">
              <a:buNone/>
            </a:pPr>
            <a:r>
              <a:rPr lang="en-IN" dirty="0">
                <a:effectLst/>
                <a:latin typeface="Times New Roman" panose="02020603050405020304" pitchFamily="18" charset="0"/>
                <a:ea typeface="Times New Roman" panose="02020603050405020304" pitchFamily="18" charset="0"/>
              </a:rPr>
              <a:t>There are plenty of opportunities to explore in Akira such as adding new features, connecting it a home automation system, also it can be converted into an IOT project by importing python script into Raspberry or Arduino. The Future work on this project contains a lot of potential and will be very exciting.</a:t>
            </a:r>
            <a:endParaRPr lang="en-IN" dirty="0">
              <a:effectLst/>
              <a:latin typeface="Calibri" panose="020F0502020204030204" pitchFamily="34" charset="0"/>
              <a:ea typeface="Calibri" panose="020F0502020204030204" pitchFamily="34" charset="0"/>
            </a:endParaRPr>
          </a:p>
          <a:p>
            <a:pPr marL="0" indent="0">
              <a:buNone/>
            </a:pPr>
            <a:endParaRPr lang="en-IN"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901452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EE6CF-5902-7F61-C17E-7A6A631AD8AE}"/>
              </a:ext>
            </a:extLst>
          </p:cNvPr>
          <p:cNvSpPr>
            <a:spLocks noGrp="1"/>
          </p:cNvSpPr>
          <p:nvPr>
            <p:ph type="title"/>
          </p:nvPr>
        </p:nvSpPr>
        <p:spPr/>
        <p:txBody>
          <a:bodyPr/>
          <a:lstStyle/>
          <a:p>
            <a:pPr algn="ctr"/>
            <a:r>
              <a:rPr lang="en-US" dirty="0"/>
              <a:t>Thank you!</a:t>
            </a:r>
            <a:endParaRPr lang="en-IN" dirty="0"/>
          </a:p>
        </p:txBody>
      </p:sp>
    </p:spTree>
    <p:extLst>
      <p:ext uri="{BB962C8B-B14F-4D97-AF65-F5344CB8AC3E}">
        <p14:creationId xmlns:p14="http://schemas.microsoft.com/office/powerpoint/2010/main" val="2179002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5CCD8-6086-3662-09C1-55FC7F8ACCEE}"/>
              </a:ext>
            </a:extLst>
          </p:cNvPr>
          <p:cNvSpPr>
            <a:spLocks noGrp="1"/>
          </p:cNvSpPr>
          <p:nvPr>
            <p:ph type="title"/>
          </p:nvPr>
        </p:nvSpPr>
        <p:spPr/>
        <p:txBody>
          <a:bodyPr/>
          <a:lstStyle/>
          <a:p>
            <a:r>
              <a:rPr lang="en-US" dirty="0"/>
              <a:t>				Abstract</a:t>
            </a:r>
            <a:endParaRPr lang="en-IN" dirty="0"/>
          </a:p>
        </p:txBody>
      </p:sp>
      <p:sp>
        <p:nvSpPr>
          <p:cNvPr id="3" name="Content Placeholder 2">
            <a:extLst>
              <a:ext uri="{FF2B5EF4-FFF2-40B4-BE49-F238E27FC236}">
                <a16:creationId xmlns:a16="http://schemas.microsoft.com/office/drawing/2014/main" id="{92AF14D6-BBBF-5C6D-AA86-F1F8296EBC7E}"/>
              </a:ext>
            </a:extLst>
          </p:cNvPr>
          <p:cNvSpPr>
            <a:spLocks noGrp="1"/>
          </p:cNvSpPr>
          <p:nvPr>
            <p:ph idx="1"/>
          </p:nvPr>
        </p:nvSpPr>
        <p:spPr/>
        <p:txBody>
          <a:bodyPr/>
          <a:lstStyle/>
          <a:p>
            <a:r>
              <a:rPr lang="en-US" dirty="0"/>
              <a:t>The Project is called “Akira-A Personal Desktop Assistant” is a desktop assistant helping you with your day-to-day activities on your desktop.</a:t>
            </a:r>
          </a:p>
          <a:p>
            <a:r>
              <a:rPr lang="en-US" dirty="0"/>
              <a:t>Laptops and Desktops have become a part and parcel of everyone’s life, as every level of task requires some computation.</a:t>
            </a:r>
          </a:p>
          <a:p>
            <a:r>
              <a:rPr lang="en-US" dirty="0"/>
              <a:t> Everyone in the whole wide world is in need of computers and laptops because of 4th Industrial Revolution and work on these systems have increased a lot. </a:t>
            </a:r>
          </a:p>
          <a:p>
            <a:r>
              <a:rPr lang="en-US" dirty="0"/>
              <a:t>The main reason for a personal desktop assistant was to take some load of simple work performed in your system and give it an assistant who can complete and assist you while you keep working on the system</a:t>
            </a:r>
            <a:endParaRPr lang="en-IN" dirty="0"/>
          </a:p>
        </p:txBody>
      </p:sp>
    </p:spTree>
    <p:extLst>
      <p:ext uri="{BB962C8B-B14F-4D97-AF65-F5344CB8AC3E}">
        <p14:creationId xmlns:p14="http://schemas.microsoft.com/office/powerpoint/2010/main" val="2503352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3874D-39D8-DC12-EA85-A2A81FAC63EA}"/>
              </a:ext>
            </a:extLst>
          </p:cNvPr>
          <p:cNvSpPr>
            <a:spLocks noGrp="1"/>
          </p:cNvSpPr>
          <p:nvPr>
            <p:ph type="title"/>
          </p:nvPr>
        </p:nvSpPr>
        <p:spPr/>
        <p:txBody>
          <a:bodyPr/>
          <a:lstStyle/>
          <a:p>
            <a:pPr algn="ctr"/>
            <a:r>
              <a:rPr lang="en-US" dirty="0"/>
              <a:t>Features</a:t>
            </a:r>
            <a:endParaRPr lang="en-IN" dirty="0"/>
          </a:p>
        </p:txBody>
      </p:sp>
      <p:sp>
        <p:nvSpPr>
          <p:cNvPr id="3" name="Content Placeholder 2">
            <a:extLst>
              <a:ext uri="{FF2B5EF4-FFF2-40B4-BE49-F238E27FC236}">
                <a16:creationId xmlns:a16="http://schemas.microsoft.com/office/drawing/2014/main" id="{FCE613DE-A942-5DD4-3298-4BBA12C30EE4}"/>
              </a:ext>
            </a:extLst>
          </p:cNvPr>
          <p:cNvSpPr>
            <a:spLocks noGrp="1"/>
          </p:cNvSpPr>
          <p:nvPr>
            <p:ph idx="1"/>
          </p:nvPr>
        </p:nvSpPr>
        <p:spPr>
          <a:xfrm>
            <a:off x="1108650" y="1792936"/>
            <a:ext cx="9784080" cy="4206240"/>
          </a:xfrm>
        </p:spPr>
        <p:txBody>
          <a:bodyPr>
            <a:normAutofit/>
          </a:bodyPr>
          <a:lstStyle/>
          <a:p>
            <a:pPr marL="0" indent="0">
              <a:buNone/>
            </a:pPr>
            <a:r>
              <a:rPr lang="en-US" dirty="0"/>
              <a:t>Akira contains the following features: </a:t>
            </a:r>
          </a:p>
          <a:p>
            <a:pPr marL="457200" indent="-457200">
              <a:buAutoNum type="arabicPeriod"/>
            </a:pPr>
            <a:r>
              <a:rPr lang="en-US" dirty="0"/>
              <a:t>Dr. Akhtar Hasan Rizvi - tells you about Dr. Akhtar Hasan Rizvi </a:t>
            </a:r>
          </a:p>
          <a:p>
            <a:pPr marL="457200" indent="-457200">
              <a:buAutoNum type="arabicPeriod"/>
            </a:pPr>
            <a:r>
              <a:rPr lang="en-US" dirty="0"/>
              <a:t> Adv. Mrs. Rubina Rizvi - tells you about Mrs. Rubina Akhtar Hasan Rizvi </a:t>
            </a:r>
          </a:p>
          <a:p>
            <a:pPr marL="457200" indent="-457200">
              <a:buAutoNum type="arabicPeriod"/>
            </a:pPr>
            <a:r>
              <a:rPr lang="en-US" dirty="0"/>
              <a:t>Rizvi College - tells you about Rizvi college 4. tell me about </a:t>
            </a:r>
            <a:r>
              <a:rPr lang="en-US" dirty="0" err="1"/>
              <a:t>rumi</a:t>
            </a:r>
            <a:r>
              <a:rPr lang="en-US" dirty="0"/>
              <a:t> care - tells you about Rumi care </a:t>
            </a:r>
          </a:p>
          <a:p>
            <a:pPr marL="457200" indent="-457200">
              <a:buAutoNum type="arabicPeriod"/>
            </a:pPr>
            <a:r>
              <a:rPr lang="en-US" dirty="0"/>
              <a:t>help yourself foundation - tell you about Help yourself foundation </a:t>
            </a:r>
          </a:p>
          <a:p>
            <a:pPr marL="457200" indent="-457200">
              <a:buAutoNum type="arabicPeriod"/>
            </a:pPr>
            <a:r>
              <a:rPr lang="en-US" dirty="0"/>
              <a:t>launch Website (pause) Name of Website - opens website </a:t>
            </a:r>
          </a:p>
          <a:p>
            <a:pPr marL="457200" indent="-457200">
              <a:buAutoNum type="arabicPeriod"/>
            </a:pPr>
            <a:r>
              <a:rPr lang="en-US" dirty="0"/>
              <a:t>google search + your query - opens google search and speak 3 sentences from you query</a:t>
            </a:r>
            <a:endParaRPr lang="en-IN" dirty="0"/>
          </a:p>
        </p:txBody>
      </p:sp>
    </p:spTree>
    <p:extLst>
      <p:ext uri="{BB962C8B-B14F-4D97-AF65-F5344CB8AC3E}">
        <p14:creationId xmlns:p14="http://schemas.microsoft.com/office/powerpoint/2010/main" val="4053284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797819-162A-E591-2C3B-5091F384A50E}"/>
              </a:ext>
            </a:extLst>
          </p:cNvPr>
          <p:cNvSpPr txBox="1"/>
          <p:nvPr/>
        </p:nvSpPr>
        <p:spPr>
          <a:xfrm>
            <a:off x="556592" y="258417"/>
            <a:ext cx="11094938" cy="4832092"/>
          </a:xfrm>
          <a:prstGeom prst="rect">
            <a:avLst/>
          </a:prstGeom>
          <a:noFill/>
        </p:spPr>
        <p:txBody>
          <a:bodyPr wrap="square" rtlCol="0">
            <a:spAutoFit/>
          </a:bodyPr>
          <a:lstStyle/>
          <a:p>
            <a:r>
              <a:rPr lang="en-US" sz="2200" dirty="0"/>
              <a:t>7.	 from YouTube + your query - open YouTube and search videos on your query </a:t>
            </a:r>
          </a:p>
          <a:p>
            <a:r>
              <a:rPr lang="en-US" sz="2200" dirty="0"/>
              <a:t>8. 	tell me about Dr Anjum Ara Ahmed - Information about Dr Anjum Ara Ahmed </a:t>
            </a:r>
          </a:p>
          <a:p>
            <a:r>
              <a:rPr lang="en-US" sz="2200" dirty="0"/>
              <a:t>9. 	from wikipedia + your query - tell 3 sentences from your wikipedia query </a:t>
            </a:r>
          </a:p>
          <a:p>
            <a:r>
              <a:rPr lang="en-US" sz="2200" dirty="0"/>
              <a:t>10.	take note - takes note and saves it </a:t>
            </a:r>
          </a:p>
          <a:p>
            <a:r>
              <a:rPr lang="en-US" sz="2200" dirty="0"/>
              <a:t>11.	take a screenshot + name of the screenshot - takes a screenshot and saves it </a:t>
            </a:r>
          </a:p>
          <a:p>
            <a:r>
              <a:rPr lang="en-US" sz="2200" dirty="0"/>
              <a:t>12.	tell me A joke - Tells a joke </a:t>
            </a:r>
          </a:p>
          <a:p>
            <a:r>
              <a:rPr lang="en-US" sz="2200" dirty="0"/>
              <a:t>13.	music - Plays music from your directory </a:t>
            </a:r>
          </a:p>
          <a:p>
            <a:r>
              <a:rPr lang="en-US" sz="2200" dirty="0"/>
              <a:t>14.	open app - Opens Specific apps </a:t>
            </a:r>
          </a:p>
          <a:p>
            <a:r>
              <a:rPr lang="en-US" sz="2200" dirty="0"/>
              <a:t>15.	bitcoin - Tell the current value of Bitcoin </a:t>
            </a:r>
          </a:p>
          <a:p>
            <a:r>
              <a:rPr lang="en-US" sz="2200" dirty="0"/>
              <a:t>16.	time - Tells current time </a:t>
            </a:r>
          </a:p>
          <a:p>
            <a:r>
              <a:rPr lang="en-US" sz="2200" dirty="0"/>
              <a:t>17.	date - Tells current date </a:t>
            </a:r>
          </a:p>
          <a:p>
            <a:r>
              <a:rPr lang="en-US" sz="2200" dirty="0"/>
              <a:t>18.	today - Tells current day </a:t>
            </a:r>
          </a:p>
          <a:p>
            <a:r>
              <a:rPr lang="en-US" sz="2200" dirty="0"/>
              <a:t>19.	set an alarm - Sets an alarm </a:t>
            </a:r>
          </a:p>
          <a:p>
            <a:r>
              <a:rPr lang="en-US" sz="2200" dirty="0"/>
              <a:t>20.	goodbye or exit - Exits the program</a:t>
            </a:r>
            <a:endParaRPr lang="en-IN" sz="2200" dirty="0"/>
          </a:p>
        </p:txBody>
      </p:sp>
    </p:spTree>
    <p:extLst>
      <p:ext uri="{BB962C8B-B14F-4D97-AF65-F5344CB8AC3E}">
        <p14:creationId xmlns:p14="http://schemas.microsoft.com/office/powerpoint/2010/main" val="1363587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68FA0-6606-BBBB-64B2-4FE92DF27564}"/>
              </a:ext>
            </a:extLst>
          </p:cNvPr>
          <p:cNvSpPr>
            <a:spLocks noGrp="1"/>
          </p:cNvSpPr>
          <p:nvPr>
            <p:ph type="title"/>
          </p:nvPr>
        </p:nvSpPr>
        <p:spPr/>
        <p:txBody>
          <a:bodyPr/>
          <a:lstStyle/>
          <a:p>
            <a:pPr algn="ctr"/>
            <a:r>
              <a:rPr lang="en-IN" dirty="0"/>
              <a:t>How does it work?</a:t>
            </a:r>
          </a:p>
        </p:txBody>
      </p:sp>
      <p:sp>
        <p:nvSpPr>
          <p:cNvPr id="3" name="Content Placeholder 2">
            <a:extLst>
              <a:ext uri="{FF2B5EF4-FFF2-40B4-BE49-F238E27FC236}">
                <a16:creationId xmlns:a16="http://schemas.microsoft.com/office/drawing/2014/main" id="{9AD65D34-88F9-504A-F65C-09FF0F81B349}"/>
              </a:ext>
            </a:extLst>
          </p:cNvPr>
          <p:cNvSpPr>
            <a:spLocks noGrp="1"/>
          </p:cNvSpPr>
          <p:nvPr>
            <p:ph idx="1"/>
          </p:nvPr>
        </p:nvSpPr>
        <p:spPr/>
        <p:txBody>
          <a:bodyPr/>
          <a:lstStyle/>
          <a:p>
            <a:r>
              <a:rPr lang="en-IN" dirty="0"/>
              <a:t>When Application is Opened, you see gui and a text document named as Features.</a:t>
            </a:r>
          </a:p>
          <a:p>
            <a:r>
              <a:rPr lang="en-IN" dirty="0"/>
              <a:t>Gui has a button called “Talk to Akira” which starts the assistant and Features text document contains keywords and what they do.</a:t>
            </a:r>
          </a:p>
          <a:p>
            <a:r>
              <a:rPr lang="en-IN" dirty="0"/>
              <a:t>Input device is use to take listen you voice.</a:t>
            </a:r>
          </a:p>
          <a:p>
            <a:r>
              <a:rPr lang="en-IN" dirty="0"/>
              <a:t>Recognize.google recognizes your voice with Microphone as source.</a:t>
            </a:r>
          </a:p>
          <a:p>
            <a:r>
              <a:rPr lang="en-IN" dirty="0"/>
              <a:t>Function TaskExec() contains tasks that triggers specific keywords are said.</a:t>
            </a:r>
          </a:p>
          <a:p>
            <a:r>
              <a:rPr lang="en-IN" dirty="0"/>
              <a:t>Tasks are performed</a:t>
            </a:r>
          </a:p>
          <a:p>
            <a:r>
              <a:rPr lang="en-IN" dirty="0"/>
              <a:t>Pyttsx3 library converts text to speech. You can make assistant speak stuff with speak() function</a:t>
            </a:r>
          </a:p>
          <a:p>
            <a:endParaRPr lang="en-IN" dirty="0"/>
          </a:p>
        </p:txBody>
      </p:sp>
    </p:spTree>
    <p:extLst>
      <p:ext uri="{BB962C8B-B14F-4D97-AF65-F5344CB8AC3E}">
        <p14:creationId xmlns:p14="http://schemas.microsoft.com/office/powerpoint/2010/main" val="1883922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8448-378A-8CF9-AAFC-65E8B479DEB4}"/>
              </a:ext>
            </a:extLst>
          </p:cNvPr>
          <p:cNvSpPr>
            <a:spLocks noGrp="1"/>
          </p:cNvSpPr>
          <p:nvPr>
            <p:ph type="title"/>
          </p:nvPr>
        </p:nvSpPr>
        <p:spPr/>
        <p:txBody>
          <a:bodyPr/>
          <a:lstStyle/>
          <a:p>
            <a:pPr algn="ctr"/>
            <a:r>
              <a:rPr lang="en-IN" dirty="0"/>
              <a:t>Photos</a:t>
            </a:r>
          </a:p>
        </p:txBody>
      </p:sp>
      <p:sp>
        <p:nvSpPr>
          <p:cNvPr id="5" name="Rectangle 5">
            <a:extLst>
              <a:ext uri="{FF2B5EF4-FFF2-40B4-BE49-F238E27FC236}">
                <a16:creationId xmlns:a16="http://schemas.microsoft.com/office/drawing/2014/main" id="{7B656482-2676-0CE1-25A2-63990DDA3AFB}"/>
              </a:ext>
            </a:extLst>
          </p:cNvPr>
          <p:cNvSpPr>
            <a:spLocks noChangeArrowheads="1"/>
          </p:cNvSpPr>
          <p:nvPr/>
        </p:nvSpPr>
        <p:spPr bwMode="auto">
          <a:xfrm>
            <a:off x="4684246" y="1959428"/>
            <a:ext cx="2504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r>
              <a:rPr lang="en-IN" sz="2400" dirty="0"/>
              <a:t>Opening Software</a:t>
            </a:r>
            <a:endParaRPr lang="en-IN" dirty="0"/>
          </a:p>
        </p:txBody>
      </p:sp>
      <p:pic>
        <p:nvPicPr>
          <p:cNvPr id="1028" name="image5.png">
            <a:extLst>
              <a:ext uri="{FF2B5EF4-FFF2-40B4-BE49-F238E27FC236}">
                <a16:creationId xmlns:a16="http://schemas.microsoft.com/office/drawing/2014/main" id="{974D55D0-E5A1-E827-F924-68D266782F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2937" y="2421094"/>
            <a:ext cx="6821306" cy="410713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a:extLst>
              <a:ext uri="{FF2B5EF4-FFF2-40B4-BE49-F238E27FC236}">
                <a16:creationId xmlns:a16="http://schemas.microsoft.com/office/drawing/2014/main" id="{54C9217C-759A-8346-4038-3D14370E15F9}"/>
              </a:ext>
            </a:extLst>
          </p:cNvPr>
          <p:cNvSpPr>
            <a:spLocks noChangeArrowheads="1"/>
          </p:cNvSpPr>
          <p:nvPr/>
        </p:nvSpPr>
        <p:spPr bwMode="auto">
          <a:xfrm>
            <a:off x="3140364" y="633513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884213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1.png">
            <a:extLst>
              <a:ext uri="{FF2B5EF4-FFF2-40B4-BE49-F238E27FC236}">
                <a16:creationId xmlns:a16="http://schemas.microsoft.com/office/drawing/2014/main" id="{0E3163FB-92B0-43D6-EE01-A3BAFBA14F69}"/>
              </a:ext>
            </a:extLst>
          </p:cNvPr>
          <p:cNvPicPr/>
          <p:nvPr/>
        </p:nvPicPr>
        <p:blipFill>
          <a:blip r:embed="rId2"/>
          <a:srcRect/>
          <a:stretch>
            <a:fillRect/>
          </a:stretch>
        </p:blipFill>
        <p:spPr>
          <a:xfrm>
            <a:off x="1542472" y="1274404"/>
            <a:ext cx="8469745" cy="4579764"/>
          </a:xfrm>
          <a:prstGeom prst="rect">
            <a:avLst/>
          </a:prstGeom>
          <a:ln/>
        </p:spPr>
      </p:pic>
      <p:sp>
        <p:nvSpPr>
          <p:cNvPr id="3" name="TextBox 2">
            <a:extLst>
              <a:ext uri="{FF2B5EF4-FFF2-40B4-BE49-F238E27FC236}">
                <a16:creationId xmlns:a16="http://schemas.microsoft.com/office/drawing/2014/main" id="{85B198AA-5289-E98D-D3F9-FA375419032E}"/>
              </a:ext>
            </a:extLst>
          </p:cNvPr>
          <p:cNvSpPr txBox="1"/>
          <p:nvPr/>
        </p:nvSpPr>
        <p:spPr>
          <a:xfrm>
            <a:off x="2909456" y="628073"/>
            <a:ext cx="5255490" cy="769441"/>
          </a:xfrm>
          <a:prstGeom prst="rect">
            <a:avLst/>
          </a:prstGeom>
          <a:noFill/>
        </p:spPr>
        <p:txBody>
          <a:bodyPr wrap="square" rtlCol="0">
            <a:spAutoFit/>
          </a:bodyPr>
          <a:lstStyle/>
          <a:p>
            <a:pPr algn="ctr"/>
            <a:r>
              <a:rPr lang="en-IN" sz="2200" dirty="0"/>
              <a:t>Google Search : “What is Photosynthesis”</a:t>
            </a:r>
          </a:p>
          <a:p>
            <a:pPr algn="ctr"/>
            <a:endParaRPr lang="en-IN" sz="2200" dirty="0"/>
          </a:p>
        </p:txBody>
      </p:sp>
    </p:spTree>
    <p:extLst>
      <p:ext uri="{BB962C8B-B14F-4D97-AF65-F5344CB8AC3E}">
        <p14:creationId xmlns:p14="http://schemas.microsoft.com/office/powerpoint/2010/main" val="829831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7.png">
            <a:extLst>
              <a:ext uri="{FF2B5EF4-FFF2-40B4-BE49-F238E27FC236}">
                <a16:creationId xmlns:a16="http://schemas.microsoft.com/office/drawing/2014/main" id="{47EDDBA3-08B3-792E-BB3E-39C79DAA4C6C}"/>
              </a:ext>
            </a:extLst>
          </p:cNvPr>
          <p:cNvPicPr/>
          <p:nvPr/>
        </p:nvPicPr>
        <p:blipFill>
          <a:blip r:embed="rId2"/>
          <a:srcRect/>
          <a:stretch>
            <a:fillRect/>
          </a:stretch>
        </p:blipFill>
        <p:spPr>
          <a:xfrm>
            <a:off x="1745674" y="1690255"/>
            <a:ext cx="8719126" cy="4498109"/>
          </a:xfrm>
          <a:prstGeom prst="rect">
            <a:avLst/>
          </a:prstGeom>
          <a:ln/>
        </p:spPr>
      </p:pic>
      <p:sp>
        <p:nvSpPr>
          <p:cNvPr id="4" name="TextBox 3">
            <a:extLst>
              <a:ext uri="{FF2B5EF4-FFF2-40B4-BE49-F238E27FC236}">
                <a16:creationId xmlns:a16="http://schemas.microsoft.com/office/drawing/2014/main" id="{5722E6C0-0C93-C5CB-C0FF-5DD4987CD857}"/>
              </a:ext>
            </a:extLst>
          </p:cNvPr>
          <p:cNvSpPr txBox="1"/>
          <p:nvPr/>
        </p:nvSpPr>
        <p:spPr>
          <a:xfrm>
            <a:off x="4100946" y="1154546"/>
            <a:ext cx="4322618" cy="430887"/>
          </a:xfrm>
          <a:prstGeom prst="rect">
            <a:avLst/>
          </a:prstGeom>
          <a:noFill/>
        </p:spPr>
        <p:txBody>
          <a:bodyPr wrap="square" rtlCol="0">
            <a:spAutoFit/>
          </a:bodyPr>
          <a:lstStyle/>
          <a:p>
            <a:r>
              <a:rPr lang="en-IN" sz="2200" dirty="0"/>
              <a:t>YouTube Search: “Code with Harry</a:t>
            </a:r>
            <a:r>
              <a:rPr lang="en-IN" dirty="0"/>
              <a:t>”</a:t>
            </a:r>
          </a:p>
        </p:txBody>
      </p:sp>
    </p:spTree>
    <p:extLst>
      <p:ext uri="{BB962C8B-B14F-4D97-AF65-F5344CB8AC3E}">
        <p14:creationId xmlns:p14="http://schemas.microsoft.com/office/powerpoint/2010/main" val="2430673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93F06-72F0-E55A-A557-9748697EFCD5}"/>
              </a:ext>
            </a:extLst>
          </p:cNvPr>
          <p:cNvSpPr>
            <a:spLocks noGrp="1"/>
          </p:cNvSpPr>
          <p:nvPr>
            <p:ph type="title"/>
          </p:nvPr>
        </p:nvSpPr>
        <p:spPr/>
        <p:txBody>
          <a:bodyPr/>
          <a:lstStyle/>
          <a:p>
            <a:pPr algn="ctr"/>
            <a:r>
              <a:rPr lang="en-IN" dirty="0"/>
              <a:t>Limitations of Akira</a:t>
            </a:r>
          </a:p>
        </p:txBody>
      </p:sp>
      <p:sp>
        <p:nvSpPr>
          <p:cNvPr id="3" name="Content Placeholder 2">
            <a:extLst>
              <a:ext uri="{FF2B5EF4-FFF2-40B4-BE49-F238E27FC236}">
                <a16:creationId xmlns:a16="http://schemas.microsoft.com/office/drawing/2014/main" id="{417BFCD1-F416-C80A-CFF0-A7F15EFF5A44}"/>
              </a:ext>
            </a:extLst>
          </p:cNvPr>
          <p:cNvSpPr>
            <a:spLocks noGrp="1"/>
          </p:cNvSpPr>
          <p:nvPr>
            <p:ph idx="1"/>
          </p:nvPr>
        </p:nvSpPr>
        <p:spPr/>
        <p:txBody>
          <a:bodyPr/>
          <a:lstStyle/>
          <a:p>
            <a:pPr marL="0" indent="0" algn="just">
              <a:lnSpc>
                <a:spcPct val="107000"/>
              </a:lnSpc>
              <a:spcAft>
                <a:spcPts val="800"/>
              </a:spcAft>
              <a:buNone/>
            </a:pPr>
            <a:r>
              <a:rPr lang="en-IN" dirty="0">
                <a:effectLst/>
                <a:latin typeface="Times New Roman" panose="02020603050405020304" pitchFamily="18" charset="0"/>
                <a:ea typeface="Times New Roman" panose="02020603050405020304" pitchFamily="18" charset="0"/>
              </a:rPr>
              <a:t>Besides the above achievements and the successful completion of the project, we still feel the project has some limitations, listed as below:</a:t>
            </a:r>
            <a:endParaRPr lang="en-IN" dirty="0">
              <a:effectLst/>
              <a:latin typeface="Calibri" panose="020F0502020204030204" pitchFamily="34" charset="0"/>
              <a:ea typeface="Calibri" panose="020F0502020204030204" pitchFamily="34" charset="0"/>
            </a:endParaRPr>
          </a:p>
          <a:p>
            <a:pPr algn="just">
              <a:lnSpc>
                <a:spcPct val="107000"/>
              </a:lnSpc>
              <a:spcAft>
                <a:spcPts val="800"/>
              </a:spcAft>
            </a:pPr>
            <a:r>
              <a:rPr lang="en-IN" dirty="0">
                <a:effectLst/>
                <a:latin typeface="Times New Roman" panose="02020603050405020304" pitchFamily="18" charset="0"/>
                <a:ea typeface="Times New Roman" panose="02020603050405020304" pitchFamily="18" charset="0"/>
              </a:rPr>
              <a:t>Akira can only execute tasks when specific words are said.</a:t>
            </a:r>
            <a:endParaRPr lang="en-IN" dirty="0">
              <a:effectLst/>
              <a:latin typeface="Calibri" panose="020F0502020204030204" pitchFamily="34" charset="0"/>
              <a:ea typeface="Calibri" panose="020F0502020204030204" pitchFamily="34" charset="0"/>
            </a:endParaRPr>
          </a:p>
          <a:p>
            <a:pPr algn="just">
              <a:lnSpc>
                <a:spcPct val="107000"/>
              </a:lnSpc>
              <a:spcAft>
                <a:spcPts val="800"/>
              </a:spcAft>
            </a:pPr>
            <a:r>
              <a:rPr lang="en-IN" dirty="0">
                <a:effectLst/>
                <a:latin typeface="Times New Roman" panose="02020603050405020304" pitchFamily="18" charset="0"/>
                <a:ea typeface="Times New Roman" panose="02020603050405020304" pitchFamily="18" charset="0"/>
              </a:rPr>
              <a:t>Very limited number of tasks can be performed right now</a:t>
            </a:r>
            <a:endParaRPr lang="en-IN" dirty="0">
              <a:effectLst/>
              <a:latin typeface="Calibri" panose="020F0502020204030204" pitchFamily="34" charset="0"/>
              <a:ea typeface="Calibri" panose="020F0502020204030204" pitchFamily="34" charset="0"/>
            </a:endParaRPr>
          </a:p>
          <a:p>
            <a:pPr algn="just">
              <a:lnSpc>
                <a:spcPct val="107000"/>
              </a:lnSpc>
              <a:spcAft>
                <a:spcPts val="800"/>
              </a:spcAft>
            </a:pPr>
            <a:r>
              <a:rPr lang="en-IN" dirty="0">
                <a:effectLst/>
                <a:latin typeface="Times New Roman" panose="02020603050405020304" pitchFamily="18" charset="0"/>
                <a:ea typeface="Times New Roman" panose="02020603050405020304" pitchFamily="18" charset="0"/>
              </a:rPr>
              <a:t>Recognizer is very slow and not very reliable</a:t>
            </a:r>
            <a:endParaRPr lang="en-IN" dirty="0">
              <a:effectLst/>
              <a:latin typeface="Calibri" panose="020F0502020204030204" pitchFamily="34" charset="0"/>
              <a:ea typeface="Calibri" panose="020F0502020204030204" pitchFamily="34" charset="0"/>
            </a:endParaRPr>
          </a:p>
          <a:p>
            <a:pPr algn="just">
              <a:lnSpc>
                <a:spcPct val="107000"/>
              </a:lnSpc>
              <a:spcAft>
                <a:spcPts val="800"/>
              </a:spcAft>
            </a:pPr>
            <a:r>
              <a:rPr lang="en-IN" dirty="0">
                <a:effectLst/>
                <a:latin typeface="Times New Roman" panose="02020603050405020304" pitchFamily="18" charset="0"/>
                <a:ea typeface="Times New Roman" panose="02020603050405020304" pitchFamily="18" charset="0"/>
              </a:rPr>
              <a:t>Music function is not ideal as it needs you put your song files in specific folder</a:t>
            </a:r>
            <a:endParaRPr lang="en-IN"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5296432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60</TotalTime>
  <Words>691</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Corbel</vt:lpstr>
      <vt:lpstr>Times New Roman</vt:lpstr>
      <vt:lpstr>Wingdings</vt:lpstr>
      <vt:lpstr>Banded</vt:lpstr>
      <vt:lpstr>Akira – A personal desktop assistant</vt:lpstr>
      <vt:lpstr>    Abstract</vt:lpstr>
      <vt:lpstr>Features</vt:lpstr>
      <vt:lpstr>PowerPoint Presentation</vt:lpstr>
      <vt:lpstr>How does it work?</vt:lpstr>
      <vt:lpstr>Photos</vt:lpstr>
      <vt:lpstr>PowerPoint Presentation</vt:lpstr>
      <vt:lpstr>PowerPoint Presentation</vt:lpstr>
      <vt:lpstr>Limitations of Akira</vt:lpstr>
      <vt:lpstr>Conclusion and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Akira – A personal desktop assistant</dc:title>
  <dc:creator>Musab Shaikh</dc:creator>
  <cp:lastModifiedBy>Musab Shaikh</cp:lastModifiedBy>
  <cp:revision>4</cp:revision>
  <dcterms:created xsi:type="dcterms:W3CDTF">2022-10-06T15:48:37Z</dcterms:created>
  <dcterms:modified xsi:type="dcterms:W3CDTF">2022-12-10T04:49:50Z</dcterms:modified>
</cp:coreProperties>
</file>