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aleway"/>
      <p:regular r:id="rId24"/>
      <p:bold r:id="rId25"/>
      <p:italic r:id="rId26"/>
      <p:boldItalic r:id="rId27"/>
    </p:embeddedFont>
    <p:embeddedFont>
      <p:font typeface="Poppins"/>
      <p:regular r:id="rId28"/>
      <p:bold r:id="rId29"/>
      <p:italic r:id="rId30"/>
      <p:boldItalic r:id="rId31"/>
    </p:embeddedFont>
    <p:embeddedFont>
      <p:font typeface="Poppins Black"/>
      <p:bold r:id="rId32"/>
      <p:boldItalic r:id="rId33"/>
    </p:embeddedFont>
    <p:embeddedFont>
      <p:font typeface="Barlow ExtraBold"/>
      <p:bold r:id="rId34"/>
      <p:boldItalic r:id="rId35"/>
    </p:embeddedFont>
    <p:embeddedFont>
      <p:font typeface="Barlow"/>
      <p:regular r:id="rId36"/>
      <p:bold r:id="rId37"/>
      <p:italic r:id="rId38"/>
      <p:boldItalic r:id="rId39"/>
    </p:embeddedFont>
    <p:embeddedFont>
      <p:font typeface="Poppins ExtraBold"/>
      <p:bold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oppinsExtraBold-bold.fntdata"/><Relationship Id="rId20" Type="http://schemas.openxmlformats.org/officeDocument/2006/relationships/slide" Target="slides/slide16.xml"/><Relationship Id="rId41" Type="http://schemas.openxmlformats.org/officeDocument/2006/relationships/font" Target="fonts/PoppinsExtraBold-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aleway-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Poppins-regular.fntdata"/><Relationship Id="rId27" Type="http://schemas.openxmlformats.org/officeDocument/2006/relationships/font" Target="fonts/Raleway-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oppins-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oppins-boldItalic.fntdata"/><Relationship Id="rId30" Type="http://schemas.openxmlformats.org/officeDocument/2006/relationships/font" Target="fonts/Poppins-italic.fntdata"/><Relationship Id="rId11" Type="http://schemas.openxmlformats.org/officeDocument/2006/relationships/slide" Target="slides/slide7.xml"/><Relationship Id="rId33" Type="http://schemas.openxmlformats.org/officeDocument/2006/relationships/font" Target="fonts/PoppinsBlack-boldItalic.fntdata"/><Relationship Id="rId10" Type="http://schemas.openxmlformats.org/officeDocument/2006/relationships/slide" Target="slides/slide6.xml"/><Relationship Id="rId32" Type="http://schemas.openxmlformats.org/officeDocument/2006/relationships/font" Target="fonts/PoppinsBlack-bold.fntdata"/><Relationship Id="rId13" Type="http://schemas.openxmlformats.org/officeDocument/2006/relationships/slide" Target="slides/slide9.xml"/><Relationship Id="rId35" Type="http://schemas.openxmlformats.org/officeDocument/2006/relationships/font" Target="fonts/BarlowExtraBold-boldItalic.fntdata"/><Relationship Id="rId12" Type="http://schemas.openxmlformats.org/officeDocument/2006/relationships/slide" Target="slides/slide8.xml"/><Relationship Id="rId34" Type="http://schemas.openxmlformats.org/officeDocument/2006/relationships/font" Target="fonts/BarlowExtraBold-bold.fntdata"/><Relationship Id="rId15" Type="http://schemas.openxmlformats.org/officeDocument/2006/relationships/slide" Target="slides/slide11.xml"/><Relationship Id="rId37" Type="http://schemas.openxmlformats.org/officeDocument/2006/relationships/font" Target="fonts/Barlow-bold.fntdata"/><Relationship Id="rId14" Type="http://schemas.openxmlformats.org/officeDocument/2006/relationships/slide" Target="slides/slide10.xml"/><Relationship Id="rId36" Type="http://schemas.openxmlformats.org/officeDocument/2006/relationships/font" Target="fonts/Barlow-regular.fntdata"/><Relationship Id="rId17" Type="http://schemas.openxmlformats.org/officeDocument/2006/relationships/slide" Target="slides/slide13.xml"/><Relationship Id="rId39" Type="http://schemas.openxmlformats.org/officeDocument/2006/relationships/font" Target="fonts/Barlow-boldItalic.fntdata"/><Relationship Id="rId16" Type="http://schemas.openxmlformats.org/officeDocument/2006/relationships/slide" Target="slides/slide12.xml"/><Relationship Id="rId38" Type="http://schemas.openxmlformats.org/officeDocument/2006/relationships/font" Target="fonts/Barlow-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31f72e3fc95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31f72e3fc95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31f72e3fc95_1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31f72e3fc95_1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31f72e3fc95_1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31f72e3fc95_1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31f72e3fc95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31f72e3fc95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31f72e3fc95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31f72e3fc95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31f72e3fc95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31f72e3fc95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31f72e3fc95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31f72e3fc95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31f72e3fc95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31f72e3fc95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31f72e3fc95_8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31f72e3fc95_8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31f72e3fc95_8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31f72e3fc95_8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31f6afe169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31f6afe169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31f6afe1696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31f6afe1696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31f6afe1696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31f6afe1696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31f6afe1696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31f6afe1696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31f6afe1696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31f6afe1696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31f71ae45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31f71ae45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31f72e3fc95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31f72e3fc95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6782" y="-1232671"/>
            <a:ext cx="9807905" cy="7974474"/>
            <a:chOff x="-6782" y="-1232671"/>
            <a:chExt cx="9807905" cy="7974474"/>
          </a:xfrm>
        </p:grpSpPr>
        <p:sp>
          <p:nvSpPr>
            <p:cNvPr id="10" name="Google Shape;10;p2"/>
            <p:cNvSpPr/>
            <p:nvPr/>
          </p:nvSpPr>
          <p:spPr>
            <a:xfrm rot="-5400000">
              <a:off x="7120124" y="40608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 y="410467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6782" y="-1232671"/>
              <a:ext cx="9150782"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 name="Google Shape;13;p2"/>
          <p:cNvGrpSpPr/>
          <p:nvPr/>
        </p:nvGrpSpPr>
        <p:grpSpPr>
          <a:xfrm>
            <a:off x="-885529" y="302485"/>
            <a:ext cx="10998540" cy="4878740"/>
            <a:chOff x="-885529" y="302485"/>
            <a:chExt cx="10998540" cy="4878740"/>
          </a:xfrm>
        </p:grpSpPr>
        <p:sp>
          <p:nvSpPr>
            <p:cNvPr id="14" name="Google Shape;14;p2"/>
            <p:cNvSpPr/>
            <p:nvPr/>
          </p:nvSpPr>
          <p:spPr>
            <a:xfrm>
              <a:off x="2581296" y="4914218"/>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7266974" y="4937849"/>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93550" y="4455724"/>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flipH="1" rot="10800000">
              <a:off x="8291042" y="569492"/>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flipH="1">
              <a:off x="-885529" y="302485"/>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2"/>
          <p:cNvGrpSpPr/>
          <p:nvPr/>
        </p:nvGrpSpPr>
        <p:grpSpPr>
          <a:xfrm>
            <a:off x="-689412" y="-2417039"/>
            <a:ext cx="11168660" cy="9105554"/>
            <a:chOff x="-689412" y="-2417039"/>
            <a:chExt cx="11168660" cy="9105554"/>
          </a:xfrm>
        </p:grpSpPr>
        <p:grpSp>
          <p:nvGrpSpPr>
            <p:cNvPr id="20" name="Google Shape;20;p2"/>
            <p:cNvGrpSpPr/>
            <p:nvPr/>
          </p:nvGrpSpPr>
          <p:grpSpPr>
            <a:xfrm>
              <a:off x="6699625" y="4455725"/>
              <a:ext cx="3779622" cy="1782883"/>
              <a:chOff x="5782225" y="4455725"/>
              <a:chExt cx="3779622" cy="1782883"/>
            </a:xfrm>
          </p:grpSpPr>
          <p:sp>
            <p:nvSpPr>
              <p:cNvPr id="21" name="Google Shape;21;p2"/>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782225" y="47012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48925" y="4604000"/>
              <a:ext cx="5424616" cy="2084515"/>
              <a:chOff x="0" y="4604000"/>
              <a:chExt cx="5424616" cy="2084515"/>
            </a:xfrm>
          </p:grpSpPr>
          <p:sp>
            <p:nvSpPr>
              <p:cNvPr id="24" name="Google Shape;24;p2"/>
              <p:cNvSpPr/>
              <p:nvPr/>
            </p:nvSpPr>
            <p:spPr>
              <a:xfrm>
                <a:off x="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92960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2"/>
            <p:cNvSpPr/>
            <p:nvPr/>
          </p:nvSpPr>
          <p:spPr>
            <a:xfrm rot="10800000">
              <a:off x="-689412" y="-1173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rot="10800000">
              <a:off x="4880516" y="-24170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2"/>
          <p:cNvSpPr txBox="1"/>
          <p:nvPr>
            <p:ph type="ctrTitle"/>
          </p:nvPr>
        </p:nvSpPr>
        <p:spPr>
          <a:xfrm>
            <a:off x="1394250" y="1432275"/>
            <a:ext cx="6355500" cy="16101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4300"/>
              <a:buNone/>
              <a:defRPr sz="4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29" name="Google Shape;29;p2"/>
          <p:cNvSpPr txBox="1"/>
          <p:nvPr>
            <p:ph idx="1" type="subTitle"/>
          </p:nvPr>
        </p:nvSpPr>
        <p:spPr>
          <a:xfrm>
            <a:off x="1394250" y="3058425"/>
            <a:ext cx="6355500" cy="387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3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2" name="Shape 212"/>
        <p:cNvGrpSpPr/>
        <p:nvPr/>
      </p:nvGrpSpPr>
      <p:grpSpPr>
        <a:xfrm>
          <a:off x="0" y="0"/>
          <a:ext cx="0" cy="0"/>
          <a:chOff x="0" y="0"/>
          <a:chExt cx="0" cy="0"/>
        </a:xfrm>
      </p:grpSpPr>
      <p:grpSp>
        <p:nvGrpSpPr>
          <p:cNvPr id="213" name="Google Shape;213;p11"/>
          <p:cNvGrpSpPr/>
          <p:nvPr/>
        </p:nvGrpSpPr>
        <p:grpSpPr>
          <a:xfrm flipH="1" rot="10800000">
            <a:off x="-3394" y="-2273839"/>
            <a:ext cx="9804518" cy="8448224"/>
            <a:chOff x="-3394" y="-1706421"/>
            <a:chExt cx="9804518" cy="8448224"/>
          </a:xfrm>
        </p:grpSpPr>
        <p:sp>
          <p:nvSpPr>
            <p:cNvPr id="214" name="Google Shape;214;p11"/>
            <p:cNvSpPr/>
            <p:nvPr/>
          </p:nvSpPr>
          <p:spPr>
            <a:xfrm rot="-5400000">
              <a:off x="7120124" y="40608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 y="379782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rot="10800000">
              <a:off x="-3394" y="-1706421"/>
              <a:ext cx="9150782"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 name="Google Shape;217;p11"/>
          <p:cNvSpPr txBox="1"/>
          <p:nvPr>
            <p:ph hasCustomPrompt="1" type="title"/>
          </p:nvPr>
        </p:nvSpPr>
        <p:spPr>
          <a:xfrm>
            <a:off x="3025725" y="1918850"/>
            <a:ext cx="4078800" cy="768000"/>
          </a:xfrm>
          <a:prstGeom prst="rect">
            <a:avLst/>
          </a:prstGeom>
        </p:spPr>
        <p:txBody>
          <a:bodyPr anchorCtr="0" anchor="ctr" bIns="91425" lIns="91425" spcFirstLastPara="1" rIns="91425" wrap="square" tIns="91425">
            <a:noAutofit/>
          </a:bodyPr>
          <a:lstStyle>
            <a:lvl1pPr lvl="0">
              <a:spcBef>
                <a:spcPts val="0"/>
              </a:spcBef>
              <a:spcAft>
                <a:spcPts val="0"/>
              </a:spcAft>
              <a:buSzPts val="9600"/>
              <a:buFont typeface="Poppins"/>
              <a:buNone/>
              <a:defRPr sz="5300">
                <a:latin typeface="Poppins"/>
                <a:ea typeface="Poppins"/>
                <a:cs typeface="Poppins"/>
                <a:sym typeface="Poppins"/>
              </a:defRPr>
            </a:lvl1pPr>
            <a:lvl2pPr lvl="1" algn="ctr">
              <a:spcBef>
                <a:spcPts val="0"/>
              </a:spcBef>
              <a:spcAft>
                <a:spcPts val="0"/>
              </a:spcAft>
              <a:buSzPts val="9600"/>
              <a:buFont typeface="Poppins"/>
              <a:buNone/>
              <a:defRPr b="0" sz="9600">
                <a:latin typeface="Poppins"/>
                <a:ea typeface="Poppins"/>
                <a:cs typeface="Poppins"/>
                <a:sym typeface="Poppins"/>
              </a:defRPr>
            </a:lvl2pPr>
            <a:lvl3pPr lvl="2" algn="ctr">
              <a:spcBef>
                <a:spcPts val="0"/>
              </a:spcBef>
              <a:spcAft>
                <a:spcPts val="0"/>
              </a:spcAft>
              <a:buSzPts val="9600"/>
              <a:buFont typeface="Poppins"/>
              <a:buNone/>
              <a:defRPr b="0" sz="9600">
                <a:latin typeface="Poppins"/>
                <a:ea typeface="Poppins"/>
                <a:cs typeface="Poppins"/>
                <a:sym typeface="Poppins"/>
              </a:defRPr>
            </a:lvl3pPr>
            <a:lvl4pPr lvl="3" algn="ctr">
              <a:spcBef>
                <a:spcPts val="0"/>
              </a:spcBef>
              <a:spcAft>
                <a:spcPts val="0"/>
              </a:spcAft>
              <a:buSzPts val="9600"/>
              <a:buFont typeface="Poppins"/>
              <a:buNone/>
              <a:defRPr b="0" sz="9600">
                <a:latin typeface="Poppins"/>
                <a:ea typeface="Poppins"/>
                <a:cs typeface="Poppins"/>
                <a:sym typeface="Poppins"/>
              </a:defRPr>
            </a:lvl4pPr>
            <a:lvl5pPr lvl="4" algn="ctr">
              <a:spcBef>
                <a:spcPts val="0"/>
              </a:spcBef>
              <a:spcAft>
                <a:spcPts val="0"/>
              </a:spcAft>
              <a:buSzPts val="9600"/>
              <a:buFont typeface="Poppins"/>
              <a:buNone/>
              <a:defRPr b="0" sz="9600">
                <a:latin typeface="Poppins"/>
                <a:ea typeface="Poppins"/>
                <a:cs typeface="Poppins"/>
                <a:sym typeface="Poppins"/>
              </a:defRPr>
            </a:lvl5pPr>
            <a:lvl6pPr lvl="5" algn="ctr">
              <a:spcBef>
                <a:spcPts val="0"/>
              </a:spcBef>
              <a:spcAft>
                <a:spcPts val="0"/>
              </a:spcAft>
              <a:buSzPts val="9600"/>
              <a:buFont typeface="Poppins"/>
              <a:buNone/>
              <a:defRPr b="0" sz="9600">
                <a:latin typeface="Poppins"/>
                <a:ea typeface="Poppins"/>
                <a:cs typeface="Poppins"/>
                <a:sym typeface="Poppins"/>
              </a:defRPr>
            </a:lvl6pPr>
            <a:lvl7pPr lvl="6" algn="ctr">
              <a:spcBef>
                <a:spcPts val="0"/>
              </a:spcBef>
              <a:spcAft>
                <a:spcPts val="0"/>
              </a:spcAft>
              <a:buSzPts val="9600"/>
              <a:buFont typeface="Poppins"/>
              <a:buNone/>
              <a:defRPr b="0" sz="9600">
                <a:latin typeface="Poppins"/>
                <a:ea typeface="Poppins"/>
                <a:cs typeface="Poppins"/>
                <a:sym typeface="Poppins"/>
              </a:defRPr>
            </a:lvl7pPr>
            <a:lvl8pPr lvl="7" algn="ctr">
              <a:spcBef>
                <a:spcPts val="0"/>
              </a:spcBef>
              <a:spcAft>
                <a:spcPts val="0"/>
              </a:spcAft>
              <a:buSzPts val="9600"/>
              <a:buFont typeface="Poppins"/>
              <a:buNone/>
              <a:defRPr b="0" sz="9600">
                <a:latin typeface="Poppins"/>
                <a:ea typeface="Poppins"/>
                <a:cs typeface="Poppins"/>
                <a:sym typeface="Poppins"/>
              </a:defRPr>
            </a:lvl8pPr>
            <a:lvl9pPr lvl="8" algn="ctr">
              <a:spcBef>
                <a:spcPts val="0"/>
              </a:spcBef>
              <a:spcAft>
                <a:spcPts val="0"/>
              </a:spcAft>
              <a:buSzPts val="9600"/>
              <a:buFont typeface="Poppins"/>
              <a:buNone/>
              <a:defRPr b="0" sz="9600">
                <a:latin typeface="Poppins"/>
                <a:ea typeface="Poppins"/>
                <a:cs typeface="Poppins"/>
                <a:sym typeface="Poppins"/>
              </a:defRPr>
            </a:lvl9pPr>
          </a:lstStyle>
          <a:p>
            <a:r>
              <a:t>xx%</a:t>
            </a:r>
          </a:p>
        </p:txBody>
      </p:sp>
      <p:sp>
        <p:nvSpPr>
          <p:cNvPr id="218" name="Google Shape;218;p11"/>
          <p:cNvSpPr txBox="1"/>
          <p:nvPr>
            <p:ph idx="1" type="subTitle"/>
          </p:nvPr>
        </p:nvSpPr>
        <p:spPr>
          <a:xfrm>
            <a:off x="3025725" y="2697650"/>
            <a:ext cx="4078800" cy="497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5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219" name="Google Shape;219;p11"/>
          <p:cNvGrpSpPr/>
          <p:nvPr/>
        </p:nvGrpSpPr>
        <p:grpSpPr>
          <a:xfrm>
            <a:off x="998171" y="-8"/>
            <a:ext cx="6608794" cy="5143512"/>
            <a:chOff x="998171" y="-8"/>
            <a:chExt cx="6608794" cy="5143512"/>
          </a:xfrm>
        </p:grpSpPr>
        <p:sp>
          <p:nvSpPr>
            <p:cNvPr id="220" name="Google Shape;220;p11"/>
            <p:cNvSpPr/>
            <p:nvPr/>
          </p:nvSpPr>
          <p:spPr>
            <a:xfrm rot="10800000">
              <a:off x="998171" y="4876498"/>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a:off x="6600181"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11"/>
          <p:cNvGrpSpPr/>
          <p:nvPr/>
        </p:nvGrpSpPr>
        <p:grpSpPr>
          <a:xfrm flipH="1" rot="10800000">
            <a:off x="-1443375" y="-2220551"/>
            <a:ext cx="11922622" cy="9653454"/>
            <a:chOff x="-1443375" y="-2964939"/>
            <a:chExt cx="11922622" cy="9653454"/>
          </a:xfrm>
        </p:grpSpPr>
        <p:grpSp>
          <p:nvGrpSpPr>
            <p:cNvPr id="223" name="Google Shape;223;p11"/>
            <p:cNvGrpSpPr/>
            <p:nvPr/>
          </p:nvGrpSpPr>
          <p:grpSpPr>
            <a:xfrm>
              <a:off x="6475250" y="3928475"/>
              <a:ext cx="4003997" cy="2064658"/>
              <a:chOff x="5557850" y="3928475"/>
              <a:chExt cx="4003997" cy="2064658"/>
            </a:xfrm>
          </p:grpSpPr>
          <p:sp>
            <p:nvSpPr>
              <p:cNvPr id="224" name="Google Shape;224;p11"/>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a:off x="5557850" y="3928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11"/>
            <p:cNvGrpSpPr/>
            <p:nvPr/>
          </p:nvGrpSpPr>
          <p:grpSpPr>
            <a:xfrm>
              <a:off x="-1443375" y="3908625"/>
              <a:ext cx="5889466" cy="2779890"/>
              <a:chOff x="-1394450" y="3908625"/>
              <a:chExt cx="5889466" cy="2779890"/>
            </a:xfrm>
          </p:grpSpPr>
          <p:sp>
            <p:nvSpPr>
              <p:cNvPr id="227" name="Google Shape;227;p11"/>
              <p:cNvSpPr/>
              <p:nvPr/>
            </p:nvSpPr>
            <p:spPr>
              <a:xfrm>
                <a:off x="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a:off x="-1394450" y="3908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11"/>
            <p:cNvSpPr/>
            <p:nvPr/>
          </p:nvSpPr>
          <p:spPr>
            <a:xfrm rot="10800000">
              <a:off x="-377487" y="-14120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rot="10800000">
              <a:off x="4605266" y="-29649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231" name="Shape 23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32" name="Shape 232"/>
        <p:cNvGrpSpPr/>
        <p:nvPr/>
      </p:nvGrpSpPr>
      <p:grpSpPr>
        <a:xfrm>
          <a:off x="0" y="0"/>
          <a:ext cx="0" cy="0"/>
          <a:chOff x="0" y="0"/>
          <a:chExt cx="0" cy="0"/>
        </a:xfrm>
      </p:grpSpPr>
      <p:grpSp>
        <p:nvGrpSpPr>
          <p:cNvPr id="233" name="Google Shape;233;p13"/>
          <p:cNvGrpSpPr/>
          <p:nvPr/>
        </p:nvGrpSpPr>
        <p:grpSpPr>
          <a:xfrm>
            <a:off x="-150966" y="-1569997"/>
            <a:ext cx="9294978" cy="8009776"/>
            <a:chOff x="-150966" y="-1569997"/>
            <a:chExt cx="9294978" cy="8009776"/>
          </a:xfrm>
        </p:grpSpPr>
        <p:sp>
          <p:nvSpPr>
            <p:cNvPr id="234" name="Google Shape;234;p13"/>
            <p:cNvSpPr/>
            <p:nvPr/>
          </p:nvSpPr>
          <p:spPr>
            <a:xfrm flipH="1">
              <a:off x="-150966" y="452838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p:nvPr/>
          </p:nvSpPr>
          <p:spPr>
            <a:xfrm rot="10800000">
              <a:off x="5623599" y="-156999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13"/>
          <p:cNvSpPr txBox="1"/>
          <p:nvPr>
            <p:ph idx="1" type="subTitle"/>
          </p:nvPr>
        </p:nvSpPr>
        <p:spPr>
          <a:xfrm>
            <a:off x="1024750" y="3241688"/>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37" name="Google Shape;237;p13"/>
          <p:cNvSpPr txBox="1"/>
          <p:nvPr>
            <p:ph idx="2" type="subTitle"/>
          </p:nvPr>
        </p:nvSpPr>
        <p:spPr>
          <a:xfrm>
            <a:off x="3419221" y="3241688"/>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38" name="Google Shape;238;p13"/>
          <p:cNvSpPr txBox="1"/>
          <p:nvPr>
            <p:ph idx="3" type="subTitle"/>
          </p:nvPr>
        </p:nvSpPr>
        <p:spPr>
          <a:xfrm>
            <a:off x="5813699" y="3241688"/>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39" name="Google Shape;239;p13"/>
          <p:cNvSpPr txBox="1"/>
          <p:nvPr>
            <p:ph idx="4" type="subTitle"/>
          </p:nvPr>
        </p:nvSpPr>
        <p:spPr>
          <a:xfrm>
            <a:off x="1024750" y="179616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40" name="Google Shape;240;p13"/>
          <p:cNvSpPr txBox="1"/>
          <p:nvPr>
            <p:ph idx="5" type="subTitle"/>
          </p:nvPr>
        </p:nvSpPr>
        <p:spPr>
          <a:xfrm>
            <a:off x="3419221" y="179616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41" name="Google Shape;241;p13"/>
          <p:cNvSpPr txBox="1"/>
          <p:nvPr>
            <p:ph idx="6" type="subTitle"/>
          </p:nvPr>
        </p:nvSpPr>
        <p:spPr>
          <a:xfrm>
            <a:off x="5813699" y="179616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242" name="Google Shape;242;p13"/>
          <p:cNvGrpSpPr/>
          <p:nvPr/>
        </p:nvGrpSpPr>
        <p:grpSpPr>
          <a:xfrm rot="10800000">
            <a:off x="-2096303" y="3730190"/>
            <a:ext cx="3010303" cy="380635"/>
            <a:chOff x="5446772" y="1743190"/>
            <a:chExt cx="3010303" cy="380635"/>
          </a:xfrm>
        </p:grpSpPr>
        <p:grpSp>
          <p:nvGrpSpPr>
            <p:cNvPr id="243" name="Google Shape;243;p13"/>
            <p:cNvGrpSpPr/>
            <p:nvPr/>
          </p:nvGrpSpPr>
          <p:grpSpPr>
            <a:xfrm flipH="1">
              <a:off x="5898325" y="1865405"/>
              <a:ext cx="1567047" cy="45661"/>
              <a:chOff x="1754675" y="2661275"/>
              <a:chExt cx="1945675" cy="56700"/>
            </a:xfrm>
          </p:grpSpPr>
          <p:cxnSp>
            <p:nvCxnSpPr>
              <p:cNvPr id="244" name="Google Shape;244;p13"/>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245" name="Google Shape;245;p13"/>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 name="Google Shape;246;p13"/>
            <p:cNvGrpSpPr/>
            <p:nvPr/>
          </p:nvGrpSpPr>
          <p:grpSpPr>
            <a:xfrm flipH="1">
              <a:off x="5477439" y="1987637"/>
              <a:ext cx="1561280" cy="136187"/>
              <a:chOff x="1754675" y="2824000"/>
              <a:chExt cx="4728285" cy="412439"/>
            </a:xfrm>
          </p:grpSpPr>
          <p:sp>
            <p:nvSpPr>
              <p:cNvPr id="247" name="Google Shape;247;p13"/>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248" name="Google Shape;248;p13"/>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3"/>
            <p:cNvGrpSpPr/>
            <p:nvPr/>
          </p:nvGrpSpPr>
          <p:grpSpPr>
            <a:xfrm flipH="1">
              <a:off x="5446772" y="1743190"/>
              <a:ext cx="3010303" cy="45661"/>
              <a:chOff x="1766900" y="2869225"/>
              <a:chExt cx="3737650" cy="56700"/>
            </a:xfrm>
          </p:grpSpPr>
          <p:cxnSp>
            <p:nvCxnSpPr>
              <p:cNvPr id="250" name="Google Shape;250;p13"/>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251" name="Google Shape;251;p1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2" name="Google Shape;25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3" name="Google Shape;253;p13"/>
          <p:cNvSpPr txBox="1"/>
          <p:nvPr>
            <p:ph hasCustomPrompt="1" idx="7" type="title"/>
          </p:nvPr>
        </p:nvSpPr>
        <p:spPr>
          <a:xfrm>
            <a:off x="1450150" y="1229150"/>
            <a:ext cx="567000" cy="56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54" name="Google Shape;254;p13"/>
          <p:cNvSpPr txBox="1"/>
          <p:nvPr>
            <p:ph hasCustomPrompt="1" idx="8" type="title"/>
          </p:nvPr>
        </p:nvSpPr>
        <p:spPr>
          <a:xfrm>
            <a:off x="1450200" y="2674700"/>
            <a:ext cx="567000" cy="56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55" name="Google Shape;255;p13"/>
          <p:cNvSpPr txBox="1"/>
          <p:nvPr>
            <p:ph hasCustomPrompt="1" idx="9" type="title"/>
          </p:nvPr>
        </p:nvSpPr>
        <p:spPr>
          <a:xfrm>
            <a:off x="3844625" y="1229151"/>
            <a:ext cx="567000" cy="56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56" name="Google Shape;256;p13"/>
          <p:cNvSpPr txBox="1"/>
          <p:nvPr>
            <p:ph hasCustomPrompt="1" idx="13" type="title"/>
          </p:nvPr>
        </p:nvSpPr>
        <p:spPr>
          <a:xfrm>
            <a:off x="3844625" y="2674699"/>
            <a:ext cx="567000" cy="56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57" name="Google Shape;257;p13"/>
          <p:cNvSpPr txBox="1"/>
          <p:nvPr>
            <p:ph hasCustomPrompt="1" idx="14" type="title"/>
          </p:nvPr>
        </p:nvSpPr>
        <p:spPr>
          <a:xfrm>
            <a:off x="6239100" y="1229152"/>
            <a:ext cx="567000" cy="572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58" name="Google Shape;258;p13"/>
          <p:cNvSpPr txBox="1"/>
          <p:nvPr>
            <p:ph hasCustomPrompt="1" idx="15" type="title"/>
          </p:nvPr>
        </p:nvSpPr>
        <p:spPr>
          <a:xfrm>
            <a:off x="6239100" y="2674703"/>
            <a:ext cx="567000" cy="572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59" name="Google Shape;259;p13"/>
          <p:cNvSpPr/>
          <p:nvPr/>
        </p:nvSpPr>
        <p:spPr>
          <a:xfrm rot="10800000">
            <a:off x="1316384" y="4901259"/>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flipH="1">
            <a:off x="-585437"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61" name="Shape 261"/>
        <p:cNvGrpSpPr/>
        <p:nvPr/>
      </p:nvGrpSpPr>
      <p:grpSpPr>
        <a:xfrm>
          <a:off x="0" y="0"/>
          <a:ext cx="0" cy="0"/>
          <a:chOff x="0" y="0"/>
          <a:chExt cx="0" cy="0"/>
        </a:xfrm>
      </p:grpSpPr>
      <p:grpSp>
        <p:nvGrpSpPr>
          <p:cNvPr id="262" name="Google Shape;262;p14"/>
          <p:cNvGrpSpPr/>
          <p:nvPr/>
        </p:nvGrpSpPr>
        <p:grpSpPr>
          <a:xfrm>
            <a:off x="-10" y="-1658067"/>
            <a:ext cx="9294978" cy="7822922"/>
            <a:chOff x="-10" y="-1658067"/>
            <a:chExt cx="9294978" cy="7822922"/>
          </a:xfrm>
        </p:grpSpPr>
        <p:sp>
          <p:nvSpPr>
            <p:cNvPr id="263" name="Google Shape;263;p14"/>
            <p:cNvSpPr/>
            <p:nvPr/>
          </p:nvSpPr>
          <p:spPr>
            <a:xfrm flipH="1" rot="10800000">
              <a:off x="0" y="-8273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p:nvPr/>
          </p:nvSpPr>
          <p:spPr>
            <a:xfrm flipH="1">
              <a:off x="-10" y="425345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
            <p:cNvSpPr/>
            <p:nvPr/>
          </p:nvSpPr>
          <p:spPr>
            <a:xfrm rot="10800000">
              <a:off x="3765449" y="-165806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 name="Google Shape;266;p14"/>
          <p:cNvGrpSpPr/>
          <p:nvPr/>
        </p:nvGrpSpPr>
        <p:grpSpPr>
          <a:xfrm>
            <a:off x="214581" y="-8"/>
            <a:ext cx="1593209" cy="183531"/>
            <a:chOff x="385056" y="-8"/>
            <a:chExt cx="1593209" cy="183531"/>
          </a:xfrm>
        </p:grpSpPr>
        <p:sp>
          <p:nvSpPr>
            <p:cNvPr id="267" name="Google Shape;267;p14"/>
            <p:cNvSpPr/>
            <p:nvPr/>
          </p:nvSpPr>
          <p:spPr>
            <a:xfrm flipH="1">
              <a:off x="385056"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flipH="1">
              <a:off x="971481"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14"/>
          <p:cNvGrpSpPr/>
          <p:nvPr/>
        </p:nvGrpSpPr>
        <p:grpSpPr>
          <a:xfrm>
            <a:off x="-641180" y="447742"/>
            <a:ext cx="10174669" cy="4695754"/>
            <a:chOff x="-641180" y="447742"/>
            <a:chExt cx="10174669" cy="4695754"/>
          </a:xfrm>
        </p:grpSpPr>
        <p:sp>
          <p:nvSpPr>
            <p:cNvPr id="270" name="Google Shape;270;p14"/>
            <p:cNvSpPr/>
            <p:nvPr/>
          </p:nvSpPr>
          <p:spPr>
            <a:xfrm>
              <a:off x="8526706" y="447742"/>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flipH="1">
              <a:off x="6924920"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p:nvPr/>
          </p:nvSpPr>
          <p:spPr>
            <a:xfrm>
              <a:off x="-641180"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14"/>
          <p:cNvSpPr txBox="1"/>
          <p:nvPr>
            <p:ph type="title"/>
          </p:nvPr>
        </p:nvSpPr>
        <p:spPr>
          <a:xfrm>
            <a:off x="1419900" y="3055775"/>
            <a:ext cx="63042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6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74" name="Google Shape;274;p14"/>
          <p:cNvSpPr txBox="1"/>
          <p:nvPr>
            <p:ph idx="1" type="subTitle"/>
          </p:nvPr>
        </p:nvSpPr>
        <p:spPr>
          <a:xfrm>
            <a:off x="1419900" y="1081900"/>
            <a:ext cx="6304200" cy="186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275" name="Google Shape;275;p14"/>
          <p:cNvGrpSpPr/>
          <p:nvPr/>
        </p:nvGrpSpPr>
        <p:grpSpPr>
          <a:xfrm>
            <a:off x="-689412" y="-1311142"/>
            <a:ext cx="10419597" cy="8141306"/>
            <a:chOff x="-689412" y="-1311142"/>
            <a:chExt cx="10419597" cy="8141306"/>
          </a:xfrm>
        </p:grpSpPr>
        <p:sp>
          <p:nvSpPr>
            <p:cNvPr id="276" name="Google Shape;276;p14"/>
            <p:cNvSpPr/>
            <p:nvPr/>
          </p:nvSpPr>
          <p:spPr>
            <a:xfrm rot="10800000">
              <a:off x="6315079" y="-1311142"/>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a:off x="-3" y="475350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rot="10800000">
              <a:off x="-689412" y="-8181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6924913" y="46040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80" name="Shape 280"/>
        <p:cNvGrpSpPr/>
        <p:nvPr/>
      </p:nvGrpSpPr>
      <p:grpSpPr>
        <a:xfrm>
          <a:off x="0" y="0"/>
          <a:ext cx="0" cy="0"/>
          <a:chOff x="0" y="0"/>
          <a:chExt cx="0" cy="0"/>
        </a:xfrm>
      </p:grpSpPr>
      <p:sp>
        <p:nvSpPr>
          <p:cNvPr id="281" name="Google Shape;281;p15"/>
          <p:cNvSpPr txBox="1"/>
          <p:nvPr>
            <p:ph type="title"/>
          </p:nvPr>
        </p:nvSpPr>
        <p:spPr>
          <a:xfrm>
            <a:off x="1103225" y="1490900"/>
            <a:ext cx="3169200" cy="16578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2" name="Google Shape;282;p15"/>
          <p:cNvSpPr txBox="1"/>
          <p:nvPr>
            <p:ph idx="1" type="subTitle"/>
          </p:nvPr>
        </p:nvSpPr>
        <p:spPr>
          <a:xfrm>
            <a:off x="1103225" y="3187975"/>
            <a:ext cx="3169200" cy="771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3" name="Google Shape;283;p15"/>
          <p:cNvSpPr/>
          <p:nvPr>
            <p:ph idx="2" type="pic"/>
          </p:nvPr>
        </p:nvSpPr>
        <p:spPr>
          <a:xfrm>
            <a:off x="4272425" y="613850"/>
            <a:ext cx="3768300" cy="3796800"/>
          </a:xfrm>
          <a:prstGeom prst="rect">
            <a:avLst/>
          </a:prstGeom>
          <a:noFill/>
          <a:ln>
            <a:noFill/>
          </a:ln>
        </p:spPr>
      </p:sp>
      <p:grpSp>
        <p:nvGrpSpPr>
          <p:cNvPr id="284" name="Google Shape;284;p15"/>
          <p:cNvGrpSpPr/>
          <p:nvPr/>
        </p:nvGrpSpPr>
        <p:grpSpPr>
          <a:xfrm flipH="1" rot="10800000">
            <a:off x="-1536301" y="-1730518"/>
            <a:ext cx="10804826" cy="8381753"/>
            <a:chOff x="-1589201" y="-1194493"/>
            <a:chExt cx="10804826" cy="8381753"/>
          </a:xfrm>
        </p:grpSpPr>
        <p:sp>
          <p:nvSpPr>
            <p:cNvPr id="285" name="Google Shape;285;p15"/>
            <p:cNvSpPr/>
            <p:nvPr/>
          </p:nvSpPr>
          <p:spPr>
            <a:xfrm flipH="1" rot="10800000">
              <a:off x="-79353" y="-119449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1589201" y="4818100"/>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15"/>
          <p:cNvSpPr/>
          <p:nvPr/>
        </p:nvSpPr>
        <p:spPr>
          <a:xfrm flipH="1" rot="10800000">
            <a:off x="6778074" y="4876489"/>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7378450" y="429690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15"/>
          <p:cNvGrpSpPr/>
          <p:nvPr/>
        </p:nvGrpSpPr>
        <p:grpSpPr>
          <a:xfrm flipH="1">
            <a:off x="-1397466" y="738820"/>
            <a:ext cx="3010303" cy="380635"/>
            <a:chOff x="5446772" y="1743190"/>
            <a:chExt cx="3010303" cy="380635"/>
          </a:xfrm>
        </p:grpSpPr>
        <p:grpSp>
          <p:nvGrpSpPr>
            <p:cNvPr id="290" name="Google Shape;290;p15"/>
            <p:cNvGrpSpPr/>
            <p:nvPr/>
          </p:nvGrpSpPr>
          <p:grpSpPr>
            <a:xfrm flipH="1">
              <a:off x="5898325" y="1865405"/>
              <a:ext cx="1567047" cy="45661"/>
              <a:chOff x="1754675" y="2661275"/>
              <a:chExt cx="1945675" cy="56700"/>
            </a:xfrm>
          </p:grpSpPr>
          <p:cxnSp>
            <p:nvCxnSpPr>
              <p:cNvPr id="291" name="Google Shape;291;p15"/>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292" name="Google Shape;292;p1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15"/>
            <p:cNvGrpSpPr/>
            <p:nvPr/>
          </p:nvGrpSpPr>
          <p:grpSpPr>
            <a:xfrm flipH="1">
              <a:off x="5477439" y="1987637"/>
              <a:ext cx="1561280" cy="136187"/>
              <a:chOff x="1754675" y="2824000"/>
              <a:chExt cx="4728285" cy="412439"/>
            </a:xfrm>
          </p:grpSpPr>
          <p:sp>
            <p:nvSpPr>
              <p:cNvPr id="294" name="Google Shape;294;p1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295" name="Google Shape;295;p1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15"/>
            <p:cNvGrpSpPr/>
            <p:nvPr/>
          </p:nvGrpSpPr>
          <p:grpSpPr>
            <a:xfrm flipH="1">
              <a:off x="5446772" y="1743190"/>
              <a:ext cx="3010303" cy="45661"/>
              <a:chOff x="1766900" y="2869225"/>
              <a:chExt cx="3737650" cy="56700"/>
            </a:xfrm>
          </p:grpSpPr>
          <p:cxnSp>
            <p:nvCxnSpPr>
              <p:cNvPr id="297" name="Google Shape;297;p1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298" name="Google Shape;298;p1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299" name="Shape 299"/>
        <p:cNvGrpSpPr/>
        <p:nvPr/>
      </p:nvGrpSpPr>
      <p:grpSpPr>
        <a:xfrm>
          <a:off x="0" y="0"/>
          <a:ext cx="0" cy="0"/>
          <a:chOff x="0" y="0"/>
          <a:chExt cx="0" cy="0"/>
        </a:xfrm>
      </p:grpSpPr>
      <p:sp>
        <p:nvSpPr>
          <p:cNvPr id="300" name="Google Shape;300;p16"/>
          <p:cNvSpPr txBox="1"/>
          <p:nvPr>
            <p:ph type="title"/>
          </p:nvPr>
        </p:nvSpPr>
        <p:spPr>
          <a:xfrm>
            <a:off x="872400" y="1637550"/>
            <a:ext cx="32241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1" name="Google Shape;301;p16"/>
          <p:cNvSpPr txBox="1"/>
          <p:nvPr>
            <p:ph idx="1" type="subTitle"/>
          </p:nvPr>
        </p:nvSpPr>
        <p:spPr>
          <a:xfrm>
            <a:off x="872400" y="2700750"/>
            <a:ext cx="32241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302" name="Google Shape;302;p16"/>
          <p:cNvGrpSpPr/>
          <p:nvPr/>
        </p:nvGrpSpPr>
        <p:grpSpPr>
          <a:xfrm>
            <a:off x="-213475" y="-435968"/>
            <a:ext cx="10430912" cy="6926993"/>
            <a:chOff x="-213475" y="-435968"/>
            <a:chExt cx="10430912" cy="6926993"/>
          </a:xfrm>
        </p:grpSpPr>
        <p:sp>
          <p:nvSpPr>
            <p:cNvPr id="303" name="Google Shape;303;p16"/>
            <p:cNvSpPr/>
            <p:nvPr/>
          </p:nvSpPr>
          <p:spPr>
            <a:xfrm flipH="1" rot="10800000">
              <a:off x="7412165" y="-43596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flipH="1">
              <a:off x="-213475" y="4603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16"/>
          <p:cNvGrpSpPr/>
          <p:nvPr/>
        </p:nvGrpSpPr>
        <p:grpSpPr>
          <a:xfrm flipH="1">
            <a:off x="-1986736" y="257018"/>
            <a:ext cx="3567725" cy="692436"/>
            <a:chOff x="5803750" y="1590790"/>
            <a:chExt cx="3567725" cy="692436"/>
          </a:xfrm>
        </p:grpSpPr>
        <p:grpSp>
          <p:nvGrpSpPr>
            <p:cNvPr id="306" name="Google Shape;306;p16"/>
            <p:cNvGrpSpPr/>
            <p:nvPr/>
          </p:nvGrpSpPr>
          <p:grpSpPr>
            <a:xfrm flipH="1">
              <a:off x="5803750" y="2180862"/>
              <a:ext cx="3070084" cy="102364"/>
              <a:chOff x="1779150" y="2604263"/>
              <a:chExt cx="3811875" cy="127113"/>
            </a:xfrm>
          </p:grpSpPr>
          <p:sp>
            <p:nvSpPr>
              <p:cNvPr id="307" name="Google Shape;307;p16"/>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308" name="Google Shape;308;p16"/>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16"/>
            <p:cNvGrpSpPr/>
            <p:nvPr/>
          </p:nvGrpSpPr>
          <p:grpSpPr>
            <a:xfrm flipH="1">
              <a:off x="5898325" y="1789205"/>
              <a:ext cx="1567047" cy="45661"/>
              <a:chOff x="1754675" y="2566652"/>
              <a:chExt cx="1945675" cy="56700"/>
            </a:xfrm>
          </p:grpSpPr>
          <p:cxnSp>
            <p:nvCxnSpPr>
              <p:cNvPr id="310" name="Google Shape;310;p16"/>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311" name="Google Shape;311;p16"/>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 name="Google Shape;312;p16"/>
            <p:cNvGrpSpPr/>
            <p:nvPr/>
          </p:nvGrpSpPr>
          <p:grpSpPr>
            <a:xfrm flipH="1">
              <a:off x="6107964" y="1938899"/>
              <a:ext cx="1561280" cy="136187"/>
              <a:chOff x="-154850" y="2676400"/>
              <a:chExt cx="4728285" cy="412439"/>
            </a:xfrm>
          </p:grpSpPr>
          <p:sp>
            <p:nvSpPr>
              <p:cNvPr id="313" name="Google Shape;313;p16"/>
              <p:cNvSpPr/>
              <p:nvPr/>
            </p:nvSpPr>
            <p:spPr>
              <a:xfrm>
                <a:off x="-154850" y="26764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314" name="Google Shape;314;p16"/>
              <p:cNvSpPr/>
              <p:nvPr/>
            </p:nvSpPr>
            <p:spPr>
              <a:xfrm>
                <a:off x="4439036" y="29544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16"/>
            <p:cNvGrpSpPr/>
            <p:nvPr/>
          </p:nvGrpSpPr>
          <p:grpSpPr>
            <a:xfrm flipH="1">
              <a:off x="6361172" y="1590790"/>
              <a:ext cx="3010303" cy="45661"/>
              <a:chOff x="631564" y="2679979"/>
              <a:chExt cx="3737650" cy="56700"/>
            </a:xfrm>
          </p:grpSpPr>
          <p:cxnSp>
            <p:nvCxnSpPr>
              <p:cNvPr id="316" name="Google Shape;316;p16"/>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317" name="Google Shape;317;p16"/>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8" name="Google Shape;318;p16"/>
          <p:cNvSpPr/>
          <p:nvPr/>
        </p:nvSpPr>
        <p:spPr>
          <a:xfrm rot="10800000">
            <a:off x="-284501"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 name="Google Shape;319;p16"/>
          <p:cNvGrpSpPr/>
          <p:nvPr/>
        </p:nvGrpSpPr>
        <p:grpSpPr>
          <a:xfrm>
            <a:off x="-1754525" y="-2478031"/>
            <a:ext cx="12821147" cy="8256735"/>
            <a:chOff x="-1754525" y="-2478031"/>
            <a:chExt cx="12821147" cy="8256735"/>
          </a:xfrm>
        </p:grpSpPr>
        <p:sp>
          <p:nvSpPr>
            <p:cNvPr id="320" name="Google Shape;320;p16"/>
            <p:cNvSpPr/>
            <p:nvPr/>
          </p:nvSpPr>
          <p:spPr>
            <a:xfrm rot="10800000">
              <a:off x="5951215"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flipH="1">
              <a:off x="-17545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322" name="Shape 322"/>
        <p:cNvGrpSpPr/>
        <p:nvPr/>
      </p:nvGrpSpPr>
      <p:grpSpPr>
        <a:xfrm>
          <a:off x="0" y="0"/>
          <a:ext cx="0" cy="0"/>
          <a:chOff x="0" y="0"/>
          <a:chExt cx="0" cy="0"/>
        </a:xfrm>
      </p:grpSpPr>
      <p:sp>
        <p:nvSpPr>
          <p:cNvPr id="323" name="Google Shape;323;p17"/>
          <p:cNvSpPr/>
          <p:nvPr/>
        </p:nvSpPr>
        <p:spPr>
          <a:xfrm rot="10800000">
            <a:off x="666600" y="478394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flipH="1">
            <a:off x="-17545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a:off x="-1259172" y="463498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 name="Google Shape;326;p17"/>
          <p:cNvGrpSpPr/>
          <p:nvPr/>
        </p:nvGrpSpPr>
        <p:grpSpPr>
          <a:xfrm>
            <a:off x="6644522" y="4451415"/>
            <a:ext cx="3427062" cy="540036"/>
            <a:chOff x="5446772" y="1743190"/>
            <a:chExt cx="3427062" cy="540036"/>
          </a:xfrm>
        </p:grpSpPr>
        <p:grpSp>
          <p:nvGrpSpPr>
            <p:cNvPr id="327" name="Google Shape;327;p17"/>
            <p:cNvGrpSpPr/>
            <p:nvPr/>
          </p:nvGrpSpPr>
          <p:grpSpPr>
            <a:xfrm flipH="1">
              <a:off x="5803750" y="2180862"/>
              <a:ext cx="3070084" cy="102364"/>
              <a:chOff x="1779150" y="2604263"/>
              <a:chExt cx="3811875" cy="127113"/>
            </a:xfrm>
          </p:grpSpPr>
          <p:sp>
            <p:nvSpPr>
              <p:cNvPr id="328" name="Google Shape;328;p17"/>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329" name="Google Shape;329;p17"/>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17"/>
            <p:cNvGrpSpPr/>
            <p:nvPr/>
          </p:nvGrpSpPr>
          <p:grpSpPr>
            <a:xfrm flipH="1">
              <a:off x="5898325" y="1865405"/>
              <a:ext cx="1567047" cy="45661"/>
              <a:chOff x="1754675" y="2661275"/>
              <a:chExt cx="1945675" cy="56700"/>
            </a:xfrm>
          </p:grpSpPr>
          <p:cxnSp>
            <p:nvCxnSpPr>
              <p:cNvPr id="331" name="Google Shape;331;p1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332" name="Google Shape;332;p1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17"/>
            <p:cNvGrpSpPr/>
            <p:nvPr/>
          </p:nvGrpSpPr>
          <p:grpSpPr>
            <a:xfrm flipH="1">
              <a:off x="5477439" y="1987637"/>
              <a:ext cx="1561280" cy="136187"/>
              <a:chOff x="1754675" y="2824000"/>
              <a:chExt cx="4728285" cy="412439"/>
            </a:xfrm>
          </p:grpSpPr>
          <p:sp>
            <p:nvSpPr>
              <p:cNvPr id="334" name="Google Shape;334;p1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335" name="Google Shape;335;p1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17"/>
            <p:cNvGrpSpPr/>
            <p:nvPr/>
          </p:nvGrpSpPr>
          <p:grpSpPr>
            <a:xfrm flipH="1">
              <a:off x="5446772" y="1743190"/>
              <a:ext cx="3010303" cy="45661"/>
              <a:chOff x="1766900" y="2869225"/>
              <a:chExt cx="3737650" cy="56700"/>
            </a:xfrm>
          </p:grpSpPr>
          <p:cxnSp>
            <p:nvCxnSpPr>
              <p:cNvPr id="337" name="Google Shape;337;p1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338" name="Google Shape;338;p1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9" name="Google Shape;339;p17"/>
          <p:cNvGrpSpPr/>
          <p:nvPr/>
        </p:nvGrpSpPr>
        <p:grpSpPr>
          <a:xfrm>
            <a:off x="-694176" y="-920239"/>
            <a:ext cx="10964574" cy="6661025"/>
            <a:chOff x="-694176" y="-920239"/>
            <a:chExt cx="10964574" cy="6661025"/>
          </a:xfrm>
        </p:grpSpPr>
        <p:sp>
          <p:nvSpPr>
            <p:cNvPr id="340" name="Google Shape;340;p17"/>
            <p:cNvSpPr/>
            <p:nvPr/>
          </p:nvSpPr>
          <p:spPr>
            <a:xfrm flipH="1" rot="10800000">
              <a:off x="-694176" y="-92023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flipH="1">
              <a:off x="6749999" y="3899186"/>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17"/>
          <p:cNvSpPr txBox="1"/>
          <p:nvPr>
            <p:ph type="title"/>
          </p:nvPr>
        </p:nvSpPr>
        <p:spPr>
          <a:xfrm>
            <a:off x="5200875" y="1926400"/>
            <a:ext cx="3077400" cy="635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3" name="Google Shape;343;p17"/>
          <p:cNvSpPr txBox="1"/>
          <p:nvPr>
            <p:ph idx="1" type="subTitle"/>
          </p:nvPr>
        </p:nvSpPr>
        <p:spPr>
          <a:xfrm>
            <a:off x="5201025" y="2562000"/>
            <a:ext cx="3077400" cy="805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spTree>
      <p:nvGrpSpPr>
        <p:cNvPr id="344" name="Shape 344"/>
        <p:cNvGrpSpPr/>
        <p:nvPr/>
      </p:nvGrpSpPr>
      <p:grpSpPr>
        <a:xfrm>
          <a:off x="0" y="0"/>
          <a:ext cx="0" cy="0"/>
          <a:chOff x="0" y="0"/>
          <a:chExt cx="0" cy="0"/>
        </a:xfrm>
      </p:grpSpPr>
      <p:grpSp>
        <p:nvGrpSpPr>
          <p:cNvPr id="345" name="Google Shape;345;p18"/>
          <p:cNvGrpSpPr/>
          <p:nvPr/>
        </p:nvGrpSpPr>
        <p:grpSpPr>
          <a:xfrm>
            <a:off x="-1289846" y="-464980"/>
            <a:ext cx="3520400" cy="7145645"/>
            <a:chOff x="-1289846" y="-464980"/>
            <a:chExt cx="3520400" cy="7145645"/>
          </a:xfrm>
        </p:grpSpPr>
        <p:sp>
          <p:nvSpPr>
            <p:cNvPr id="346" name="Google Shape;346;p18"/>
            <p:cNvSpPr/>
            <p:nvPr/>
          </p:nvSpPr>
          <p:spPr>
            <a:xfrm flipH="1" rot="10800000">
              <a:off x="-305811" y="-464980"/>
              <a:ext cx="1920158" cy="1004478"/>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a:off x="-1289846" y="460400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9" name="Google Shape;349;p18"/>
          <p:cNvSpPr txBox="1"/>
          <p:nvPr>
            <p:ph idx="1" type="subTitle"/>
          </p:nvPr>
        </p:nvSpPr>
        <p:spPr>
          <a:xfrm>
            <a:off x="713225" y="1071950"/>
            <a:ext cx="3848100" cy="1598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
        <p:nvSpPr>
          <p:cNvPr id="350" name="Google Shape;350;p18"/>
          <p:cNvSpPr/>
          <p:nvPr/>
        </p:nvSpPr>
        <p:spPr>
          <a:xfrm flipH="1">
            <a:off x="-871159" y="539488"/>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flipH="1" rot="10800000">
            <a:off x="-2006799"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18"/>
          <p:cNvGrpSpPr/>
          <p:nvPr/>
        </p:nvGrpSpPr>
        <p:grpSpPr>
          <a:xfrm flipH="1">
            <a:off x="7324525" y="151290"/>
            <a:ext cx="3296400" cy="703085"/>
            <a:chOff x="-12" y="3628590"/>
            <a:chExt cx="3296400" cy="703085"/>
          </a:xfrm>
        </p:grpSpPr>
        <p:grpSp>
          <p:nvGrpSpPr>
            <p:cNvPr id="353" name="Google Shape;353;p18"/>
            <p:cNvGrpSpPr/>
            <p:nvPr/>
          </p:nvGrpSpPr>
          <p:grpSpPr>
            <a:xfrm>
              <a:off x="854867" y="3996692"/>
              <a:ext cx="1567047" cy="45661"/>
              <a:chOff x="1754675" y="2661275"/>
              <a:chExt cx="1945675" cy="56700"/>
            </a:xfrm>
          </p:grpSpPr>
          <p:cxnSp>
            <p:nvCxnSpPr>
              <p:cNvPr id="354" name="Google Shape;354;p1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355" name="Google Shape;355;p1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6" name="Google Shape;356;p18"/>
            <p:cNvGrpSpPr/>
            <p:nvPr/>
          </p:nvGrpSpPr>
          <p:grpSpPr>
            <a:xfrm>
              <a:off x="518420" y="4195487"/>
              <a:ext cx="1561280" cy="136187"/>
              <a:chOff x="1754675" y="2824000"/>
              <a:chExt cx="4728285" cy="412439"/>
            </a:xfrm>
          </p:grpSpPr>
          <p:sp>
            <p:nvSpPr>
              <p:cNvPr id="357" name="Google Shape;357;p1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358" name="Google Shape;358;p1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 name="Google Shape;359;p18"/>
            <p:cNvGrpSpPr/>
            <p:nvPr/>
          </p:nvGrpSpPr>
          <p:grpSpPr>
            <a:xfrm>
              <a:off x="226304" y="3764887"/>
              <a:ext cx="3070084" cy="102364"/>
              <a:chOff x="1779150" y="2604263"/>
              <a:chExt cx="3811875" cy="127113"/>
            </a:xfrm>
          </p:grpSpPr>
          <p:sp>
            <p:nvSpPr>
              <p:cNvPr id="360" name="Google Shape;360;p1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361" name="Google Shape;361;p1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18"/>
            <p:cNvGrpSpPr/>
            <p:nvPr/>
          </p:nvGrpSpPr>
          <p:grpSpPr>
            <a:xfrm>
              <a:off x="-12" y="3628590"/>
              <a:ext cx="3010303" cy="45661"/>
              <a:chOff x="1766900" y="2869225"/>
              <a:chExt cx="3737650" cy="56700"/>
            </a:xfrm>
          </p:grpSpPr>
          <p:cxnSp>
            <p:nvCxnSpPr>
              <p:cNvPr id="363" name="Google Shape;363;p1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364" name="Google Shape;364;p1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_1">
    <p:spTree>
      <p:nvGrpSpPr>
        <p:cNvPr id="365" name="Shape 365"/>
        <p:cNvGrpSpPr/>
        <p:nvPr/>
      </p:nvGrpSpPr>
      <p:grpSpPr>
        <a:xfrm>
          <a:off x="0" y="0"/>
          <a:ext cx="0" cy="0"/>
          <a:chOff x="0" y="0"/>
          <a:chExt cx="0" cy="0"/>
        </a:xfrm>
      </p:grpSpPr>
      <p:grpSp>
        <p:nvGrpSpPr>
          <p:cNvPr id="366" name="Google Shape;366;p19"/>
          <p:cNvGrpSpPr/>
          <p:nvPr/>
        </p:nvGrpSpPr>
        <p:grpSpPr>
          <a:xfrm>
            <a:off x="-1657830" y="-1821713"/>
            <a:ext cx="13368611" cy="9000374"/>
            <a:chOff x="-1657830" y="-1821713"/>
            <a:chExt cx="13368611" cy="9000374"/>
          </a:xfrm>
        </p:grpSpPr>
        <p:sp>
          <p:nvSpPr>
            <p:cNvPr id="367" name="Google Shape;367;p19"/>
            <p:cNvSpPr/>
            <p:nvPr/>
          </p:nvSpPr>
          <p:spPr>
            <a:xfrm flipH="1">
              <a:off x="-1657830" y="4429574"/>
              <a:ext cx="13368611" cy="2749087"/>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9"/>
            <p:cNvSpPr/>
            <p:nvPr/>
          </p:nvSpPr>
          <p:spPr>
            <a:xfrm rot="10800000">
              <a:off x="6074499" y="-1821713"/>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19"/>
          <p:cNvGrpSpPr/>
          <p:nvPr/>
        </p:nvGrpSpPr>
        <p:grpSpPr>
          <a:xfrm>
            <a:off x="-1296840" y="259346"/>
            <a:ext cx="11980094" cy="4549229"/>
            <a:chOff x="-1296840" y="259346"/>
            <a:chExt cx="11980094" cy="4549229"/>
          </a:xfrm>
        </p:grpSpPr>
        <p:grpSp>
          <p:nvGrpSpPr>
            <p:cNvPr id="370" name="Google Shape;370;p19"/>
            <p:cNvGrpSpPr/>
            <p:nvPr/>
          </p:nvGrpSpPr>
          <p:grpSpPr>
            <a:xfrm rot="10800000">
              <a:off x="-1296840" y="259346"/>
              <a:ext cx="3074607" cy="453954"/>
              <a:chOff x="5478797" y="847321"/>
              <a:chExt cx="3074607" cy="453954"/>
            </a:xfrm>
          </p:grpSpPr>
          <p:grpSp>
            <p:nvGrpSpPr>
              <p:cNvPr id="371" name="Google Shape;371;p19"/>
              <p:cNvGrpSpPr/>
              <p:nvPr/>
            </p:nvGrpSpPr>
            <p:grpSpPr>
              <a:xfrm flipH="1">
                <a:off x="5675409" y="922405"/>
                <a:ext cx="2877996" cy="223763"/>
                <a:chOff x="1687059" y="2012316"/>
                <a:chExt cx="3573375" cy="277863"/>
              </a:xfrm>
            </p:grpSpPr>
            <p:sp>
              <p:nvSpPr>
                <p:cNvPr id="372" name="Google Shape;372;p19"/>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373" name="Google Shape;373;p19"/>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19"/>
              <p:cNvGrpSpPr/>
              <p:nvPr/>
            </p:nvGrpSpPr>
            <p:grpSpPr>
              <a:xfrm flipH="1">
                <a:off x="6072799" y="847321"/>
                <a:ext cx="2430997" cy="185534"/>
                <a:chOff x="1748547" y="1392116"/>
                <a:chExt cx="5911958" cy="451312"/>
              </a:xfrm>
            </p:grpSpPr>
            <p:sp>
              <p:nvSpPr>
                <p:cNvPr id="375" name="Google Shape;375;p19"/>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376" name="Google Shape;376;p19"/>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19"/>
              <p:cNvGrpSpPr/>
              <p:nvPr/>
            </p:nvGrpSpPr>
            <p:grpSpPr>
              <a:xfrm flipH="1">
                <a:off x="5478797" y="1255615"/>
                <a:ext cx="3010303" cy="45661"/>
                <a:chOff x="1766900" y="2869225"/>
                <a:chExt cx="3737650" cy="56700"/>
              </a:xfrm>
            </p:grpSpPr>
            <p:cxnSp>
              <p:nvCxnSpPr>
                <p:cNvPr id="378" name="Google Shape;378;p1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379" name="Google Shape;379;p1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0" name="Google Shape;380;p19"/>
            <p:cNvGrpSpPr/>
            <p:nvPr/>
          </p:nvGrpSpPr>
          <p:grpSpPr>
            <a:xfrm flipH="1">
              <a:off x="7083467" y="3764471"/>
              <a:ext cx="3599787" cy="1044104"/>
              <a:chOff x="-1431671" y="656496"/>
              <a:chExt cx="3599787" cy="1044104"/>
            </a:xfrm>
          </p:grpSpPr>
          <p:grpSp>
            <p:nvGrpSpPr>
              <p:cNvPr id="381" name="Google Shape;381;p19"/>
              <p:cNvGrpSpPr/>
              <p:nvPr/>
            </p:nvGrpSpPr>
            <p:grpSpPr>
              <a:xfrm>
                <a:off x="-368508" y="1432892"/>
                <a:ext cx="1567047" cy="45661"/>
                <a:chOff x="1754675" y="2661275"/>
                <a:chExt cx="1945675" cy="56700"/>
              </a:xfrm>
            </p:grpSpPr>
            <p:cxnSp>
              <p:nvCxnSpPr>
                <p:cNvPr id="382" name="Google Shape;382;p19"/>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383" name="Google Shape;383;p19"/>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19"/>
              <p:cNvGrpSpPr/>
              <p:nvPr/>
            </p:nvGrpSpPr>
            <p:grpSpPr>
              <a:xfrm>
                <a:off x="-766480" y="1564412"/>
                <a:ext cx="1561280" cy="136187"/>
                <a:chOff x="1754675" y="2824000"/>
                <a:chExt cx="4728285" cy="412439"/>
              </a:xfrm>
            </p:grpSpPr>
            <p:sp>
              <p:nvSpPr>
                <p:cNvPr id="385" name="Google Shape;385;p19"/>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386" name="Google Shape;386;p19"/>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19"/>
              <p:cNvGrpSpPr/>
              <p:nvPr/>
            </p:nvGrpSpPr>
            <p:grpSpPr>
              <a:xfrm>
                <a:off x="-1431671" y="1201087"/>
                <a:ext cx="3070084" cy="102364"/>
                <a:chOff x="1779150" y="2604263"/>
                <a:chExt cx="3811875" cy="127113"/>
              </a:xfrm>
            </p:grpSpPr>
            <p:sp>
              <p:nvSpPr>
                <p:cNvPr id="388" name="Google Shape;388;p19"/>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389" name="Google Shape;389;p19"/>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 name="Google Shape;390;p19"/>
              <p:cNvGrpSpPr/>
              <p:nvPr/>
            </p:nvGrpSpPr>
            <p:grpSpPr>
              <a:xfrm>
                <a:off x="-856941" y="773805"/>
                <a:ext cx="2877996" cy="223763"/>
                <a:chOff x="1748550" y="2064750"/>
                <a:chExt cx="3573375" cy="277863"/>
              </a:xfrm>
            </p:grpSpPr>
            <p:sp>
              <p:nvSpPr>
                <p:cNvPr id="391" name="Google Shape;391;p19"/>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392" name="Google Shape;392;p19"/>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856882" y="656496"/>
                <a:ext cx="2430997" cy="185534"/>
                <a:chOff x="1748547" y="1392116"/>
                <a:chExt cx="5911958" cy="451312"/>
              </a:xfrm>
            </p:grpSpPr>
            <p:sp>
              <p:nvSpPr>
                <p:cNvPr id="394" name="Google Shape;394;p19"/>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395" name="Google Shape;395;p19"/>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19"/>
              <p:cNvGrpSpPr/>
              <p:nvPr/>
            </p:nvGrpSpPr>
            <p:grpSpPr>
              <a:xfrm>
                <a:off x="-842187" y="1064790"/>
                <a:ext cx="3010303" cy="45661"/>
                <a:chOff x="1766900" y="2869225"/>
                <a:chExt cx="3737650" cy="56700"/>
              </a:xfrm>
            </p:grpSpPr>
            <p:cxnSp>
              <p:nvCxnSpPr>
                <p:cNvPr id="397" name="Google Shape;397;p1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398" name="Google Shape;398;p1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99" name="Google Shape;399;p19"/>
          <p:cNvGrpSpPr/>
          <p:nvPr/>
        </p:nvGrpSpPr>
        <p:grpSpPr>
          <a:xfrm>
            <a:off x="-2546154" y="-635197"/>
            <a:ext cx="12379564" cy="6575223"/>
            <a:chOff x="-2546154" y="-635197"/>
            <a:chExt cx="12379564" cy="6575223"/>
          </a:xfrm>
        </p:grpSpPr>
        <p:sp>
          <p:nvSpPr>
            <p:cNvPr id="400" name="Google Shape;400;p19"/>
            <p:cNvSpPr/>
            <p:nvPr/>
          </p:nvSpPr>
          <p:spPr>
            <a:xfrm flipH="1" rot="10800000">
              <a:off x="7028137" y="-635197"/>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1" name="Google Shape;401;p19"/>
            <p:cNvGrpSpPr/>
            <p:nvPr/>
          </p:nvGrpSpPr>
          <p:grpSpPr>
            <a:xfrm flipH="1">
              <a:off x="-2546154" y="4429587"/>
              <a:ext cx="4147840" cy="1510440"/>
              <a:chOff x="4132575" y="4716825"/>
              <a:chExt cx="5724316" cy="2084515"/>
            </a:xfrm>
          </p:grpSpPr>
          <p:sp>
            <p:nvSpPr>
              <p:cNvPr id="402" name="Google Shape;402;p19"/>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9"/>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4" name="Google Shape;404;p19"/>
          <p:cNvGrpSpPr/>
          <p:nvPr/>
        </p:nvGrpSpPr>
        <p:grpSpPr>
          <a:xfrm>
            <a:off x="-281888" y="-10703"/>
            <a:ext cx="10398364" cy="4440282"/>
            <a:chOff x="-281888" y="-10703"/>
            <a:chExt cx="10398364" cy="4440282"/>
          </a:xfrm>
        </p:grpSpPr>
        <p:sp>
          <p:nvSpPr>
            <p:cNvPr id="405" name="Google Shape;405;p19"/>
            <p:cNvSpPr/>
            <p:nvPr/>
          </p:nvSpPr>
          <p:spPr>
            <a:xfrm>
              <a:off x="8698225" y="90219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a:off x="6098975" y="-10703"/>
              <a:ext cx="1044698" cy="196679"/>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9"/>
            <p:cNvSpPr/>
            <p:nvPr/>
          </p:nvSpPr>
          <p:spPr>
            <a:xfrm>
              <a:off x="-281888" y="4232899"/>
              <a:ext cx="1044698" cy="196679"/>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8" name="Google Shape;408;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9" name="Google Shape;409;p19"/>
          <p:cNvSpPr txBox="1"/>
          <p:nvPr>
            <p:ph idx="1" type="subTitle"/>
          </p:nvPr>
        </p:nvSpPr>
        <p:spPr>
          <a:xfrm>
            <a:off x="2835450" y="1017725"/>
            <a:ext cx="3410400" cy="28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410" name="Shape 410"/>
        <p:cNvGrpSpPr/>
        <p:nvPr/>
      </p:nvGrpSpPr>
      <p:grpSpPr>
        <a:xfrm>
          <a:off x="0" y="0"/>
          <a:ext cx="0" cy="0"/>
          <a:chOff x="0" y="0"/>
          <a:chExt cx="0" cy="0"/>
        </a:xfrm>
      </p:grpSpPr>
      <p:grpSp>
        <p:nvGrpSpPr>
          <p:cNvPr id="411" name="Google Shape;411;p20"/>
          <p:cNvGrpSpPr/>
          <p:nvPr/>
        </p:nvGrpSpPr>
        <p:grpSpPr>
          <a:xfrm>
            <a:off x="-706235" y="-1528931"/>
            <a:ext cx="9861884" cy="9150482"/>
            <a:chOff x="-706235" y="-1528931"/>
            <a:chExt cx="9861884" cy="9150482"/>
          </a:xfrm>
        </p:grpSpPr>
        <p:sp>
          <p:nvSpPr>
            <p:cNvPr id="412" name="Google Shape;412;p20"/>
            <p:cNvSpPr/>
            <p:nvPr/>
          </p:nvSpPr>
          <p:spPr>
            <a:xfrm>
              <a:off x="-706235" y="46040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0"/>
            <p:cNvSpPr/>
            <p:nvPr/>
          </p:nvSpPr>
          <p:spPr>
            <a:xfrm flipH="1" rot="10800000">
              <a:off x="-201825" y="-1528931"/>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4" name="Google Shape;414;p20"/>
          <p:cNvSpPr/>
          <p:nvPr/>
        </p:nvSpPr>
        <p:spPr>
          <a:xfrm>
            <a:off x="-1021725" y="398384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flipH="1">
            <a:off x="-828950" y="4250853"/>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6" name="Google Shape;416;p20"/>
          <p:cNvGrpSpPr/>
          <p:nvPr/>
        </p:nvGrpSpPr>
        <p:grpSpPr>
          <a:xfrm>
            <a:off x="7632064" y="4367465"/>
            <a:ext cx="3894036" cy="692436"/>
            <a:chOff x="5477439" y="1590790"/>
            <a:chExt cx="3894036" cy="692436"/>
          </a:xfrm>
        </p:grpSpPr>
        <p:grpSp>
          <p:nvGrpSpPr>
            <p:cNvPr id="417" name="Google Shape;417;p20"/>
            <p:cNvGrpSpPr/>
            <p:nvPr/>
          </p:nvGrpSpPr>
          <p:grpSpPr>
            <a:xfrm flipH="1">
              <a:off x="5803750" y="2180862"/>
              <a:ext cx="3070084" cy="102364"/>
              <a:chOff x="1779150" y="2604263"/>
              <a:chExt cx="3811875" cy="127113"/>
            </a:xfrm>
          </p:grpSpPr>
          <p:sp>
            <p:nvSpPr>
              <p:cNvPr id="418" name="Google Shape;418;p20"/>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419" name="Google Shape;419;p20"/>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20"/>
            <p:cNvGrpSpPr/>
            <p:nvPr/>
          </p:nvGrpSpPr>
          <p:grpSpPr>
            <a:xfrm flipH="1">
              <a:off x="5898325" y="1789205"/>
              <a:ext cx="1567047" cy="45661"/>
              <a:chOff x="1754675" y="2566652"/>
              <a:chExt cx="1945675" cy="56700"/>
            </a:xfrm>
          </p:grpSpPr>
          <p:cxnSp>
            <p:nvCxnSpPr>
              <p:cNvPr id="421" name="Google Shape;421;p20"/>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422" name="Google Shape;422;p20"/>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 name="Google Shape;423;p20"/>
            <p:cNvGrpSpPr/>
            <p:nvPr/>
          </p:nvGrpSpPr>
          <p:grpSpPr>
            <a:xfrm flipH="1">
              <a:off x="5477439" y="1987637"/>
              <a:ext cx="1561280" cy="136187"/>
              <a:chOff x="1754675" y="2824000"/>
              <a:chExt cx="4728285" cy="412439"/>
            </a:xfrm>
          </p:grpSpPr>
          <p:sp>
            <p:nvSpPr>
              <p:cNvPr id="424" name="Google Shape;424;p20"/>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425" name="Google Shape;425;p20"/>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 name="Google Shape;426;p20"/>
            <p:cNvGrpSpPr/>
            <p:nvPr/>
          </p:nvGrpSpPr>
          <p:grpSpPr>
            <a:xfrm flipH="1">
              <a:off x="6361172" y="1590790"/>
              <a:ext cx="3010303" cy="45661"/>
              <a:chOff x="631564" y="2679979"/>
              <a:chExt cx="3737650" cy="56700"/>
            </a:xfrm>
          </p:grpSpPr>
          <p:cxnSp>
            <p:nvCxnSpPr>
              <p:cNvPr id="427" name="Google Shape;427;p20"/>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428" name="Google Shape;428;p20"/>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9" name="Google Shape;429;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0" name="Google Shape;430;p20"/>
          <p:cNvSpPr txBox="1"/>
          <p:nvPr>
            <p:ph idx="1" type="subTitle"/>
          </p:nvPr>
        </p:nvSpPr>
        <p:spPr>
          <a:xfrm>
            <a:off x="4869042" y="2513325"/>
            <a:ext cx="2535600" cy="161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1" name="Google Shape;431;p20"/>
          <p:cNvSpPr txBox="1"/>
          <p:nvPr>
            <p:ph idx="2" type="subTitle"/>
          </p:nvPr>
        </p:nvSpPr>
        <p:spPr>
          <a:xfrm>
            <a:off x="1739345" y="2513325"/>
            <a:ext cx="2535600" cy="161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2" name="Google Shape;432;p20"/>
          <p:cNvSpPr txBox="1"/>
          <p:nvPr>
            <p:ph idx="3" type="subTitle"/>
          </p:nvPr>
        </p:nvSpPr>
        <p:spPr>
          <a:xfrm>
            <a:off x="1739345" y="2037225"/>
            <a:ext cx="25356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433" name="Google Shape;433;p20"/>
          <p:cNvSpPr txBox="1"/>
          <p:nvPr>
            <p:ph idx="4" type="subTitle"/>
          </p:nvPr>
        </p:nvSpPr>
        <p:spPr>
          <a:xfrm>
            <a:off x="4869042" y="2037225"/>
            <a:ext cx="25356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grpSp>
        <p:nvGrpSpPr>
          <p:cNvPr id="31" name="Google Shape;31;p3"/>
          <p:cNvGrpSpPr/>
          <p:nvPr/>
        </p:nvGrpSpPr>
        <p:grpSpPr>
          <a:xfrm>
            <a:off x="-642935" y="-1483293"/>
            <a:ext cx="10417533" cy="7928897"/>
            <a:chOff x="-642935" y="-1483293"/>
            <a:chExt cx="10417533" cy="7928897"/>
          </a:xfrm>
        </p:grpSpPr>
        <p:sp>
          <p:nvSpPr>
            <p:cNvPr id="32" name="Google Shape;32;p3"/>
            <p:cNvSpPr/>
            <p:nvPr/>
          </p:nvSpPr>
          <p:spPr>
            <a:xfrm rot="10800000">
              <a:off x="-642935" y="-148329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6254199" y="46040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 name="Google Shape;34;p3"/>
          <p:cNvGrpSpPr/>
          <p:nvPr/>
        </p:nvGrpSpPr>
        <p:grpSpPr>
          <a:xfrm>
            <a:off x="-732996" y="7"/>
            <a:ext cx="7266640" cy="5159850"/>
            <a:chOff x="-732996" y="7"/>
            <a:chExt cx="7266640" cy="5159850"/>
          </a:xfrm>
        </p:grpSpPr>
        <p:sp>
          <p:nvSpPr>
            <p:cNvPr id="35" name="Google Shape;35;p3"/>
            <p:cNvSpPr/>
            <p:nvPr/>
          </p:nvSpPr>
          <p:spPr>
            <a:xfrm rot="10800000">
              <a:off x="4161656" y="497632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10800000">
              <a:off x="5115392"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732996" y="4324988"/>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3"/>
          <p:cNvSpPr txBox="1"/>
          <p:nvPr>
            <p:ph type="title"/>
          </p:nvPr>
        </p:nvSpPr>
        <p:spPr>
          <a:xfrm>
            <a:off x="2085025" y="1564950"/>
            <a:ext cx="4158300" cy="151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9" name="Google Shape;39;p3"/>
          <p:cNvSpPr txBox="1"/>
          <p:nvPr>
            <p:ph hasCustomPrompt="1" idx="2" type="title"/>
          </p:nvPr>
        </p:nvSpPr>
        <p:spPr>
          <a:xfrm>
            <a:off x="1050075" y="1564950"/>
            <a:ext cx="969000" cy="1511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Font typeface="Poppins"/>
              <a:buNone/>
              <a:defRPr sz="41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grpSp>
        <p:nvGrpSpPr>
          <p:cNvPr id="40" name="Google Shape;40;p3"/>
          <p:cNvGrpSpPr/>
          <p:nvPr/>
        </p:nvGrpSpPr>
        <p:grpSpPr>
          <a:xfrm>
            <a:off x="-10" y="-2237114"/>
            <a:ext cx="9822707" cy="9720614"/>
            <a:chOff x="-10" y="-2237114"/>
            <a:chExt cx="9822707" cy="9720614"/>
          </a:xfrm>
        </p:grpSpPr>
        <p:sp>
          <p:nvSpPr>
            <p:cNvPr id="41" name="Google Shape;41;p3"/>
            <p:cNvSpPr/>
            <p:nvPr/>
          </p:nvSpPr>
          <p:spPr>
            <a:xfrm rot="10800000">
              <a:off x="4707290" y="-2237114"/>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10" y="446596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flipH="1">
            <a:off x="-1344315" y="539496"/>
            <a:ext cx="3074607" cy="453954"/>
            <a:chOff x="5478797" y="847321"/>
            <a:chExt cx="3074607" cy="453954"/>
          </a:xfrm>
        </p:grpSpPr>
        <p:grpSp>
          <p:nvGrpSpPr>
            <p:cNvPr id="44" name="Google Shape;44;p3"/>
            <p:cNvGrpSpPr/>
            <p:nvPr/>
          </p:nvGrpSpPr>
          <p:grpSpPr>
            <a:xfrm flipH="1">
              <a:off x="5675409" y="922405"/>
              <a:ext cx="2877996" cy="223763"/>
              <a:chOff x="1687059" y="2012316"/>
              <a:chExt cx="3573375" cy="277863"/>
            </a:xfrm>
          </p:grpSpPr>
          <p:sp>
            <p:nvSpPr>
              <p:cNvPr id="45" name="Google Shape;45;p3"/>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46" name="Google Shape;46;p3"/>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 name="Google Shape;47;p3"/>
            <p:cNvGrpSpPr/>
            <p:nvPr/>
          </p:nvGrpSpPr>
          <p:grpSpPr>
            <a:xfrm flipH="1">
              <a:off x="5478797" y="1255615"/>
              <a:ext cx="3010303" cy="45661"/>
              <a:chOff x="1766900" y="2869225"/>
              <a:chExt cx="3737650" cy="56700"/>
            </a:xfrm>
          </p:grpSpPr>
          <p:cxnSp>
            <p:nvCxnSpPr>
              <p:cNvPr id="48" name="Google Shape;48;p3"/>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49" name="Google Shape;49;p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3"/>
            <p:cNvGrpSpPr/>
            <p:nvPr/>
          </p:nvGrpSpPr>
          <p:grpSpPr>
            <a:xfrm flipH="1">
              <a:off x="6072799" y="847321"/>
              <a:ext cx="2430997" cy="185534"/>
              <a:chOff x="1748547" y="1392116"/>
              <a:chExt cx="5911958" cy="451312"/>
            </a:xfrm>
          </p:grpSpPr>
          <p:sp>
            <p:nvSpPr>
              <p:cNvPr id="51" name="Google Shape;51;p3"/>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434" name="Shape 434"/>
        <p:cNvGrpSpPr/>
        <p:nvPr/>
      </p:nvGrpSpPr>
      <p:grpSpPr>
        <a:xfrm>
          <a:off x="0" y="0"/>
          <a:ext cx="0" cy="0"/>
          <a:chOff x="0" y="0"/>
          <a:chExt cx="0" cy="0"/>
        </a:xfrm>
      </p:grpSpPr>
      <p:sp>
        <p:nvSpPr>
          <p:cNvPr id="435" name="Google Shape;435;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6" name="Google Shape;436;p21"/>
          <p:cNvSpPr txBox="1"/>
          <p:nvPr>
            <p:ph idx="1" type="subTitle"/>
          </p:nvPr>
        </p:nvSpPr>
        <p:spPr>
          <a:xfrm>
            <a:off x="4755095" y="1667625"/>
            <a:ext cx="3040800" cy="2103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7" name="Google Shape;437;p21"/>
          <p:cNvSpPr txBox="1"/>
          <p:nvPr>
            <p:ph idx="2" type="subTitle"/>
          </p:nvPr>
        </p:nvSpPr>
        <p:spPr>
          <a:xfrm>
            <a:off x="1348100" y="1667625"/>
            <a:ext cx="3040800" cy="2103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438" name="Google Shape;438;p21"/>
          <p:cNvGrpSpPr/>
          <p:nvPr/>
        </p:nvGrpSpPr>
        <p:grpSpPr>
          <a:xfrm rot="10800000">
            <a:off x="-106737" y="-1645006"/>
            <a:ext cx="9548249" cy="7357518"/>
            <a:chOff x="-1311525" y="-1414418"/>
            <a:chExt cx="9548249" cy="7357518"/>
          </a:xfrm>
        </p:grpSpPr>
        <p:sp>
          <p:nvSpPr>
            <p:cNvPr id="439" name="Google Shape;439;p21"/>
            <p:cNvSpPr/>
            <p:nvPr/>
          </p:nvSpPr>
          <p:spPr>
            <a:xfrm rot="10800000">
              <a:off x="-1311525" y="-141441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0" name="Google Shape;440;p21"/>
            <p:cNvSpPr/>
            <p:nvPr/>
          </p:nvSpPr>
          <p:spPr>
            <a:xfrm flipH="1">
              <a:off x="-1120750" y="4056069"/>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41" name="Google Shape;441;p21"/>
          <p:cNvSpPr/>
          <p:nvPr/>
        </p:nvSpPr>
        <p:spPr>
          <a:xfrm flipH="1" rot="10800000">
            <a:off x="5675306" y="49599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2" name="Google Shape;442;p21"/>
          <p:cNvGrpSpPr/>
          <p:nvPr/>
        </p:nvGrpSpPr>
        <p:grpSpPr>
          <a:xfrm rot="10800000">
            <a:off x="-1228535" y="-1130234"/>
            <a:ext cx="11726682" cy="8568910"/>
            <a:chOff x="-2306160" y="-3140581"/>
            <a:chExt cx="11726682" cy="8568910"/>
          </a:xfrm>
        </p:grpSpPr>
        <p:sp>
          <p:nvSpPr>
            <p:cNvPr id="443" name="Google Shape;443;p21"/>
            <p:cNvSpPr/>
            <p:nvPr/>
          </p:nvSpPr>
          <p:spPr>
            <a:xfrm flipH="1" rot="10800000">
              <a:off x="-2306160" y="-314058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4" name="Google Shape;444;p21"/>
            <p:cNvSpPr/>
            <p:nvPr/>
          </p:nvSpPr>
          <p:spPr>
            <a:xfrm flipH="1" rot="10800000">
              <a:off x="7082099"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5" name="Google Shape;445;p21"/>
            <p:cNvSpPr/>
            <p:nvPr/>
          </p:nvSpPr>
          <p:spPr>
            <a:xfrm>
              <a:off x="6615250" y="389092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446" name="Google Shape;446;p21"/>
          <p:cNvGrpSpPr/>
          <p:nvPr/>
        </p:nvGrpSpPr>
        <p:grpSpPr>
          <a:xfrm flipH="1" rot="10800000">
            <a:off x="-1315487" y="4349469"/>
            <a:ext cx="3296400" cy="703085"/>
            <a:chOff x="-12" y="3628590"/>
            <a:chExt cx="3296400" cy="703085"/>
          </a:xfrm>
        </p:grpSpPr>
        <p:grpSp>
          <p:nvGrpSpPr>
            <p:cNvPr id="447" name="Google Shape;447;p21"/>
            <p:cNvGrpSpPr/>
            <p:nvPr/>
          </p:nvGrpSpPr>
          <p:grpSpPr>
            <a:xfrm>
              <a:off x="854867" y="3996692"/>
              <a:ext cx="1567047" cy="45661"/>
              <a:chOff x="1754675" y="2661275"/>
              <a:chExt cx="1945675" cy="56700"/>
            </a:xfrm>
          </p:grpSpPr>
          <p:cxnSp>
            <p:nvCxnSpPr>
              <p:cNvPr id="448" name="Google Shape;448;p21"/>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449" name="Google Shape;449;p21"/>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 name="Google Shape;450;p21"/>
            <p:cNvGrpSpPr/>
            <p:nvPr/>
          </p:nvGrpSpPr>
          <p:grpSpPr>
            <a:xfrm>
              <a:off x="518420" y="4195487"/>
              <a:ext cx="1561280" cy="136187"/>
              <a:chOff x="1754675" y="2824000"/>
              <a:chExt cx="4728285" cy="412439"/>
            </a:xfrm>
          </p:grpSpPr>
          <p:sp>
            <p:nvSpPr>
              <p:cNvPr id="451" name="Google Shape;451;p21"/>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452" name="Google Shape;452;p21"/>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1"/>
            <p:cNvGrpSpPr/>
            <p:nvPr/>
          </p:nvGrpSpPr>
          <p:grpSpPr>
            <a:xfrm>
              <a:off x="226304" y="3764887"/>
              <a:ext cx="3070084" cy="102364"/>
              <a:chOff x="1779150" y="2604263"/>
              <a:chExt cx="3811875" cy="127113"/>
            </a:xfrm>
          </p:grpSpPr>
          <p:sp>
            <p:nvSpPr>
              <p:cNvPr id="454" name="Google Shape;454;p21"/>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455" name="Google Shape;455;p21"/>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21"/>
            <p:cNvGrpSpPr/>
            <p:nvPr/>
          </p:nvGrpSpPr>
          <p:grpSpPr>
            <a:xfrm>
              <a:off x="-12" y="3628590"/>
              <a:ext cx="3010303" cy="45661"/>
              <a:chOff x="1766900" y="2869225"/>
              <a:chExt cx="3737650" cy="56700"/>
            </a:xfrm>
          </p:grpSpPr>
          <p:cxnSp>
            <p:nvCxnSpPr>
              <p:cNvPr id="457" name="Google Shape;457;p21"/>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458" name="Google Shape;458;p2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59" name="Shape 459"/>
        <p:cNvGrpSpPr/>
        <p:nvPr/>
      </p:nvGrpSpPr>
      <p:grpSpPr>
        <a:xfrm>
          <a:off x="0" y="0"/>
          <a:ext cx="0" cy="0"/>
          <a:chOff x="0" y="0"/>
          <a:chExt cx="0" cy="0"/>
        </a:xfrm>
      </p:grpSpPr>
      <p:grpSp>
        <p:nvGrpSpPr>
          <p:cNvPr id="460" name="Google Shape;460;p22"/>
          <p:cNvGrpSpPr/>
          <p:nvPr/>
        </p:nvGrpSpPr>
        <p:grpSpPr>
          <a:xfrm>
            <a:off x="-1123779" y="-1437185"/>
            <a:ext cx="12025151" cy="8843536"/>
            <a:chOff x="-1123779" y="-1437185"/>
            <a:chExt cx="12025151" cy="8843536"/>
          </a:xfrm>
        </p:grpSpPr>
        <p:sp>
          <p:nvSpPr>
            <p:cNvPr id="461" name="Google Shape;461;p22"/>
            <p:cNvSpPr/>
            <p:nvPr/>
          </p:nvSpPr>
          <p:spPr>
            <a:xfrm flipH="1">
              <a:off x="5785965" y="43888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2"/>
            <p:cNvSpPr/>
            <p:nvPr/>
          </p:nvSpPr>
          <p:spPr>
            <a:xfrm rot="10800000">
              <a:off x="6986174" y="-886660"/>
              <a:ext cx="3247250" cy="169871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13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2"/>
            <p:cNvSpPr/>
            <p:nvPr/>
          </p:nvSpPr>
          <p:spPr>
            <a:xfrm flipH="1" rot="10800000">
              <a:off x="-1123779" y="-1437185"/>
              <a:ext cx="3115510" cy="1837815"/>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 name="Google Shape;464;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5" name="Google Shape;465;p22"/>
          <p:cNvSpPr txBox="1"/>
          <p:nvPr>
            <p:ph idx="1" type="subTitle"/>
          </p:nvPr>
        </p:nvSpPr>
        <p:spPr>
          <a:xfrm>
            <a:off x="937625" y="2512054"/>
            <a:ext cx="2052600" cy="151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66" name="Google Shape;466;p22"/>
          <p:cNvSpPr txBox="1"/>
          <p:nvPr>
            <p:ph idx="2" type="subTitle"/>
          </p:nvPr>
        </p:nvSpPr>
        <p:spPr>
          <a:xfrm>
            <a:off x="3341062" y="2512054"/>
            <a:ext cx="2052600" cy="151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67" name="Google Shape;467;p22"/>
          <p:cNvSpPr txBox="1"/>
          <p:nvPr>
            <p:ph idx="3" type="subTitle"/>
          </p:nvPr>
        </p:nvSpPr>
        <p:spPr>
          <a:xfrm>
            <a:off x="5744505" y="2512054"/>
            <a:ext cx="2052600" cy="151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68" name="Google Shape;468;p22"/>
          <p:cNvSpPr txBox="1"/>
          <p:nvPr>
            <p:ph idx="4" type="subTitle"/>
          </p:nvPr>
        </p:nvSpPr>
        <p:spPr>
          <a:xfrm>
            <a:off x="937625" y="2067100"/>
            <a:ext cx="2052600" cy="52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469" name="Google Shape;469;p22"/>
          <p:cNvSpPr txBox="1"/>
          <p:nvPr>
            <p:ph idx="5" type="subTitle"/>
          </p:nvPr>
        </p:nvSpPr>
        <p:spPr>
          <a:xfrm>
            <a:off x="3341063" y="2067100"/>
            <a:ext cx="2052600" cy="52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470" name="Google Shape;470;p22"/>
          <p:cNvSpPr txBox="1"/>
          <p:nvPr>
            <p:ph idx="6" type="subTitle"/>
          </p:nvPr>
        </p:nvSpPr>
        <p:spPr>
          <a:xfrm>
            <a:off x="5744502" y="2067100"/>
            <a:ext cx="2052600" cy="52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471" name="Google Shape;471;p22"/>
          <p:cNvGrpSpPr/>
          <p:nvPr/>
        </p:nvGrpSpPr>
        <p:grpSpPr>
          <a:xfrm flipH="1" rot="10800000">
            <a:off x="-1469087" y="4289940"/>
            <a:ext cx="3296400" cy="703085"/>
            <a:chOff x="-12" y="3628590"/>
            <a:chExt cx="3296400" cy="703085"/>
          </a:xfrm>
        </p:grpSpPr>
        <p:grpSp>
          <p:nvGrpSpPr>
            <p:cNvPr id="472" name="Google Shape;472;p22"/>
            <p:cNvGrpSpPr/>
            <p:nvPr/>
          </p:nvGrpSpPr>
          <p:grpSpPr>
            <a:xfrm>
              <a:off x="854867" y="3996692"/>
              <a:ext cx="1567047" cy="45661"/>
              <a:chOff x="1754675" y="2661275"/>
              <a:chExt cx="1945675" cy="56700"/>
            </a:xfrm>
          </p:grpSpPr>
          <p:cxnSp>
            <p:nvCxnSpPr>
              <p:cNvPr id="473" name="Google Shape;473;p22"/>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474" name="Google Shape;474;p22"/>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 name="Google Shape;475;p22"/>
            <p:cNvGrpSpPr/>
            <p:nvPr/>
          </p:nvGrpSpPr>
          <p:grpSpPr>
            <a:xfrm>
              <a:off x="518420" y="4195487"/>
              <a:ext cx="1561280" cy="136187"/>
              <a:chOff x="1754675" y="2824000"/>
              <a:chExt cx="4728285" cy="412439"/>
            </a:xfrm>
          </p:grpSpPr>
          <p:sp>
            <p:nvSpPr>
              <p:cNvPr id="476" name="Google Shape;476;p22"/>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477" name="Google Shape;477;p22"/>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22"/>
            <p:cNvGrpSpPr/>
            <p:nvPr/>
          </p:nvGrpSpPr>
          <p:grpSpPr>
            <a:xfrm>
              <a:off x="226304" y="3764887"/>
              <a:ext cx="3070084" cy="102364"/>
              <a:chOff x="1779150" y="2604263"/>
              <a:chExt cx="3811875" cy="127113"/>
            </a:xfrm>
          </p:grpSpPr>
          <p:sp>
            <p:nvSpPr>
              <p:cNvPr id="479" name="Google Shape;479;p22"/>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480" name="Google Shape;480;p22"/>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 name="Google Shape;481;p22"/>
            <p:cNvGrpSpPr/>
            <p:nvPr/>
          </p:nvGrpSpPr>
          <p:grpSpPr>
            <a:xfrm>
              <a:off x="-12" y="3628590"/>
              <a:ext cx="3010303" cy="45661"/>
              <a:chOff x="1766900" y="2869225"/>
              <a:chExt cx="3737650" cy="56700"/>
            </a:xfrm>
          </p:grpSpPr>
          <p:cxnSp>
            <p:nvCxnSpPr>
              <p:cNvPr id="482" name="Google Shape;482;p22"/>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483" name="Google Shape;483;p22"/>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4" name="Google Shape;484;p22"/>
          <p:cNvGrpSpPr/>
          <p:nvPr/>
        </p:nvGrpSpPr>
        <p:grpSpPr>
          <a:xfrm>
            <a:off x="-592558" y="-10342"/>
            <a:ext cx="7481573" cy="5159023"/>
            <a:chOff x="-592558" y="-10342"/>
            <a:chExt cx="7481573" cy="5159023"/>
          </a:xfrm>
        </p:grpSpPr>
        <p:sp>
          <p:nvSpPr>
            <p:cNvPr id="485" name="Google Shape;485;p22"/>
            <p:cNvSpPr/>
            <p:nvPr/>
          </p:nvSpPr>
          <p:spPr>
            <a:xfrm flipH="1" rot="10800000">
              <a:off x="-592558" y="-10342"/>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2"/>
            <p:cNvSpPr/>
            <p:nvPr/>
          </p:nvSpPr>
          <p:spPr>
            <a:xfrm flipH="1" rot="10800000">
              <a:off x="5882231" y="4965151"/>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7" name="Google Shape;487;p22"/>
          <p:cNvSpPr/>
          <p:nvPr/>
        </p:nvSpPr>
        <p:spPr>
          <a:xfrm flipH="1">
            <a:off x="6761059" y="4250475"/>
            <a:ext cx="3573015" cy="1869125"/>
          </a:xfrm>
          <a:custGeom>
            <a:rect b="b" l="l" r="r" t="t"/>
            <a:pathLst>
              <a:path extrusionOk="0" h="33981" w="64958">
                <a:moveTo>
                  <a:pt x="1" y="0"/>
                </a:moveTo>
                <a:lnTo>
                  <a:pt x="1" y="33831"/>
                </a:lnTo>
                <a:lnTo>
                  <a:pt x="64957" y="33980"/>
                </a:lnTo>
                <a:lnTo>
                  <a:pt x="64957" y="33980"/>
                </a:lnTo>
                <a:lnTo>
                  <a:pt x="30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488" name="Shape 488"/>
        <p:cNvGrpSpPr/>
        <p:nvPr/>
      </p:nvGrpSpPr>
      <p:grpSpPr>
        <a:xfrm>
          <a:off x="0" y="0"/>
          <a:ext cx="0" cy="0"/>
          <a:chOff x="0" y="0"/>
          <a:chExt cx="0" cy="0"/>
        </a:xfrm>
      </p:grpSpPr>
      <p:sp>
        <p:nvSpPr>
          <p:cNvPr id="489" name="Google Shape;489;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0" name="Google Shape;490;p23"/>
          <p:cNvSpPr txBox="1"/>
          <p:nvPr>
            <p:ph idx="1" type="subTitle"/>
          </p:nvPr>
        </p:nvSpPr>
        <p:spPr>
          <a:xfrm>
            <a:off x="1689126" y="176065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1" name="Google Shape;491;p23"/>
          <p:cNvSpPr txBox="1"/>
          <p:nvPr>
            <p:ph idx="2" type="subTitle"/>
          </p:nvPr>
        </p:nvSpPr>
        <p:spPr>
          <a:xfrm>
            <a:off x="5210878" y="176065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2" name="Google Shape;492;p23"/>
          <p:cNvSpPr txBox="1"/>
          <p:nvPr>
            <p:ph idx="3" type="subTitle"/>
          </p:nvPr>
        </p:nvSpPr>
        <p:spPr>
          <a:xfrm>
            <a:off x="1689126" y="334502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3" name="Google Shape;493;p23"/>
          <p:cNvSpPr txBox="1"/>
          <p:nvPr>
            <p:ph idx="4" type="subTitle"/>
          </p:nvPr>
        </p:nvSpPr>
        <p:spPr>
          <a:xfrm>
            <a:off x="5210878" y="334502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4" name="Google Shape;494;p23"/>
          <p:cNvSpPr txBox="1"/>
          <p:nvPr>
            <p:ph idx="5" type="subTitle"/>
          </p:nvPr>
        </p:nvSpPr>
        <p:spPr>
          <a:xfrm>
            <a:off x="1689126" y="1455550"/>
            <a:ext cx="28110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495" name="Google Shape;495;p23"/>
          <p:cNvSpPr txBox="1"/>
          <p:nvPr>
            <p:ph idx="6" type="subTitle"/>
          </p:nvPr>
        </p:nvSpPr>
        <p:spPr>
          <a:xfrm>
            <a:off x="1689126" y="3040000"/>
            <a:ext cx="28110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496" name="Google Shape;496;p23"/>
          <p:cNvSpPr txBox="1"/>
          <p:nvPr>
            <p:ph idx="7" type="subTitle"/>
          </p:nvPr>
        </p:nvSpPr>
        <p:spPr>
          <a:xfrm>
            <a:off x="5210851" y="1455550"/>
            <a:ext cx="28110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497" name="Google Shape;497;p23"/>
          <p:cNvSpPr txBox="1"/>
          <p:nvPr>
            <p:ph idx="8" type="subTitle"/>
          </p:nvPr>
        </p:nvSpPr>
        <p:spPr>
          <a:xfrm>
            <a:off x="5210851" y="3040000"/>
            <a:ext cx="28110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grpSp>
        <p:nvGrpSpPr>
          <p:cNvPr id="498" name="Google Shape;498;p23"/>
          <p:cNvGrpSpPr/>
          <p:nvPr/>
        </p:nvGrpSpPr>
        <p:grpSpPr>
          <a:xfrm>
            <a:off x="-1014025" y="-964868"/>
            <a:ext cx="10158024" cy="7826893"/>
            <a:chOff x="-1014025" y="-964868"/>
            <a:chExt cx="10158024" cy="7826893"/>
          </a:xfrm>
        </p:grpSpPr>
        <p:sp>
          <p:nvSpPr>
            <p:cNvPr id="499" name="Google Shape;499;p23"/>
            <p:cNvSpPr/>
            <p:nvPr/>
          </p:nvSpPr>
          <p:spPr>
            <a:xfrm rot="10800000">
              <a:off x="-1014025" y="-96486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3"/>
            <p:cNvSpPr/>
            <p:nvPr/>
          </p:nvSpPr>
          <p:spPr>
            <a:xfrm flipH="1">
              <a:off x="-213475" y="4974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1" name="Google Shape;501;p23"/>
          <p:cNvGrpSpPr/>
          <p:nvPr/>
        </p:nvGrpSpPr>
        <p:grpSpPr>
          <a:xfrm flipH="1">
            <a:off x="-2799911" y="4184068"/>
            <a:ext cx="3894036" cy="692436"/>
            <a:chOff x="5477439" y="1590790"/>
            <a:chExt cx="3894036" cy="692436"/>
          </a:xfrm>
        </p:grpSpPr>
        <p:grpSp>
          <p:nvGrpSpPr>
            <p:cNvPr id="502" name="Google Shape;502;p23"/>
            <p:cNvGrpSpPr/>
            <p:nvPr/>
          </p:nvGrpSpPr>
          <p:grpSpPr>
            <a:xfrm flipH="1">
              <a:off x="5803750" y="2180862"/>
              <a:ext cx="3070084" cy="102364"/>
              <a:chOff x="1779150" y="2604263"/>
              <a:chExt cx="3811875" cy="127113"/>
            </a:xfrm>
          </p:grpSpPr>
          <p:sp>
            <p:nvSpPr>
              <p:cNvPr id="503" name="Google Shape;503;p23"/>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504" name="Google Shape;504;p23"/>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 name="Google Shape;505;p23"/>
            <p:cNvGrpSpPr/>
            <p:nvPr/>
          </p:nvGrpSpPr>
          <p:grpSpPr>
            <a:xfrm flipH="1">
              <a:off x="5898325" y="1789205"/>
              <a:ext cx="1567047" cy="45661"/>
              <a:chOff x="1754675" y="2566652"/>
              <a:chExt cx="1945675" cy="56700"/>
            </a:xfrm>
          </p:grpSpPr>
          <p:cxnSp>
            <p:nvCxnSpPr>
              <p:cNvPr id="506" name="Google Shape;506;p23"/>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507" name="Google Shape;507;p23"/>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8" name="Google Shape;508;p23"/>
            <p:cNvGrpSpPr/>
            <p:nvPr/>
          </p:nvGrpSpPr>
          <p:grpSpPr>
            <a:xfrm flipH="1">
              <a:off x="5477439" y="1987637"/>
              <a:ext cx="1561280" cy="136187"/>
              <a:chOff x="1754675" y="2824000"/>
              <a:chExt cx="4728285" cy="412439"/>
            </a:xfrm>
          </p:grpSpPr>
          <p:sp>
            <p:nvSpPr>
              <p:cNvPr id="509" name="Google Shape;509;p23"/>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510" name="Google Shape;510;p23"/>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23"/>
            <p:cNvGrpSpPr/>
            <p:nvPr/>
          </p:nvGrpSpPr>
          <p:grpSpPr>
            <a:xfrm flipH="1">
              <a:off x="6361172" y="1590790"/>
              <a:ext cx="3010303" cy="45661"/>
              <a:chOff x="631564" y="2679979"/>
              <a:chExt cx="3737650" cy="56700"/>
            </a:xfrm>
          </p:grpSpPr>
          <p:cxnSp>
            <p:nvCxnSpPr>
              <p:cNvPr id="512" name="Google Shape;512;p23"/>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513" name="Google Shape;513;p23"/>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4" name="Google Shape;514;p23"/>
          <p:cNvSpPr/>
          <p:nvPr/>
        </p:nvSpPr>
        <p:spPr>
          <a:xfrm flipH="1" rot="10800000">
            <a:off x="7721650"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5" name="Google Shape;515;p23"/>
          <p:cNvGrpSpPr/>
          <p:nvPr/>
        </p:nvGrpSpPr>
        <p:grpSpPr>
          <a:xfrm>
            <a:off x="-2689610" y="-2478031"/>
            <a:ext cx="13399307" cy="8256735"/>
            <a:chOff x="-2689610" y="-2478031"/>
            <a:chExt cx="13399307" cy="8256735"/>
          </a:xfrm>
        </p:grpSpPr>
        <p:sp>
          <p:nvSpPr>
            <p:cNvPr id="516" name="Google Shape;516;p23"/>
            <p:cNvSpPr/>
            <p:nvPr/>
          </p:nvSpPr>
          <p:spPr>
            <a:xfrm flipH="1" rot="10800000">
              <a:off x="-2689610"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3"/>
            <p:cNvSpPr/>
            <p:nvPr/>
          </p:nvSpPr>
          <p:spPr>
            <a:xfrm>
              <a:off x="79044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518" name="Shape 518"/>
        <p:cNvGrpSpPr/>
        <p:nvPr/>
      </p:nvGrpSpPr>
      <p:grpSpPr>
        <a:xfrm>
          <a:off x="0" y="0"/>
          <a:ext cx="0" cy="0"/>
          <a:chOff x="0" y="0"/>
          <a:chExt cx="0" cy="0"/>
        </a:xfrm>
      </p:grpSpPr>
      <p:sp>
        <p:nvSpPr>
          <p:cNvPr id="519" name="Google Shape;519;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0" name="Google Shape;520;p24"/>
          <p:cNvSpPr txBox="1"/>
          <p:nvPr>
            <p:ph idx="1" type="subTitle"/>
          </p:nvPr>
        </p:nvSpPr>
        <p:spPr>
          <a:xfrm>
            <a:off x="720000" y="1955324"/>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1" name="Google Shape;521;p24"/>
          <p:cNvSpPr txBox="1"/>
          <p:nvPr>
            <p:ph idx="2" type="subTitle"/>
          </p:nvPr>
        </p:nvSpPr>
        <p:spPr>
          <a:xfrm>
            <a:off x="3392266" y="1955324"/>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2" name="Google Shape;522;p24"/>
          <p:cNvSpPr txBox="1"/>
          <p:nvPr>
            <p:ph idx="3" type="subTitle"/>
          </p:nvPr>
        </p:nvSpPr>
        <p:spPr>
          <a:xfrm>
            <a:off x="720000" y="3833100"/>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3" name="Google Shape;523;p24"/>
          <p:cNvSpPr txBox="1"/>
          <p:nvPr>
            <p:ph idx="4" type="subTitle"/>
          </p:nvPr>
        </p:nvSpPr>
        <p:spPr>
          <a:xfrm>
            <a:off x="3392266" y="3833100"/>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4" name="Google Shape;524;p24"/>
          <p:cNvSpPr txBox="1"/>
          <p:nvPr>
            <p:ph idx="5" type="subTitle"/>
          </p:nvPr>
        </p:nvSpPr>
        <p:spPr>
          <a:xfrm>
            <a:off x="6064528" y="1955324"/>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5" name="Google Shape;525;p24"/>
          <p:cNvSpPr txBox="1"/>
          <p:nvPr>
            <p:ph idx="6" type="subTitle"/>
          </p:nvPr>
        </p:nvSpPr>
        <p:spPr>
          <a:xfrm>
            <a:off x="6064528" y="3833100"/>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6" name="Google Shape;526;p24"/>
          <p:cNvSpPr txBox="1"/>
          <p:nvPr>
            <p:ph idx="7" type="subTitle"/>
          </p:nvPr>
        </p:nvSpPr>
        <p:spPr>
          <a:xfrm>
            <a:off x="724640" y="1734325"/>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27" name="Google Shape;527;p24"/>
          <p:cNvSpPr txBox="1"/>
          <p:nvPr>
            <p:ph idx="8" type="subTitle"/>
          </p:nvPr>
        </p:nvSpPr>
        <p:spPr>
          <a:xfrm>
            <a:off x="3396904" y="1734325"/>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28" name="Google Shape;528;p24"/>
          <p:cNvSpPr txBox="1"/>
          <p:nvPr>
            <p:ph idx="9" type="subTitle"/>
          </p:nvPr>
        </p:nvSpPr>
        <p:spPr>
          <a:xfrm>
            <a:off x="6069165" y="1734325"/>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29" name="Google Shape;529;p24"/>
          <p:cNvSpPr txBox="1"/>
          <p:nvPr>
            <p:ph idx="13" type="subTitle"/>
          </p:nvPr>
        </p:nvSpPr>
        <p:spPr>
          <a:xfrm>
            <a:off x="724640" y="3608903"/>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30" name="Google Shape;530;p24"/>
          <p:cNvSpPr txBox="1"/>
          <p:nvPr>
            <p:ph idx="14" type="subTitle"/>
          </p:nvPr>
        </p:nvSpPr>
        <p:spPr>
          <a:xfrm>
            <a:off x="3396904" y="3608903"/>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31" name="Google Shape;531;p24"/>
          <p:cNvSpPr txBox="1"/>
          <p:nvPr>
            <p:ph idx="15" type="subTitle"/>
          </p:nvPr>
        </p:nvSpPr>
        <p:spPr>
          <a:xfrm>
            <a:off x="6069165" y="3608903"/>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grpSp>
        <p:nvGrpSpPr>
          <p:cNvPr id="532" name="Google Shape;532;p24"/>
          <p:cNvGrpSpPr/>
          <p:nvPr/>
        </p:nvGrpSpPr>
        <p:grpSpPr>
          <a:xfrm>
            <a:off x="-1764035" y="-2478031"/>
            <a:ext cx="10908034" cy="9340057"/>
            <a:chOff x="-1764035" y="-2478031"/>
            <a:chExt cx="10908034" cy="9340057"/>
          </a:xfrm>
        </p:grpSpPr>
        <p:sp>
          <p:nvSpPr>
            <p:cNvPr id="533" name="Google Shape;533;p24"/>
            <p:cNvSpPr/>
            <p:nvPr/>
          </p:nvSpPr>
          <p:spPr>
            <a:xfrm flipH="1" rot="10800000">
              <a:off x="-1764035"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4"/>
            <p:cNvSpPr/>
            <p:nvPr/>
          </p:nvSpPr>
          <p:spPr>
            <a:xfrm>
              <a:off x="-213475" y="4974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5" name="Google Shape;535;p24"/>
          <p:cNvGrpSpPr/>
          <p:nvPr/>
        </p:nvGrpSpPr>
        <p:grpSpPr>
          <a:xfrm flipH="1" rot="10800000">
            <a:off x="8041939" y="144568"/>
            <a:ext cx="3894036" cy="692436"/>
            <a:chOff x="5477439" y="1590790"/>
            <a:chExt cx="3894036" cy="692436"/>
          </a:xfrm>
        </p:grpSpPr>
        <p:grpSp>
          <p:nvGrpSpPr>
            <p:cNvPr id="536" name="Google Shape;536;p24"/>
            <p:cNvGrpSpPr/>
            <p:nvPr/>
          </p:nvGrpSpPr>
          <p:grpSpPr>
            <a:xfrm flipH="1">
              <a:off x="5803750" y="2180862"/>
              <a:ext cx="3070084" cy="102364"/>
              <a:chOff x="1779150" y="2604263"/>
              <a:chExt cx="3811875" cy="127113"/>
            </a:xfrm>
          </p:grpSpPr>
          <p:sp>
            <p:nvSpPr>
              <p:cNvPr id="537" name="Google Shape;537;p24"/>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538" name="Google Shape;538;p24"/>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9" name="Google Shape;539;p24"/>
            <p:cNvGrpSpPr/>
            <p:nvPr/>
          </p:nvGrpSpPr>
          <p:grpSpPr>
            <a:xfrm flipH="1">
              <a:off x="5898325" y="1789205"/>
              <a:ext cx="1567047" cy="45661"/>
              <a:chOff x="1754675" y="2566652"/>
              <a:chExt cx="1945675" cy="56700"/>
            </a:xfrm>
          </p:grpSpPr>
          <p:cxnSp>
            <p:nvCxnSpPr>
              <p:cNvPr id="540" name="Google Shape;540;p24"/>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541" name="Google Shape;541;p24"/>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24"/>
            <p:cNvGrpSpPr/>
            <p:nvPr/>
          </p:nvGrpSpPr>
          <p:grpSpPr>
            <a:xfrm flipH="1">
              <a:off x="5477439" y="1987637"/>
              <a:ext cx="1561280" cy="136187"/>
              <a:chOff x="1754675" y="2824000"/>
              <a:chExt cx="4728285" cy="412439"/>
            </a:xfrm>
          </p:grpSpPr>
          <p:sp>
            <p:nvSpPr>
              <p:cNvPr id="543" name="Google Shape;543;p24"/>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544" name="Google Shape;544;p24"/>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 name="Google Shape;545;p24"/>
            <p:cNvGrpSpPr/>
            <p:nvPr/>
          </p:nvGrpSpPr>
          <p:grpSpPr>
            <a:xfrm flipH="1">
              <a:off x="6361172" y="1590790"/>
              <a:ext cx="3010303" cy="45661"/>
              <a:chOff x="631564" y="2679979"/>
              <a:chExt cx="3737650" cy="56700"/>
            </a:xfrm>
          </p:grpSpPr>
          <p:cxnSp>
            <p:nvCxnSpPr>
              <p:cNvPr id="546" name="Google Shape;546;p24"/>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547" name="Google Shape;547;p24"/>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8" name="Google Shape;548;p24"/>
          <p:cNvSpPr/>
          <p:nvPr/>
        </p:nvSpPr>
        <p:spPr>
          <a:xfrm rot="10800000">
            <a:off x="-876276"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9" name="Google Shape;549;p24"/>
          <p:cNvGrpSpPr/>
          <p:nvPr/>
        </p:nvGrpSpPr>
        <p:grpSpPr>
          <a:xfrm>
            <a:off x="-1205775" y="-700418"/>
            <a:ext cx="11406422" cy="6958608"/>
            <a:chOff x="-1205775" y="-700418"/>
            <a:chExt cx="11406422" cy="6958608"/>
          </a:xfrm>
        </p:grpSpPr>
        <p:sp>
          <p:nvSpPr>
            <p:cNvPr id="550" name="Google Shape;550;p24"/>
            <p:cNvSpPr/>
            <p:nvPr/>
          </p:nvSpPr>
          <p:spPr>
            <a:xfrm rot="10800000">
              <a:off x="-1205775" y="-70041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4"/>
            <p:cNvSpPr/>
            <p:nvPr/>
          </p:nvSpPr>
          <p:spPr>
            <a:xfrm>
              <a:off x="7395375" y="4720782"/>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552" name="Shape 552"/>
        <p:cNvGrpSpPr/>
        <p:nvPr/>
      </p:nvGrpSpPr>
      <p:grpSpPr>
        <a:xfrm>
          <a:off x="0" y="0"/>
          <a:ext cx="0" cy="0"/>
          <a:chOff x="0" y="0"/>
          <a:chExt cx="0" cy="0"/>
        </a:xfrm>
      </p:grpSpPr>
      <p:grpSp>
        <p:nvGrpSpPr>
          <p:cNvPr id="553" name="Google Shape;553;p25"/>
          <p:cNvGrpSpPr/>
          <p:nvPr/>
        </p:nvGrpSpPr>
        <p:grpSpPr>
          <a:xfrm>
            <a:off x="-810334" y="-1436216"/>
            <a:ext cx="10049270" cy="7866187"/>
            <a:chOff x="-810334" y="-1436216"/>
            <a:chExt cx="10049270" cy="7866187"/>
          </a:xfrm>
        </p:grpSpPr>
        <p:sp>
          <p:nvSpPr>
            <p:cNvPr id="554" name="Google Shape;554;p25"/>
            <p:cNvSpPr/>
            <p:nvPr/>
          </p:nvSpPr>
          <p:spPr>
            <a:xfrm rot="10800000">
              <a:off x="-56042" y="-1436216"/>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5"/>
            <p:cNvSpPr/>
            <p:nvPr/>
          </p:nvSpPr>
          <p:spPr>
            <a:xfrm>
              <a:off x="-810334" y="450692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5"/>
            <p:cNvSpPr/>
            <p:nvPr/>
          </p:nvSpPr>
          <p:spPr>
            <a:xfrm flipH="1">
              <a:off x="5463604" y="458837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25"/>
          <p:cNvGrpSpPr/>
          <p:nvPr/>
        </p:nvGrpSpPr>
        <p:grpSpPr>
          <a:xfrm>
            <a:off x="-483963" y="343842"/>
            <a:ext cx="10364069" cy="4799653"/>
            <a:chOff x="-483963" y="343842"/>
            <a:chExt cx="10364069" cy="4799653"/>
          </a:xfrm>
        </p:grpSpPr>
        <p:sp>
          <p:nvSpPr>
            <p:cNvPr id="558" name="Google Shape;558;p25"/>
            <p:cNvSpPr/>
            <p:nvPr/>
          </p:nvSpPr>
          <p:spPr>
            <a:xfrm flipH="1">
              <a:off x="-483963" y="343842"/>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490516" y="4911500"/>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flipH="1">
              <a:off x="8647766"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1" name="Google Shape;561;p25"/>
          <p:cNvSpPr/>
          <p:nvPr/>
        </p:nvSpPr>
        <p:spPr>
          <a:xfrm>
            <a:off x="7423987"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5"/>
          <p:cNvSpPr txBox="1"/>
          <p:nvPr>
            <p:ph hasCustomPrompt="1" type="title"/>
          </p:nvPr>
        </p:nvSpPr>
        <p:spPr>
          <a:xfrm>
            <a:off x="3365094" y="876275"/>
            <a:ext cx="37542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Font typeface="Poppins"/>
              <a:buNone/>
              <a:defRPr sz="34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563" name="Google Shape;563;p25"/>
          <p:cNvSpPr txBox="1"/>
          <p:nvPr>
            <p:ph idx="1" type="subTitle"/>
          </p:nvPr>
        </p:nvSpPr>
        <p:spPr>
          <a:xfrm>
            <a:off x="3365094" y="1492766"/>
            <a:ext cx="3754200" cy="413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5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564" name="Google Shape;564;p25"/>
          <p:cNvSpPr txBox="1"/>
          <p:nvPr>
            <p:ph hasCustomPrompt="1" idx="2" type="title"/>
          </p:nvPr>
        </p:nvSpPr>
        <p:spPr>
          <a:xfrm>
            <a:off x="3365094" y="2041118"/>
            <a:ext cx="37542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Font typeface="Poppins"/>
              <a:buNone/>
              <a:defRPr sz="34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565" name="Google Shape;565;p25"/>
          <p:cNvSpPr txBox="1"/>
          <p:nvPr>
            <p:ph idx="3" type="subTitle"/>
          </p:nvPr>
        </p:nvSpPr>
        <p:spPr>
          <a:xfrm>
            <a:off x="3365094" y="2654570"/>
            <a:ext cx="3754200" cy="413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5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566" name="Google Shape;566;p25"/>
          <p:cNvSpPr txBox="1"/>
          <p:nvPr>
            <p:ph hasCustomPrompt="1" idx="4" type="title"/>
          </p:nvPr>
        </p:nvSpPr>
        <p:spPr>
          <a:xfrm>
            <a:off x="3365094" y="3205961"/>
            <a:ext cx="37542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Font typeface="Poppins"/>
              <a:buNone/>
              <a:defRPr sz="34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567" name="Google Shape;567;p25"/>
          <p:cNvSpPr txBox="1"/>
          <p:nvPr>
            <p:ph idx="5" type="subTitle"/>
          </p:nvPr>
        </p:nvSpPr>
        <p:spPr>
          <a:xfrm>
            <a:off x="3365094" y="3816373"/>
            <a:ext cx="3754200" cy="413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5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568" name="Google Shape;568;p25"/>
          <p:cNvGrpSpPr/>
          <p:nvPr/>
        </p:nvGrpSpPr>
        <p:grpSpPr>
          <a:xfrm>
            <a:off x="-955172" y="-1359417"/>
            <a:ext cx="11011936" cy="8170456"/>
            <a:chOff x="-955172" y="-1359417"/>
            <a:chExt cx="11011936" cy="8170456"/>
          </a:xfrm>
        </p:grpSpPr>
        <p:sp>
          <p:nvSpPr>
            <p:cNvPr id="569" name="Google Shape;569;p25"/>
            <p:cNvSpPr/>
            <p:nvPr/>
          </p:nvSpPr>
          <p:spPr>
            <a:xfrm flipH="1" rot="10800000">
              <a:off x="-955172" y="-1359417"/>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5"/>
            <p:cNvSpPr/>
            <p:nvPr/>
          </p:nvSpPr>
          <p:spPr>
            <a:xfrm flipH="1">
              <a:off x="5718529" y="473438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5"/>
            <p:cNvSpPr/>
            <p:nvPr/>
          </p:nvSpPr>
          <p:spPr>
            <a:xfrm flipH="1" rot="10800000">
              <a:off x="7251492" y="-8365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5"/>
            <p:cNvSpPr/>
            <p:nvPr/>
          </p:nvSpPr>
          <p:spPr>
            <a:xfrm flipH="1">
              <a:off x="-718483" y="4740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 name="Google Shape;573;p25"/>
          <p:cNvGrpSpPr/>
          <p:nvPr/>
        </p:nvGrpSpPr>
        <p:grpSpPr>
          <a:xfrm>
            <a:off x="-3334299" y="835002"/>
            <a:ext cx="14148600" cy="3523278"/>
            <a:chOff x="-3334299" y="835002"/>
            <a:chExt cx="14148600" cy="3523278"/>
          </a:xfrm>
        </p:grpSpPr>
        <p:grpSp>
          <p:nvGrpSpPr>
            <p:cNvPr id="574" name="Google Shape;574;p25"/>
            <p:cNvGrpSpPr/>
            <p:nvPr/>
          </p:nvGrpSpPr>
          <p:grpSpPr>
            <a:xfrm flipH="1">
              <a:off x="7517900" y="835002"/>
              <a:ext cx="3296400" cy="703085"/>
              <a:chOff x="-12" y="3628590"/>
              <a:chExt cx="3296400" cy="703085"/>
            </a:xfrm>
          </p:grpSpPr>
          <p:grpSp>
            <p:nvGrpSpPr>
              <p:cNvPr id="575" name="Google Shape;575;p25"/>
              <p:cNvGrpSpPr/>
              <p:nvPr/>
            </p:nvGrpSpPr>
            <p:grpSpPr>
              <a:xfrm>
                <a:off x="854867" y="3996692"/>
                <a:ext cx="1567047" cy="45661"/>
                <a:chOff x="1754675" y="2661275"/>
                <a:chExt cx="1945675" cy="56700"/>
              </a:xfrm>
            </p:grpSpPr>
            <p:cxnSp>
              <p:nvCxnSpPr>
                <p:cNvPr id="576" name="Google Shape;576;p25"/>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577" name="Google Shape;577;p2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 name="Google Shape;578;p25"/>
              <p:cNvGrpSpPr/>
              <p:nvPr/>
            </p:nvGrpSpPr>
            <p:grpSpPr>
              <a:xfrm>
                <a:off x="518420" y="4195487"/>
                <a:ext cx="1561280" cy="136187"/>
                <a:chOff x="1754675" y="2824000"/>
                <a:chExt cx="4728285" cy="412439"/>
              </a:xfrm>
            </p:grpSpPr>
            <p:sp>
              <p:nvSpPr>
                <p:cNvPr id="579" name="Google Shape;579;p2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580" name="Google Shape;580;p2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1" name="Google Shape;581;p25"/>
              <p:cNvGrpSpPr/>
              <p:nvPr/>
            </p:nvGrpSpPr>
            <p:grpSpPr>
              <a:xfrm>
                <a:off x="226304" y="3764887"/>
                <a:ext cx="3070084" cy="102364"/>
                <a:chOff x="1779150" y="2604263"/>
                <a:chExt cx="3811875" cy="127113"/>
              </a:xfrm>
            </p:grpSpPr>
            <p:sp>
              <p:nvSpPr>
                <p:cNvPr id="582" name="Google Shape;582;p25"/>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583" name="Google Shape;583;p25"/>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25"/>
              <p:cNvGrpSpPr/>
              <p:nvPr/>
            </p:nvGrpSpPr>
            <p:grpSpPr>
              <a:xfrm>
                <a:off x="-12" y="3628590"/>
                <a:ext cx="3010303" cy="45661"/>
                <a:chOff x="1766900" y="2869225"/>
                <a:chExt cx="3737650" cy="56700"/>
              </a:xfrm>
            </p:grpSpPr>
            <p:cxnSp>
              <p:nvCxnSpPr>
                <p:cNvPr id="585" name="Google Shape;585;p2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586" name="Google Shape;586;p2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87" name="Google Shape;587;p25"/>
            <p:cNvGrpSpPr/>
            <p:nvPr/>
          </p:nvGrpSpPr>
          <p:grpSpPr>
            <a:xfrm flipH="1">
              <a:off x="-3334299" y="3816365"/>
              <a:ext cx="4555892" cy="541915"/>
              <a:chOff x="5950034" y="3380465"/>
              <a:chExt cx="4555892" cy="541915"/>
            </a:xfrm>
          </p:grpSpPr>
          <p:grpSp>
            <p:nvGrpSpPr>
              <p:cNvPr id="588" name="Google Shape;588;p25"/>
              <p:cNvGrpSpPr/>
              <p:nvPr/>
            </p:nvGrpSpPr>
            <p:grpSpPr>
              <a:xfrm rot="10800000">
                <a:off x="5950034" y="3380473"/>
                <a:ext cx="2877996" cy="223763"/>
                <a:chOff x="1748550" y="2064750"/>
                <a:chExt cx="3573375" cy="277863"/>
              </a:xfrm>
            </p:grpSpPr>
            <p:sp>
              <p:nvSpPr>
                <p:cNvPr id="589" name="Google Shape;589;p25"/>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590" name="Google Shape;590;p25"/>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1" name="Google Shape;591;p25"/>
              <p:cNvGrpSpPr/>
              <p:nvPr/>
            </p:nvGrpSpPr>
            <p:grpSpPr>
              <a:xfrm rot="10800000">
                <a:off x="6396949" y="3536010"/>
                <a:ext cx="2430997" cy="185534"/>
                <a:chOff x="1748547" y="1392116"/>
                <a:chExt cx="5911958" cy="451312"/>
              </a:xfrm>
            </p:grpSpPr>
            <p:sp>
              <p:nvSpPr>
                <p:cNvPr id="592" name="Google Shape;592;p25"/>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593" name="Google Shape;593;p25"/>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4" name="Google Shape;594;p25"/>
              <p:cNvGrpSpPr/>
              <p:nvPr/>
            </p:nvGrpSpPr>
            <p:grpSpPr>
              <a:xfrm rot="10800000">
                <a:off x="6906834" y="3876719"/>
                <a:ext cx="3140396" cy="45661"/>
                <a:chOff x="234768" y="1449263"/>
                <a:chExt cx="3899175" cy="56700"/>
              </a:xfrm>
            </p:grpSpPr>
            <p:cxnSp>
              <p:nvCxnSpPr>
                <p:cNvPr id="595" name="Google Shape;595;p25"/>
                <p:cNvCxnSpPr/>
                <p:nvPr/>
              </p:nvCxnSpPr>
              <p:spPr>
                <a:xfrm>
                  <a:off x="234768" y="1477625"/>
                  <a:ext cx="3846900" cy="0"/>
                </a:xfrm>
                <a:prstGeom prst="straightConnector1">
                  <a:avLst/>
                </a:prstGeom>
                <a:noFill/>
                <a:ln cap="flat" cmpd="sng" w="9525">
                  <a:solidFill>
                    <a:schemeClr val="dk1"/>
                  </a:solidFill>
                  <a:prstDash val="solid"/>
                  <a:round/>
                  <a:headEnd len="med" w="med" type="none"/>
                  <a:tailEnd len="med" w="med" type="none"/>
                </a:ln>
              </p:spPr>
            </p:cxnSp>
            <p:sp>
              <p:nvSpPr>
                <p:cNvPr id="596" name="Google Shape;596;p25"/>
                <p:cNvSpPr/>
                <p:nvPr/>
              </p:nvSpPr>
              <p:spPr>
                <a:xfrm>
                  <a:off x="4077243" y="1449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25"/>
              <p:cNvGrpSpPr/>
              <p:nvPr/>
            </p:nvGrpSpPr>
            <p:grpSpPr>
              <a:xfrm flipH="1">
                <a:off x="7495622" y="3380465"/>
                <a:ext cx="3010303" cy="45661"/>
                <a:chOff x="1766900" y="2869225"/>
                <a:chExt cx="3737650" cy="56700"/>
              </a:xfrm>
            </p:grpSpPr>
            <p:cxnSp>
              <p:nvCxnSpPr>
                <p:cNvPr id="598" name="Google Shape;598;p2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599" name="Google Shape;599;p2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600" name="Shape 600"/>
        <p:cNvGrpSpPr/>
        <p:nvPr/>
      </p:nvGrpSpPr>
      <p:grpSpPr>
        <a:xfrm>
          <a:off x="0" y="0"/>
          <a:ext cx="0" cy="0"/>
          <a:chOff x="0" y="0"/>
          <a:chExt cx="0" cy="0"/>
        </a:xfrm>
      </p:grpSpPr>
      <p:grpSp>
        <p:nvGrpSpPr>
          <p:cNvPr id="601" name="Google Shape;601;p26"/>
          <p:cNvGrpSpPr/>
          <p:nvPr/>
        </p:nvGrpSpPr>
        <p:grpSpPr>
          <a:xfrm flipH="1">
            <a:off x="-254387" y="-883043"/>
            <a:ext cx="10284849" cy="7556893"/>
            <a:chOff x="-1900475" y="-883043"/>
            <a:chExt cx="10284849" cy="7556893"/>
          </a:xfrm>
        </p:grpSpPr>
        <p:sp>
          <p:nvSpPr>
            <p:cNvPr id="602" name="Google Shape;602;p26"/>
            <p:cNvSpPr/>
            <p:nvPr/>
          </p:nvSpPr>
          <p:spPr>
            <a:xfrm rot="10800000">
              <a:off x="-1900475" y="-883043"/>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603" name="Google Shape;603;p26"/>
            <p:cNvSpPr/>
            <p:nvPr/>
          </p:nvSpPr>
          <p:spPr>
            <a:xfrm flipH="1">
              <a:off x="-973100" y="4786819"/>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sp>
        <p:nvSpPr>
          <p:cNvPr id="604" name="Google Shape;604;p26"/>
          <p:cNvSpPr/>
          <p:nvPr/>
        </p:nvSpPr>
        <p:spPr>
          <a:xfrm rot="10800000">
            <a:off x="-308364"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nvGrpSpPr>
          <p:cNvPr id="605" name="Google Shape;605;p26"/>
          <p:cNvGrpSpPr/>
          <p:nvPr/>
        </p:nvGrpSpPr>
        <p:grpSpPr>
          <a:xfrm>
            <a:off x="-1129385" y="-2478031"/>
            <a:ext cx="12010982" cy="8673260"/>
            <a:chOff x="-1129385" y="-2478031"/>
            <a:chExt cx="12010982" cy="8673260"/>
          </a:xfrm>
        </p:grpSpPr>
        <p:sp>
          <p:nvSpPr>
            <p:cNvPr id="606" name="Google Shape;606;p26"/>
            <p:cNvSpPr/>
            <p:nvPr/>
          </p:nvSpPr>
          <p:spPr>
            <a:xfrm rot="10800000">
              <a:off x="5766190"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607" name="Google Shape;607;p26"/>
            <p:cNvSpPr/>
            <p:nvPr/>
          </p:nvSpPr>
          <p:spPr>
            <a:xfrm flipH="1">
              <a:off x="-1129385" y="465782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grpSp>
        <p:nvGrpSpPr>
          <p:cNvPr id="608" name="Google Shape;608;p26"/>
          <p:cNvGrpSpPr/>
          <p:nvPr/>
        </p:nvGrpSpPr>
        <p:grpSpPr>
          <a:xfrm>
            <a:off x="-1765037" y="118040"/>
            <a:ext cx="3296400" cy="703085"/>
            <a:chOff x="-12" y="3628590"/>
            <a:chExt cx="3296400" cy="703085"/>
          </a:xfrm>
        </p:grpSpPr>
        <p:grpSp>
          <p:nvGrpSpPr>
            <p:cNvPr id="609" name="Google Shape;609;p26"/>
            <p:cNvGrpSpPr/>
            <p:nvPr/>
          </p:nvGrpSpPr>
          <p:grpSpPr>
            <a:xfrm>
              <a:off x="854867" y="3996692"/>
              <a:ext cx="1567047" cy="45661"/>
              <a:chOff x="1754675" y="2661275"/>
              <a:chExt cx="1945675" cy="56700"/>
            </a:xfrm>
          </p:grpSpPr>
          <p:cxnSp>
            <p:nvCxnSpPr>
              <p:cNvPr id="610" name="Google Shape;610;p26"/>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611" name="Google Shape;611;p26"/>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2" name="Google Shape;612;p26"/>
            <p:cNvGrpSpPr/>
            <p:nvPr/>
          </p:nvGrpSpPr>
          <p:grpSpPr>
            <a:xfrm>
              <a:off x="518420" y="4195487"/>
              <a:ext cx="1561280" cy="136187"/>
              <a:chOff x="1754675" y="2824000"/>
              <a:chExt cx="4728285" cy="412439"/>
            </a:xfrm>
          </p:grpSpPr>
          <p:sp>
            <p:nvSpPr>
              <p:cNvPr id="613" name="Google Shape;613;p26"/>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614" name="Google Shape;614;p26"/>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 name="Google Shape;615;p26"/>
            <p:cNvGrpSpPr/>
            <p:nvPr/>
          </p:nvGrpSpPr>
          <p:grpSpPr>
            <a:xfrm>
              <a:off x="226304" y="3764887"/>
              <a:ext cx="3070084" cy="102364"/>
              <a:chOff x="1779150" y="2604263"/>
              <a:chExt cx="3811875" cy="127113"/>
            </a:xfrm>
          </p:grpSpPr>
          <p:sp>
            <p:nvSpPr>
              <p:cNvPr id="616" name="Google Shape;616;p26"/>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617" name="Google Shape;617;p26"/>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26"/>
            <p:cNvGrpSpPr/>
            <p:nvPr/>
          </p:nvGrpSpPr>
          <p:grpSpPr>
            <a:xfrm>
              <a:off x="-12" y="3628590"/>
              <a:ext cx="3010303" cy="45661"/>
              <a:chOff x="1766900" y="2869225"/>
              <a:chExt cx="3737650" cy="56700"/>
            </a:xfrm>
          </p:grpSpPr>
          <p:cxnSp>
            <p:nvCxnSpPr>
              <p:cNvPr id="619" name="Google Shape;619;p26"/>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20" name="Google Shape;620;p26"/>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1" name="Google Shape;621;p26"/>
          <p:cNvSpPr txBox="1"/>
          <p:nvPr>
            <p:ph hasCustomPrompt="1" type="title"/>
          </p:nvPr>
        </p:nvSpPr>
        <p:spPr>
          <a:xfrm>
            <a:off x="1531375" y="1785550"/>
            <a:ext cx="987600" cy="406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Font typeface="Poppins"/>
              <a:buNone/>
              <a:defRPr sz="23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622" name="Google Shape;622;p26"/>
          <p:cNvSpPr txBox="1"/>
          <p:nvPr>
            <p:ph idx="1" type="subTitle"/>
          </p:nvPr>
        </p:nvSpPr>
        <p:spPr>
          <a:xfrm>
            <a:off x="938500" y="3813800"/>
            <a:ext cx="2173200" cy="71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23" name="Google Shape;623;p26"/>
          <p:cNvSpPr txBox="1"/>
          <p:nvPr>
            <p:ph idx="2" type="subTitle"/>
          </p:nvPr>
        </p:nvSpPr>
        <p:spPr>
          <a:xfrm>
            <a:off x="938500" y="3479925"/>
            <a:ext cx="2173200" cy="406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624" name="Google Shape;624;p26"/>
          <p:cNvSpPr txBox="1"/>
          <p:nvPr>
            <p:ph hasCustomPrompt="1" idx="3" type="title"/>
          </p:nvPr>
        </p:nvSpPr>
        <p:spPr>
          <a:xfrm>
            <a:off x="4078200" y="1785550"/>
            <a:ext cx="987600" cy="406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Font typeface="Poppins"/>
              <a:buNone/>
              <a:defRPr sz="23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625" name="Google Shape;625;p26"/>
          <p:cNvSpPr txBox="1"/>
          <p:nvPr>
            <p:ph idx="4" type="subTitle"/>
          </p:nvPr>
        </p:nvSpPr>
        <p:spPr>
          <a:xfrm>
            <a:off x="3485400" y="3813800"/>
            <a:ext cx="2173200" cy="71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26" name="Google Shape;626;p26"/>
          <p:cNvSpPr txBox="1"/>
          <p:nvPr>
            <p:ph idx="5" type="subTitle"/>
          </p:nvPr>
        </p:nvSpPr>
        <p:spPr>
          <a:xfrm>
            <a:off x="3485400" y="3479925"/>
            <a:ext cx="2173200" cy="406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627" name="Google Shape;627;p26"/>
          <p:cNvSpPr txBox="1"/>
          <p:nvPr>
            <p:ph hasCustomPrompt="1" idx="6" type="title"/>
          </p:nvPr>
        </p:nvSpPr>
        <p:spPr>
          <a:xfrm>
            <a:off x="6625100" y="1785550"/>
            <a:ext cx="987600" cy="406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Font typeface="Poppins"/>
              <a:buNone/>
              <a:defRPr sz="23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628" name="Google Shape;628;p26"/>
          <p:cNvSpPr txBox="1"/>
          <p:nvPr>
            <p:ph idx="7" type="subTitle"/>
          </p:nvPr>
        </p:nvSpPr>
        <p:spPr>
          <a:xfrm>
            <a:off x="6032300" y="3813800"/>
            <a:ext cx="2173200" cy="71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29" name="Google Shape;629;p26"/>
          <p:cNvSpPr txBox="1"/>
          <p:nvPr>
            <p:ph idx="8" type="subTitle"/>
          </p:nvPr>
        </p:nvSpPr>
        <p:spPr>
          <a:xfrm>
            <a:off x="6032300" y="3479925"/>
            <a:ext cx="2173200" cy="406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630" name="Google Shape;630;p26"/>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631" name="Shape 631"/>
        <p:cNvGrpSpPr/>
        <p:nvPr/>
      </p:nvGrpSpPr>
      <p:grpSpPr>
        <a:xfrm>
          <a:off x="0" y="0"/>
          <a:ext cx="0" cy="0"/>
          <a:chOff x="0" y="0"/>
          <a:chExt cx="0" cy="0"/>
        </a:xfrm>
      </p:grpSpPr>
      <p:sp>
        <p:nvSpPr>
          <p:cNvPr id="632" name="Google Shape;632;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33" name="Google Shape;633;p27"/>
          <p:cNvGrpSpPr/>
          <p:nvPr/>
        </p:nvGrpSpPr>
        <p:grpSpPr>
          <a:xfrm flipH="1" rot="10800000">
            <a:off x="7632084" y="158865"/>
            <a:ext cx="3010303" cy="380635"/>
            <a:chOff x="5446772" y="1743190"/>
            <a:chExt cx="3010303" cy="380635"/>
          </a:xfrm>
        </p:grpSpPr>
        <p:grpSp>
          <p:nvGrpSpPr>
            <p:cNvPr id="634" name="Google Shape;634;p27"/>
            <p:cNvGrpSpPr/>
            <p:nvPr/>
          </p:nvGrpSpPr>
          <p:grpSpPr>
            <a:xfrm flipH="1">
              <a:off x="5898325" y="1865405"/>
              <a:ext cx="1567047" cy="45661"/>
              <a:chOff x="1754675" y="2661275"/>
              <a:chExt cx="1945675" cy="56700"/>
            </a:xfrm>
          </p:grpSpPr>
          <p:cxnSp>
            <p:nvCxnSpPr>
              <p:cNvPr id="635" name="Google Shape;635;p2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636" name="Google Shape;636;p2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7" name="Google Shape;637;p27"/>
            <p:cNvGrpSpPr/>
            <p:nvPr/>
          </p:nvGrpSpPr>
          <p:grpSpPr>
            <a:xfrm flipH="1">
              <a:off x="5477439" y="1987637"/>
              <a:ext cx="1561280" cy="136187"/>
              <a:chOff x="1754675" y="2824000"/>
              <a:chExt cx="4728285" cy="412439"/>
            </a:xfrm>
          </p:grpSpPr>
          <p:sp>
            <p:nvSpPr>
              <p:cNvPr id="638" name="Google Shape;638;p2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639" name="Google Shape;639;p2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0" name="Google Shape;640;p27"/>
            <p:cNvGrpSpPr/>
            <p:nvPr/>
          </p:nvGrpSpPr>
          <p:grpSpPr>
            <a:xfrm flipH="1">
              <a:off x="5446772" y="1743190"/>
              <a:ext cx="3010303" cy="45661"/>
              <a:chOff x="1766900" y="2869225"/>
              <a:chExt cx="3737650" cy="56700"/>
            </a:xfrm>
          </p:grpSpPr>
          <p:cxnSp>
            <p:nvCxnSpPr>
              <p:cNvPr id="641" name="Google Shape;641;p2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42" name="Google Shape;642;p2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43" name="Google Shape;643;p27"/>
          <p:cNvGrpSpPr/>
          <p:nvPr/>
        </p:nvGrpSpPr>
        <p:grpSpPr>
          <a:xfrm>
            <a:off x="-201828" y="-265593"/>
            <a:ext cx="9294978" cy="6913322"/>
            <a:chOff x="-201828" y="-265593"/>
            <a:chExt cx="9294978" cy="6913322"/>
          </a:xfrm>
        </p:grpSpPr>
        <p:sp>
          <p:nvSpPr>
            <p:cNvPr id="644" name="Google Shape;644;p27"/>
            <p:cNvSpPr/>
            <p:nvPr/>
          </p:nvSpPr>
          <p:spPr>
            <a:xfrm>
              <a:off x="-201828" y="473633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7"/>
            <p:cNvSpPr/>
            <p:nvPr/>
          </p:nvSpPr>
          <p:spPr>
            <a:xfrm flipH="1" rot="10800000">
              <a:off x="-163643" y="-265593"/>
              <a:ext cx="1539180" cy="805095"/>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6" name="Google Shape;646;p27"/>
          <p:cNvSpPr/>
          <p:nvPr/>
        </p:nvSpPr>
        <p:spPr>
          <a:xfrm flipH="1" rot="10800000">
            <a:off x="8818850" y="4058484"/>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a:off x="7371025"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648" name="Shape 648"/>
        <p:cNvGrpSpPr/>
        <p:nvPr/>
      </p:nvGrpSpPr>
      <p:grpSpPr>
        <a:xfrm>
          <a:off x="0" y="0"/>
          <a:ext cx="0" cy="0"/>
          <a:chOff x="0" y="0"/>
          <a:chExt cx="0" cy="0"/>
        </a:xfrm>
      </p:grpSpPr>
      <p:grpSp>
        <p:nvGrpSpPr>
          <p:cNvPr id="649" name="Google Shape;649;p28"/>
          <p:cNvGrpSpPr/>
          <p:nvPr/>
        </p:nvGrpSpPr>
        <p:grpSpPr>
          <a:xfrm>
            <a:off x="-1199871" y="-1359417"/>
            <a:ext cx="10183874" cy="7869675"/>
            <a:chOff x="-1199871" y="-1359417"/>
            <a:chExt cx="10183874" cy="7869675"/>
          </a:xfrm>
        </p:grpSpPr>
        <p:grpSp>
          <p:nvGrpSpPr>
            <p:cNvPr id="650" name="Google Shape;650;p28"/>
            <p:cNvGrpSpPr/>
            <p:nvPr/>
          </p:nvGrpSpPr>
          <p:grpSpPr>
            <a:xfrm>
              <a:off x="-955172" y="-1359417"/>
              <a:ext cx="9939175" cy="7789388"/>
              <a:chOff x="-955172" y="-1359417"/>
              <a:chExt cx="9939175" cy="7789388"/>
            </a:xfrm>
          </p:grpSpPr>
          <p:sp>
            <p:nvSpPr>
              <p:cNvPr id="651" name="Google Shape;651;p28"/>
              <p:cNvSpPr/>
              <p:nvPr/>
            </p:nvSpPr>
            <p:spPr>
              <a:xfrm flipH="1">
                <a:off x="5463604" y="458837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8"/>
              <p:cNvSpPr/>
              <p:nvPr/>
            </p:nvSpPr>
            <p:spPr>
              <a:xfrm flipH="1" rot="10800000">
                <a:off x="-955172" y="-1359417"/>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3" name="Google Shape;653;p28"/>
            <p:cNvSpPr/>
            <p:nvPr/>
          </p:nvSpPr>
          <p:spPr>
            <a:xfrm>
              <a:off x="-1199871" y="466865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4" name="Google Shape;654;p28"/>
          <p:cNvSpPr/>
          <p:nvPr/>
        </p:nvSpPr>
        <p:spPr>
          <a:xfrm flipH="1">
            <a:off x="8647766"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5" name="Google Shape;655;p28"/>
          <p:cNvGrpSpPr/>
          <p:nvPr/>
        </p:nvGrpSpPr>
        <p:grpSpPr>
          <a:xfrm flipH="1" rot="10800000">
            <a:off x="-1576500" y="4252465"/>
            <a:ext cx="3296400" cy="703085"/>
            <a:chOff x="-12" y="3628590"/>
            <a:chExt cx="3296400" cy="703085"/>
          </a:xfrm>
        </p:grpSpPr>
        <p:grpSp>
          <p:nvGrpSpPr>
            <p:cNvPr id="656" name="Google Shape;656;p28"/>
            <p:cNvGrpSpPr/>
            <p:nvPr/>
          </p:nvGrpSpPr>
          <p:grpSpPr>
            <a:xfrm>
              <a:off x="854867" y="3996692"/>
              <a:ext cx="1567047" cy="45661"/>
              <a:chOff x="1754675" y="2661275"/>
              <a:chExt cx="1945675" cy="56700"/>
            </a:xfrm>
          </p:grpSpPr>
          <p:cxnSp>
            <p:nvCxnSpPr>
              <p:cNvPr id="657" name="Google Shape;657;p2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658" name="Google Shape;658;p2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28"/>
            <p:cNvGrpSpPr/>
            <p:nvPr/>
          </p:nvGrpSpPr>
          <p:grpSpPr>
            <a:xfrm>
              <a:off x="518420" y="4195487"/>
              <a:ext cx="1561280" cy="136187"/>
              <a:chOff x="1754675" y="2824000"/>
              <a:chExt cx="4728285" cy="412439"/>
            </a:xfrm>
          </p:grpSpPr>
          <p:sp>
            <p:nvSpPr>
              <p:cNvPr id="660" name="Google Shape;660;p2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661" name="Google Shape;661;p2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 name="Google Shape;662;p28"/>
            <p:cNvGrpSpPr/>
            <p:nvPr/>
          </p:nvGrpSpPr>
          <p:grpSpPr>
            <a:xfrm>
              <a:off x="226304" y="3764887"/>
              <a:ext cx="3070084" cy="102364"/>
              <a:chOff x="1779150" y="2604263"/>
              <a:chExt cx="3811875" cy="127113"/>
            </a:xfrm>
          </p:grpSpPr>
          <p:sp>
            <p:nvSpPr>
              <p:cNvPr id="663" name="Google Shape;663;p2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664" name="Google Shape;664;p2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5" name="Google Shape;665;p28"/>
            <p:cNvGrpSpPr/>
            <p:nvPr/>
          </p:nvGrpSpPr>
          <p:grpSpPr>
            <a:xfrm>
              <a:off x="-12" y="3628590"/>
              <a:ext cx="3010303" cy="45661"/>
              <a:chOff x="1766900" y="2869225"/>
              <a:chExt cx="3737650" cy="56700"/>
            </a:xfrm>
          </p:grpSpPr>
          <p:cxnSp>
            <p:nvCxnSpPr>
              <p:cNvPr id="666" name="Google Shape;666;p2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67" name="Google Shape;667;p2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68" name="Google Shape;668;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9" name="Google Shape;669;p28"/>
          <p:cNvSpPr/>
          <p:nvPr/>
        </p:nvSpPr>
        <p:spPr>
          <a:xfrm flipH="1">
            <a:off x="5718529" y="473438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_1_1">
    <p:spTree>
      <p:nvGrpSpPr>
        <p:cNvPr id="670" name="Shape 670"/>
        <p:cNvGrpSpPr/>
        <p:nvPr/>
      </p:nvGrpSpPr>
      <p:grpSpPr>
        <a:xfrm>
          <a:off x="0" y="0"/>
          <a:ext cx="0" cy="0"/>
          <a:chOff x="0" y="0"/>
          <a:chExt cx="0" cy="0"/>
        </a:xfrm>
      </p:grpSpPr>
      <p:sp>
        <p:nvSpPr>
          <p:cNvPr id="671" name="Google Shape;671;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72" name="Google Shape;672;p29"/>
          <p:cNvSpPr/>
          <p:nvPr/>
        </p:nvSpPr>
        <p:spPr>
          <a:xfrm>
            <a:off x="6422716" y="-11537"/>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9"/>
          <p:cNvSpPr/>
          <p:nvPr/>
        </p:nvSpPr>
        <p:spPr>
          <a:xfrm rot="10800000">
            <a:off x="6549401"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4" name="Google Shape;674;p29"/>
          <p:cNvGrpSpPr/>
          <p:nvPr/>
        </p:nvGrpSpPr>
        <p:grpSpPr>
          <a:xfrm>
            <a:off x="-1690350" y="187965"/>
            <a:ext cx="3296400" cy="703085"/>
            <a:chOff x="-12" y="3628590"/>
            <a:chExt cx="3296400" cy="703085"/>
          </a:xfrm>
        </p:grpSpPr>
        <p:grpSp>
          <p:nvGrpSpPr>
            <p:cNvPr id="675" name="Google Shape;675;p29"/>
            <p:cNvGrpSpPr/>
            <p:nvPr/>
          </p:nvGrpSpPr>
          <p:grpSpPr>
            <a:xfrm>
              <a:off x="854867" y="3996692"/>
              <a:ext cx="1567047" cy="45661"/>
              <a:chOff x="1754675" y="2661275"/>
              <a:chExt cx="1945675" cy="56700"/>
            </a:xfrm>
          </p:grpSpPr>
          <p:cxnSp>
            <p:nvCxnSpPr>
              <p:cNvPr id="676" name="Google Shape;676;p29"/>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677" name="Google Shape;677;p29"/>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8" name="Google Shape;678;p29"/>
            <p:cNvGrpSpPr/>
            <p:nvPr/>
          </p:nvGrpSpPr>
          <p:grpSpPr>
            <a:xfrm>
              <a:off x="518420" y="4195487"/>
              <a:ext cx="1561280" cy="136187"/>
              <a:chOff x="1754675" y="2824000"/>
              <a:chExt cx="4728285" cy="412439"/>
            </a:xfrm>
          </p:grpSpPr>
          <p:sp>
            <p:nvSpPr>
              <p:cNvPr id="679" name="Google Shape;679;p29"/>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680" name="Google Shape;680;p29"/>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1" name="Google Shape;681;p29"/>
            <p:cNvGrpSpPr/>
            <p:nvPr/>
          </p:nvGrpSpPr>
          <p:grpSpPr>
            <a:xfrm>
              <a:off x="226304" y="3764887"/>
              <a:ext cx="3070084" cy="102364"/>
              <a:chOff x="1779150" y="2604263"/>
              <a:chExt cx="3811875" cy="127113"/>
            </a:xfrm>
          </p:grpSpPr>
          <p:sp>
            <p:nvSpPr>
              <p:cNvPr id="682" name="Google Shape;682;p29"/>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683" name="Google Shape;683;p29"/>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29"/>
            <p:cNvGrpSpPr/>
            <p:nvPr/>
          </p:nvGrpSpPr>
          <p:grpSpPr>
            <a:xfrm>
              <a:off x="-12" y="3628590"/>
              <a:ext cx="3010303" cy="45661"/>
              <a:chOff x="1766900" y="2869225"/>
              <a:chExt cx="3737650" cy="56700"/>
            </a:xfrm>
          </p:grpSpPr>
          <p:cxnSp>
            <p:nvCxnSpPr>
              <p:cNvPr id="685" name="Google Shape;685;p2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86" name="Google Shape;686;p2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87" name="Google Shape;687;p29"/>
          <p:cNvGrpSpPr/>
          <p:nvPr/>
        </p:nvGrpSpPr>
        <p:grpSpPr>
          <a:xfrm>
            <a:off x="-2028096" y="-665229"/>
            <a:ext cx="5371751" cy="7430144"/>
            <a:chOff x="-2028096" y="-665229"/>
            <a:chExt cx="5371751" cy="7430144"/>
          </a:xfrm>
        </p:grpSpPr>
        <p:sp>
          <p:nvSpPr>
            <p:cNvPr id="688" name="Google Shape;688;p29"/>
            <p:cNvSpPr/>
            <p:nvPr/>
          </p:nvSpPr>
          <p:spPr>
            <a:xfrm>
              <a:off x="-176746" y="468825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9"/>
            <p:cNvSpPr/>
            <p:nvPr/>
          </p:nvSpPr>
          <p:spPr>
            <a:xfrm flipH="1" rot="10800000">
              <a:off x="-2028096" y="-66522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690" name="Shape 690"/>
        <p:cNvGrpSpPr/>
        <p:nvPr/>
      </p:nvGrpSpPr>
      <p:grpSpPr>
        <a:xfrm>
          <a:off x="0" y="0"/>
          <a:ext cx="0" cy="0"/>
          <a:chOff x="0" y="0"/>
          <a:chExt cx="0" cy="0"/>
        </a:xfrm>
      </p:grpSpPr>
      <p:grpSp>
        <p:nvGrpSpPr>
          <p:cNvPr id="691" name="Google Shape;691;p30"/>
          <p:cNvGrpSpPr/>
          <p:nvPr/>
        </p:nvGrpSpPr>
        <p:grpSpPr>
          <a:xfrm>
            <a:off x="-1206796" y="-728442"/>
            <a:ext cx="11075673" cy="7393347"/>
            <a:chOff x="-1206796" y="-728442"/>
            <a:chExt cx="11075673" cy="7393347"/>
          </a:xfrm>
        </p:grpSpPr>
        <p:sp>
          <p:nvSpPr>
            <p:cNvPr id="692" name="Google Shape;692;p30"/>
            <p:cNvSpPr/>
            <p:nvPr/>
          </p:nvSpPr>
          <p:spPr>
            <a:xfrm flipH="1" rot="10800000">
              <a:off x="-1206796" y="-72844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0"/>
            <p:cNvSpPr/>
            <p:nvPr/>
          </p:nvSpPr>
          <p:spPr>
            <a:xfrm rot="10800000">
              <a:off x="7640980" y="-38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0"/>
            <p:cNvSpPr/>
            <p:nvPr/>
          </p:nvSpPr>
          <p:spPr>
            <a:xfrm>
              <a:off x="-150967" y="475350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5" name="Google Shape;695;p30"/>
          <p:cNvGrpSpPr/>
          <p:nvPr/>
        </p:nvGrpSpPr>
        <p:grpSpPr>
          <a:xfrm>
            <a:off x="-460988" y="5"/>
            <a:ext cx="8180159" cy="5143491"/>
            <a:chOff x="-460988" y="5"/>
            <a:chExt cx="8180159" cy="5143491"/>
          </a:xfrm>
        </p:grpSpPr>
        <p:sp>
          <p:nvSpPr>
            <p:cNvPr id="696" name="Google Shape;696;p30"/>
            <p:cNvSpPr/>
            <p:nvPr/>
          </p:nvSpPr>
          <p:spPr>
            <a:xfrm>
              <a:off x="6712387"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7" name="Google Shape;697;p30"/>
            <p:cNvGrpSpPr/>
            <p:nvPr/>
          </p:nvGrpSpPr>
          <p:grpSpPr>
            <a:xfrm>
              <a:off x="-460988" y="447730"/>
              <a:ext cx="7721994" cy="4695766"/>
              <a:chOff x="-460988" y="447730"/>
              <a:chExt cx="7721994" cy="4695766"/>
            </a:xfrm>
          </p:grpSpPr>
          <p:sp>
            <p:nvSpPr>
              <p:cNvPr id="698" name="Google Shape;698;p30"/>
              <p:cNvSpPr/>
              <p:nvPr/>
            </p:nvSpPr>
            <p:spPr>
              <a:xfrm flipH="1">
                <a:off x="-460988" y="447730"/>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9" name="Google Shape;699;p30"/>
              <p:cNvGrpSpPr/>
              <p:nvPr/>
            </p:nvGrpSpPr>
            <p:grpSpPr>
              <a:xfrm>
                <a:off x="117004" y="4911501"/>
                <a:ext cx="7144003" cy="231995"/>
                <a:chOff x="117004" y="4911501"/>
                <a:chExt cx="7144003" cy="231995"/>
              </a:xfrm>
            </p:grpSpPr>
            <p:sp>
              <p:nvSpPr>
                <p:cNvPr id="700" name="Google Shape;700;p30"/>
                <p:cNvSpPr/>
                <p:nvPr/>
              </p:nvSpPr>
              <p:spPr>
                <a:xfrm>
                  <a:off x="117004"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0"/>
                <p:cNvSpPr/>
                <p:nvPr/>
              </p:nvSpPr>
              <p:spPr>
                <a:xfrm flipH="1">
                  <a:off x="6028666"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702" name="Google Shape;702;p30"/>
          <p:cNvGrpSpPr/>
          <p:nvPr/>
        </p:nvGrpSpPr>
        <p:grpSpPr>
          <a:xfrm>
            <a:off x="-1206808" y="-1311142"/>
            <a:ext cx="12598531" cy="8806268"/>
            <a:chOff x="-1206808" y="-1311142"/>
            <a:chExt cx="12598531" cy="8806268"/>
          </a:xfrm>
        </p:grpSpPr>
        <p:sp>
          <p:nvSpPr>
            <p:cNvPr id="703" name="Google Shape;703;p30"/>
            <p:cNvSpPr/>
            <p:nvPr/>
          </p:nvSpPr>
          <p:spPr>
            <a:xfrm flipH="1" rot="10800000">
              <a:off x="-563672" y="-1311142"/>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0"/>
            <p:cNvSpPr/>
            <p:nvPr/>
          </p:nvSpPr>
          <p:spPr>
            <a:xfrm flipH="1">
              <a:off x="6490621" y="4604004"/>
              <a:ext cx="4901102" cy="2891122"/>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0"/>
            <p:cNvSpPr/>
            <p:nvPr/>
          </p:nvSpPr>
          <p:spPr>
            <a:xfrm flipH="1" rot="10800000">
              <a:off x="6338717" y="-9979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0"/>
            <p:cNvSpPr/>
            <p:nvPr/>
          </p:nvSpPr>
          <p:spPr>
            <a:xfrm flipH="1">
              <a:off x="-1206808" y="43862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7" name="Google Shape;707;p30"/>
          <p:cNvSpPr txBox="1"/>
          <p:nvPr>
            <p:ph type="title"/>
          </p:nvPr>
        </p:nvSpPr>
        <p:spPr>
          <a:xfrm>
            <a:off x="2347938" y="677525"/>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5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08" name="Google Shape;708;p30"/>
          <p:cNvSpPr txBox="1"/>
          <p:nvPr>
            <p:ph idx="1" type="subTitle"/>
          </p:nvPr>
        </p:nvSpPr>
        <p:spPr>
          <a:xfrm>
            <a:off x="2347900" y="1571825"/>
            <a:ext cx="44481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09" name="Google Shape;709;p30"/>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1"/>
                </a:solidFill>
                <a:latin typeface="Barlow"/>
                <a:ea typeface="Barlow"/>
                <a:cs typeface="Barlow"/>
                <a:sym typeface="Barlow"/>
              </a:rPr>
              <a:t>CREDITS:</a:t>
            </a:r>
            <a:r>
              <a:rPr lang="en" sz="1000">
                <a:solidFill>
                  <a:schemeClr val="dk1"/>
                </a:solidFill>
                <a:latin typeface="Barlow"/>
                <a:ea typeface="Barlow"/>
                <a:cs typeface="Barlow"/>
                <a:sym typeface="Barlow"/>
              </a:rPr>
              <a:t> This presentation template was created by </a:t>
            </a:r>
            <a:r>
              <a:rPr b="1" lang="en" sz="1000" u="sng">
                <a:solidFill>
                  <a:schemeClr val="dk1"/>
                </a:solidFill>
                <a:latin typeface="Barlow"/>
                <a:ea typeface="Barlow"/>
                <a:cs typeface="Barlow"/>
                <a:sym typeface="Barlow"/>
                <a:hlinkClick r:id="rId2">
                  <a:extLst>
                    <a:ext uri="{A12FA001-AC4F-418D-AE19-62706E023703}">
                      <ahyp:hlinkClr val="tx"/>
                    </a:ext>
                  </a:extLst>
                </a:hlinkClick>
              </a:rPr>
              <a:t>Slidesgo</a:t>
            </a:r>
            <a:r>
              <a:rPr lang="en" sz="1000">
                <a:solidFill>
                  <a:schemeClr val="dk1"/>
                </a:solidFill>
                <a:latin typeface="Barlow"/>
                <a:ea typeface="Barlow"/>
                <a:cs typeface="Barlow"/>
                <a:sym typeface="Barlow"/>
              </a:rPr>
              <a:t>, and includes icons by </a:t>
            </a:r>
            <a:r>
              <a:rPr b="1" lang="en" sz="1000" u="sng">
                <a:solidFill>
                  <a:schemeClr val="dk1"/>
                </a:solidFill>
                <a:latin typeface="Barlow"/>
                <a:ea typeface="Barlow"/>
                <a:cs typeface="Barlow"/>
                <a:sym typeface="Barlow"/>
                <a:hlinkClick r:id="rId3">
                  <a:extLst>
                    <a:ext uri="{A12FA001-AC4F-418D-AE19-62706E023703}">
                      <ahyp:hlinkClr val="tx"/>
                    </a:ext>
                  </a:extLst>
                </a:hlinkClick>
              </a:rPr>
              <a:t>Flaticon</a:t>
            </a:r>
            <a:r>
              <a:rPr lang="en" sz="1000">
                <a:solidFill>
                  <a:schemeClr val="dk1"/>
                </a:solidFill>
                <a:latin typeface="Barlow"/>
                <a:ea typeface="Barlow"/>
                <a:cs typeface="Barlow"/>
                <a:sym typeface="Barlow"/>
              </a:rPr>
              <a:t>, and infographics &amp; images by </a:t>
            </a:r>
            <a:r>
              <a:rPr b="1" lang="en" sz="1000" u="sng">
                <a:solidFill>
                  <a:schemeClr val="dk1"/>
                </a:solidFill>
                <a:latin typeface="Barlow"/>
                <a:ea typeface="Barlow"/>
                <a:cs typeface="Barlow"/>
                <a:sym typeface="Barlow"/>
                <a:hlinkClick r:id="rId4">
                  <a:extLst>
                    <a:ext uri="{A12FA001-AC4F-418D-AE19-62706E023703}">
                      <ahyp:hlinkClr val="tx"/>
                    </a:ext>
                  </a:extLst>
                </a:hlinkClick>
              </a:rPr>
              <a:t>Freepik</a:t>
            </a:r>
            <a:r>
              <a:rPr lang="en" sz="1000" u="sng">
                <a:solidFill>
                  <a:schemeClr val="dk1"/>
                </a:solidFill>
                <a:latin typeface="Barlow"/>
                <a:ea typeface="Barlow"/>
                <a:cs typeface="Barlow"/>
                <a:sym typeface="Barlow"/>
              </a:rPr>
              <a:t> </a:t>
            </a:r>
            <a:endParaRPr b="1" sz="1000" u="sng">
              <a:solidFill>
                <a:schemeClr val="dk1"/>
              </a:solidFill>
              <a:latin typeface="Barlow"/>
              <a:ea typeface="Barlow"/>
              <a:cs typeface="Barlow"/>
              <a:sym typeface="Barlow"/>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3" name="Shape 53"/>
        <p:cNvGrpSpPr/>
        <p:nvPr/>
      </p:nvGrpSpPr>
      <p:grpSpPr>
        <a:xfrm>
          <a:off x="0" y="0"/>
          <a:ext cx="0" cy="0"/>
          <a:chOff x="0" y="0"/>
          <a:chExt cx="0" cy="0"/>
        </a:xfrm>
      </p:grpSpPr>
      <p:grpSp>
        <p:nvGrpSpPr>
          <p:cNvPr id="54" name="Google Shape;54;p4"/>
          <p:cNvGrpSpPr/>
          <p:nvPr/>
        </p:nvGrpSpPr>
        <p:grpSpPr>
          <a:xfrm>
            <a:off x="7852085" y="4186321"/>
            <a:ext cx="3074607" cy="453954"/>
            <a:chOff x="5478797" y="847321"/>
            <a:chExt cx="3074607" cy="453954"/>
          </a:xfrm>
        </p:grpSpPr>
        <p:grpSp>
          <p:nvGrpSpPr>
            <p:cNvPr id="55" name="Google Shape;55;p4"/>
            <p:cNvGrpSpPr/>
            <p:nvPr/>
          </p:nvGrpSpPr>
          <p:grpSpPr>
            <a:xfrm flipH="1">
              <a:off x="5675409" y="922405"/>
              <a:ext cx="2877996" cy="223763"/>
              <a:chOff x="1687059" y="2012316"/>
              <a:chExt cx="3573375" cy="277863"/>
            </a:xfrm>
          </p:grpSpPr>
          <p:sp>
            <p:nvSpPr>
              <p:cNvPr id="56" name="Google Shape;56;p4"/>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57" name="Google Shape;57;p4"/>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4"/>
            <p:cNvGrpSpPr/>
            <p:nvPr/>
          </p:nvGrpSpPr>
          <p:grpSpPr>
            <a:xfrm flipH="1">
              <a:off x="6072799" y="847321"/>
              <a:ext cx="2430997" cy="185534"/>
              <a:chOff x="1748547" y="1392116"/>
              <a:chExt cx="5911958" cy="451312"/>
            </a:xfrm>
          </p:grpSpPr>
          <p:sp>
            <p:nvSpPr>
              <p:cNvPr id="59" name="Google Shape;59;p4"/>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60" name="Google Shape;60;p4"/>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4"/>
            <p:cNvGrpSpPr/>
            <p:nvPr/>
          </p:nvGrpSpPr>
          <p:grpSpPr>
            <a:xfrm flipH="1">
              <a:off x="5478797" y="1255615"/>
              <a:ext cx="3010303" cy="45661"/>
              <a:chOff x="1766900" y="2869225"/>
              <a:chExt cx="3737650" cy="56700"/>
            </a:xfrm>
          </p:grpSpPr>
          <p:cxnSp>
            <p:nvCxnSpPr>
              <p:cNvPr id="62" name="Google Shape;62;p4"/>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3" name="Google Shape;63;p4"/>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4" name="Google Shape;64;p4"/>
          <p:cNvGrpSpPr/>
          <p:nvPr/>
        </p:nvGrpSpPr>
        <p:grpSpPr>
          <a:xfrm>
            <a:off x="-522276" y="-1302097"/>
            <a:ext cx="7191391" cy="7853482"/>
            <a:chOff x="-522276" y="-1302097"/>
            <a:chExt cx="7191391" cy="7853482"/>
          </a:xfrm>
        </p:grpSpPr>
        <p:sp>
          <p:nvSpPr>
            <p:cNvPr id="65" name="Google Shape;65;p4"/>
            <p:cNvSpPr/>
            <p:nvPr/>
          </p:nvSpPr>
          <p:spPr>
            <a:xfrm flipH="1">
              <a:off x="3148717" y="4709785"/>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flipH="1" rot="10800000">
              <a:off x="-522276" y="-130209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8" name="Google Shape;68;p4"/>
          <p:cNvSpPr txBox="1"/>
          <p:nvPr>
            <p:ph idx="1" type="body"/>
          </p:nvPr>
        </p:nvSpPr>
        <p:spPr>
          <a:xfrm>
            <a:off x="720000" y="1065989"/>
            <a:ext cx="7704000" cy="342000"/>
          </a:xfrm>
          <a:prstGeom prst="rect">
            <a:avLst/>
          </a:prstGeom>
        </p:spPr>
        <p:txBody>
          <a:bodyPr anchorCtr="0" anchor="t" bIns="91425" lIns="91425" spcFirstLastPara="1" rIns="91425" wrap="square" tIns="91425">
            <a:noAutofit/>
          </a:bodyPr>
          <a:lstStyle>
            <a:lvl1pPr indent="-304800" lvl="0" marL="457200" rtl="0" algn="ctr">
              <a:spcBef>
                <a:spcPts val="0"/>
              </a:spcBef>
              <a:spcAft>
                <a:spcPts val="0"/>
              </a:spcAft>
              <a:buSzPts val="1200"/>
              <a:buFont typeface="Nunito Light"/>
              <a:buChar char="●"/>
              <a:defRPr>
                <a:solidFill>
                  <a:schemeClr val="hlink"/>
                </a:solidFill>
                <a:latin typeface="Barlow"/>
                <a:ea typeface="Barlow"/>
                <a:cs typeface="Barlow"/>
                <a:sym typeface="Barlow"/>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sp>
        <p:nvSpPr>
          <p:cNvPr id="69" name="Google Shape;69;p4"/>
          <p:cNvSpPr/>
          <p:nvPr/>
        </p:nvSpPr>
        <p:spPr>
          <a:xfrm flipH="1">
            <a:off x="6000549" y="4603999"/>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4"/>
          <p:cNvGrpSpPr/>
          <p:nvPr/>
        </p:nvGrpSpPr>
        <p:grpSpPr>
          <a:xfrm>
            <a:off x="4132575" y="4716825"/>
            <a:ext cx="5724316" cy="2084515"/>
            <a:chOff x="4132575" y="4716825"/>
            <a:chExt cx="5724316" cy="2084515"/>
          </a:xfrm>
        </p:grpSpPr>
        <p:sp>
          <p:nvSpPr>
            <p:cNvPr id="71" name="Google Shape;71;p4"/>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10" name="Shape 710"/>
        <p:cNvGrpSpPr/>
        <p:nvPr/>
      </p:nvGrpSpPr>
      <p:grpSpPr>
        <a:xfrm>
          <a:off x="0" y="0"/>
          <a:ext cx="0" cy="0"/>
          <a:chOff x="0" y="0"/>
          <a:chExt cx="0" cy="0"/>
        </a:xfrm>
      </p:grpSpPr>
      <p:grpSp>
        <p:nvGrpSpPr>
          <p:cNvPr id="711" name="Google Shape;711;p31"/>
          <p:cNvGrpSpPr/>
          <p:nvPr/>
        </p:nvGrpSpPr>
        <p:grpSpPr>
          <a:xfrm rot="10800000">
            <a:off x="-1889528" y="158865"/>
            <a:ext cx="3010303" cy="380635"/>
            <a:chOff x="5446772" y="1743190"/>
            <a:chExt cx="3010303" cy="380635"/>
          </a:xfrm>
        </p:grpSpPr>
        <p:grpSp>
          <p:nvGrpSpPr>
            <p:cNvPr id="712" name="Google Shape;712;p31"/>
            <p:cNvGrpSpPr/>
            <p:nvPr/>
          </p:nvGrpSpPr>
          <p:grpSpPr>
            <a:xfrm flipH="1">
              <a:off x="5898325" y="1865405"/>
              <a:ext cx="1567047" cy="45661"/>
              <a:chOff x="1754675" y="2661275"/>
              <a:chExt cx="1945675" cy="56700"/>
            </a:xfrm>
          </p:grpSpPr>
          <p:cxnSp>
            <p:nvCxnSpPr>
              <p:cNvPr id="713" name="Google Shape;713;p31"/>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714" name="Google Shape;714;p31"/>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5" name="Google Shape;715;p31"/>
            <p:cNvGrpSpPr/>
            <p:nvPr/>
          </p:nvGrpSpPr>
          <p:grpSpPr>
            <a:xfrm flipH="1">
              <a:off x="5477439" y="1987637"/>
              <a:ext cx="1561280" cy="136187"/>
              <a:chOff x="1754675" y="2824000"/>
              <a:chExt cx="4728285" cy="412439"/>
            </a:xfrm>
          </p:grpSpPr>
          <p:sp>
            <p:nvSpPr>
              <p:cNvPr id="716" name="Google Shape;716;p31"/>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717" name="Google Shape;717;p31"/>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8" name="Google Shape;718;p31"/>
            <p:cNvGrpSpPr/>
            <p:nvPr/>
          </p:nvGrpSpPr>
          <p:grpSpPr>
            <a:xfrm flipH="1">
              <a:off x="5446772" y="1743190"/>
              <a:ext cx="3010303" cy="45661"/>
              <a:chOff x="1766900" y="2869225"/>
              <a:chExt cx="3737650" cy="56700"/>
            </a:xfrm>
          </p:grpSpPr>
          <p:cxnSp>
            <p:nvCxnSpPr>
              <p:cNvPr id="719" name="Google Shape;719;p31"/>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720" name="Google Shape;720;p3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1" name="Google Shape;721;p31"/>
          <p:cNvGrpSpPr/>
          <p:nvPr/>
        </p:nvGrpSpPr>
        <p:grpSpPr>
          <a:xfrm flipH="1">
            <a:off x="1347409" y="-265593"/>
            <a:ext cx="9294978" cy="6913322"/>
            <a:chOff x="-201828" y="-265593"/>
            <a:chExt cx="9294978" cy="6913322"/>
          </a:xfrm>
        </p:grpSpPr>
        <p:sp>
          <p:nvSpPr>
            <p:cNvPr id="722" name="Google Shape;722;p31"/>
            <p:cNvSpPr/>
            <p:nvPr/>
          </p:nvSpPr>
          <p:spPr>
            <a:xfrm>
              <a:off x="-201828" y="473633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1"/>
            <p:cNvSpPr/>
            <p:nvPr/>
          </p:nvSpPr>
          <p:spPr>
            <a:xfrm flipH="1" rot="10800000">
              <a:off x="1175807" y="-265593"/>
              <a:ext cx="1539180" cy="805095"/>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4" name="Google Shape;724;p31"/>
          <p:cNvSpPr/>
          <p:nvPr/>
        </p:nvSpPr>
        <p:spPr>
          <a:xfrm rot="10800000">
            <a:off x="794659" y="4876484"/>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1"/>
          <p:cNvSpPr/>
          <p:nvPr/>
        </p:nvSpPr>
        <p:spPr>
          <a:xfrm flipH="1">
            <a:off x="-561113"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726" name="Shape 726"/>
        <p:cNvGrpSpPr/>
        <p:nvPr/>
      </p:nvGrpSpPr>
      <p:grpSpPr>
        <a:xfrm>
          <a:off x="0" y="0"/>
          <a:ext cx="0" cy="0"/>
          <a:chOff x="0" y="0"/>
          <a:chExt cx="0" cy="0"/>
        </a:xfrm>
      </p:grpSpPr>
      <p:grpSp>
        <p:nvGrpSpPr>
          <p:cNvPr id="727" name="Google Shape;727;p32"/>
          <p:cNvGrpSpPr/>
          <p:nvPr/>
        </p:nvGrpSpPr>
        <p:grpSpPr>
          <a:xfrm flipH="1">
            <a:off x="-2028096" y="-1770656"/>
            <a:ext cx="4007050" cy="2363739"/>
            <a:chOff x="6549401" y="-1824231"/>
            <a:chExt cx="4007050" cy="2363739"/>
          </a:xfrm>
        </p:grpSpPr>
        <p:sp>
          <p:nvSpPr>
            <p:cNvPr id="728" name="Google Shape;728;p32"/>
            <p:cNvSpPr/>
            <p:nvPr/>
          </p:nvSpPr>
          <p:spPr>
            <a:xfrm>
              <a:off x="7695191" y="307513"/>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2"/>
            <p:cNvSpPr/>
            <p:nvPr/>
          </p:nvSpPr>
          <p:spPr>
            <a:xfrm rot="10800000">
              <a:off x="6549401"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 name="Google Shape;730;p32"/>
          <p:cNvGrpSpPr/>
          <p:nvPr/>
        </p:nvGrpSpPr>
        <p:grpSpPr>
          <a:xfrm flipH="1">
            <a:off x="7391104" y="241540"/>
            <a:ext cx="3296400" cy="703085"/>
            <a:chOff x="-12" y="3628590"/>
            <a:chExt cx="3296400" cy="703085"/>
          </a:xfrm>
        </p:grpSpPr>
        <p:grpSp>
          <p:nvGrpSpPr>
            <p:cNvPr id="731" name="Google Shape;731;p32"/>
            <p:cNvGrpSpPr/>
            <p:nvPr/>
          </p:nvGrpSpPr>
          <p:grpSpPr>
            <a:xfrm>
              <a:off x="854867" y="3996692"/>
              <a:ext cx="1567047" cy="45661"/>
              <a:chOff x="1754675" y="2661275"/>
              <a:chExt cx="1945675" cy="56700"/>
            </a:xfrm>
          </p:grpSpPr>
          <p:cxnSp>
            <p:nvCxnSpPr>
              <p:cNvPr id="732" name="Google Shape;732;p32"/>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733" name="Google Shape;733;p32"/>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4" name="Google Shape;734;p32"/>
            <p:cNvGrpSpPr/>
            <p:nvPr/>
          </p:nvGrpSpPr>
          <p:grpSpPr>
            <a:xfrm>
              <a:off x="518420" y="4195487"/>
              <a:ext cx="1561280" cy="136187"/>
              <a:chOff x="1754675" y="2824000"/>
              <a:chExt cx="4728285" cy="412439"/>
            </a:xfrm>
          </p:grpSpPr>
          <p:sp>
            <p:nvSpPr>
              <p:cNvPr id="735" name="Google Shape;735;p32"/>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736" name="Google Shape;736;p32"/>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32"/>
            <p:cNvGrpSpPr/>
            <p:nvPr/>
          </p:nvGrpSpPr>
          <p:grpSpPr>
            <a:xfrm>
              <a:off x="226304" y="3764887"/>
              <a:ext cx="3070084" cy="102364"/>
              <a:chOff x="1779150" y="2604263"/>
              <a:chExt cx="3811875" cy="127113"/>
            </a:xfrm>
          </p:grpSpPr>
          <p:sp>
            <p:nvSpPr>
              <p:cNvPr id="738" name="Google Shape;738;p32"/>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739" name="Google Shape;739;p32"/>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32"/>
            <p:cNvGrpSpPr/>
            <p:nvPr/>
          </p:nvGrpSpPr>
          <p:grpSpPr>
            <a:xfrm>
              <a:off x="-12" y="3628590"/>
              <a:ext cx="3010303" cy="45661"/>
              <a:chOff x="1766900" y="2869225"/>
              <a:chExt cx="3737650" cy="56700"/>
            </a:xfrm>
          </p:grpSpPr>
          <p:cxnSp>
            <p:nvCxnSpPr>
              <p:cNvPr id="741" name="Google Shape;741;p32"/>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742" name="Google Shape;742;p32"/>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3" name="Google Shape;743;p32"/>
          <p:cNvGrpSpPr/>
          <p:nvPr/>
        </p:nvGrpSpPr>
        <p:grpSpPr>
          <a:xfrm flipH="1">
            <a:off x="-1341650" y="-685669"/>
            <a:ext cx="10751988" cy="7671703"/>
            <a:chOff x="-881984" y="-739244"/>
            <a:chExt cx="10751988" cy="7671703"/>
          </a:xfrm>
        </p:grpSpPr>
        <p:sp>
          <p:nvSpPr>
            <p:cNvPr id="744" name="Google Shape;744;p32"/>
            <p:cNvSpPr/>
            <p:nvPr/>
          </p:nvSpPr>
          <p:spPr>
            <a:xfrm flipH="1">
              <a:off x="5675437" y="4457952"/>
              <a:ext cx="4194567" cy="247450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2"/>
            <p:cNvSpPr/>
            <p:nvPr/>
          </p:nvSpPr>
          <p:spPr>
            <a:xfrm flipH="1" rot="10800000">
              <a:off x="-881984" y="-739244"/>
              <a:ext cx="1959133" cy="1024867"/>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6" name="Google Shape;746;p32"/>
          <p:cNvSpPr/>
          <p:nvPr/>
        </p:nvSpPr>
        <p:spPr>
          <a:xfrm flipH="1">
            <a:off x="-417877" y="511088"/>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2"/>
          <p:cNvSpPr/>
          <p:nvPr/>
        </p:nvSpPr>
        <p:spPr>
          <a:xfrm flipH="1" rot="10800000">
            <a:off x="-621671" y="-1770656"/>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grpSp>
        <p:nvGrpSpPr>
          <p:cNvPr id="74" name="Google Shape;74;p5"/>
          <p:cNvGrpSpPr/>
          <p:nvPr/>
        </p:nvGrpSpPr>
        <p:grpSpPr>
          <a:xfrm>
            <a:off x="-1093351" y="-1466368"/>
            <a:ext cx="10388326" cy="8402728"/>
            <a:chOff x="-1093351" y="-1466368"/>
            <a:chExt cx="10388326" cy="8402728"/>
          </a:xfrm>
        </p:grpSpPr>
        <p:sp>
          <p:nvSpPr>
            <p:cNvPr id="75" name="Google Shape;75;p5"/>
            <p:cNvSpPr/>
            <p:nvPr/>
          </p:nvSpPr>
          <p:spPr>
            <a:xfrm flipH="1" rot="10800000">
              <a:off x="-3" y="-1466368"/>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1093351" y="4567200"/>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Font typeface="Poppins"/>
              <a:buNone/>
              <a:defRPr>
                <a:latin typeface="Poppins"/>
                <a:ea typeface="Poppins"/>
                <a:cs typeface="Poppins"/>
                <a:sym typeface="Poppins"/>
              </a:defRPr>
            </a:lvl2pPr>
            <a:lvl3pPr lvl="2" rtl="0">
              <a:spcBef>
                <a:spcPts val="0"/>
              </a:spcBef>
              <a:spcAft>
                <a:spcPts val="0"/>
              </a:spcAft>
              <a:buSzPts val="3500"/>
              <a:buFont typeface="Poppins"/>
              <a:buNone/>
              <a:defRPr>
                <a:latin typeface="Poppins"/>
                <a:ea typeface="Poppins"/>
                <a:cs typeface="Poppins"/>
                <a:sym typeface="Poppins"/>
              </a:defRPr>
            </a:lvl3pPr>
            <a:lvl4pPr lvl="3" rtl="0">
              <a:spcBef>
                <a:spcPts val="0"/>
              </a:spcBef>
              <a:spcAft>
                <a:spcPts val="0"/>
              </a:spcAft>
              <a:buSzPts val="3500"/>
              <a:buFont typeface="Poppins"/>
              <a:buNone/>
              <a:defRPr>
                <a:latin typeface="Poppins"/>
                <a:ea typeface="Poppins"/>
                <a:cs typeface="Poppins"/>
                <a:sym typeface="Poppins"/>
              </a:defRPr>
            </a:lvl4pPr>
            <a:lvl5pPr lvl="4" rtl="0">
              <a:spcBef>
                <a:spcPts val="0"/>
              </a:spcBef>
              <a:spcAft>
                <a:spcPts val="0"/>
              </a:spcAft>
              <a:buSzPts val="3500"/>
              <a:buFont typeface="Poppins"/>
              <a:buNone/>
              <a:defRPr>
                <a:latin typeface="Poppins"/>
                <a:ea typeface="Poppins"/>
                <a:cs typeface="Poppins"/>
                <a:sym typeface="Poppins"/>
              </a:defRPr>
            </a:lvl5pPr>
            <a:lvl6pPr lvl="5" rtl="0">
              <a:spcBef>
                <a:spcPts val="0"/>
              </a:spcBef>
              <a:spcAft>
                <a:spcPts val="0"/>
              </a:spcAft>
              <a:buSzPts val="3500"/>
              <a:buFont typeface="Poppins"/>
              <a:buNone/>
              <a:defRPr>
                <a:latin typeface="Poppins"/>
                <a:ea typeface="Poppins"/>
                <a:cs typeface="Poppins"/>
                <a:sym typeface="Poppins"/>
              </a:defRPr>
            </a:lvl6pPr>
            <a:lvl7pPr lvl="6" rtl="0">
              <a:spcBef>
                <a:spcPts val="0"/>
              </a:spcBef>
              <a:spcAft>
                <a:spcPts val="0"/>
              </a:spcAft>
              <a:buSzPts val="3500"/>
              <a:buFont typeface="Poppins"/>
              <a:buNone/>
              <a:defRPr>
                <a:latin typeface="Poppins"/>
                <a:ea typeface="Poppins"/>
                <a:cs typeface="Poppins"/>
                <a:sym typeface="Poppins"/>
              </a:defRPr>
            </a:lvl7pPr>
            <a:lvl8pPr lvl="7" rtl="0">
              <a:spcBef>
                <a:spcPts val="0"/>
              </a:spcBef>
              <a:spcAft>
                <a:spcPts val="0"/>
              </a:spcAft>
              <a:buSzPts val="3500"/>
              <a:buFont typeface="Poppins"/>
              <a:buNone/>
              <a:defRPr>
                <a:latin typeface="Poppins"/>
                <a:ea typeface="Poppins"/>
                <a:cs typeface="Poppins"/>
                <a:sym typeface="Poppins"/>
              </a:defRPr>
            </a:lvl8pPr>
            <a:lvl9pPr lvl="8" rtl="0">
              <a:spcBef>
                <a:spcPts val="0"/>
              </a:spcBef>
              <a:spcAft>
                <a:spcPts val="0"/>
              </a:spcAft>
              <a:buSzPts val="3500"/>
              <a:buFont typeface="Poppins"/>
              <a:buNone/>
              <a:defRPr>
                <a:latin typeface="Poppins"/>
                <a:ea typeface="Poppins"/>
                <a:cs typeface="Poppins"/>
                <a:sym typeface="Poppins"/>
              </a:defRPr>
            </a:lvl9pPr>
          </a:lstStyle>
          <a:p/>
        </p:txBody>
      </p:sp>
      <p:sp>
        <p:nvSpPr>
          <p:cNvPr id="78" name="Google Shape;78;p5"/>
          <p:cNvSpPr txBox="1"/>
          <p:nvPr>
            <p:ph idx="1" type="subTitle"/>
          </p:nvPr>
        </p:nvSpPr>
        <p:spPr>
          <a:xfrm>
            <a:off x="6360578" y="3454300"/>
            <a:ext cx="1773900" cy="486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9" name="Google Shape;79;p5"/>
          <p:cNvSpPr txBox="1"/>
          <p:nvPr>
            <p:ph idx="2" type="subTitle"/>
          </p:nvPr>
        </p:nvSpPr>
        <p:spPr>
          <a:xfrm>
            <a:off x="2644083" y="3454300"/>
            <a:ext cx="1770600" cy="486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0" name="Google Shape;80;p5"/>
          <p:cNvSpPr txBox="1"/>
          <p:nvPr>
            <p:ph idx="3" type="subTitle"/>
          </p:nvPr>
        </p:nvSpPr>
        <p:spPr>
          <a:xfrm>
            <a:off x="6360575" y="2714800"/>
            <a:ext cx="1773900" cy="816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81" name="Google Shape;81;p5"/>
          <p:cNvSpPr txBox="1"/>
          <p:nvPr>
            <p:ph idx="4" type="subTitle"/>
          </p:nvPr>
        </p:nvSpPr>
        <p:spPr>
          <a:xfrm>
            <a:off x="2643925" y="2714800"/>
            <a:ext cx="1770600" cy="816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82" name="Google Shape;82;p5"/>
          <p:cNvGrpSpPr/>
          <p:nvPr/>
        </p:nvGrpSpPr>
        <p:grpSpPr>
          <a:xfrm>
            <a:off x="7568059" y="4604012"/>
            <a:ext cx="3010303" cy="380635"/>
            <a:chOff x="5446772" y="1743190"/>
            <a:chExt cx="3010303" cy="380635"/>
          </a:xfrm>
        </p:grpSpPr>
        <p:grpSp>
          <p:nvGrpSpPr>
            <p:cNvPr id="83" name="Google Shape;83;p5"/>
            <p:cNvGrpSpPr/>
            <p:nvPr/>
          </p:nvGrpSpPr>
          <p:grpSpPr>
            <a:xfrm flipH="1">
              <a:off x="5898325" y="1865405"/>
              <a:ext cx="1567047" cy="45661"/>
              <a:chOff x="1754675" y="2661275"/>
              <a:chExt cx="1945675" cy="56700"/>
            </a:xfrm>
          </p:grpSpPr>
          <p:cxnSp>
            <p:nvCxnSpPr>
              <p:cNvPr id="84" name="Google Shape;84;p5"/>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85" name="Google Shape;85;p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 name="Google Shape;86;p5"/>
            <p:cNvGrpSpPr/>
            <p:nvPr/>
          </p:nvGrpSpPr>
          <p:grpSpPr>
            <a:xfrm flipH="1">
              <a:off x="5477439" y="1987637"/>
              <a:ext cx="1561280" cy="136187"/>
              <a:chOff x="1754675" y="2824000"/>
              <a:chExt cx="4728285" cy="412439"/>
            </a:xfrm>
          </p:grpSpPr>
          <p:sp>
            <p:nvSpPr>
              <p:cNvPr id="87" name="Google Shape;87;p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88" name="Google Shape;88;p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5"/>
            <p:cNvGrpSpPr/>
            <p:nvPr/>
          </p:nvGrpSpPr>
          <p:grpSpPr>
            <a:xfrm flipH="1">
              <a:off x="5446772" y="1743190"/>
              <a:ext cx="3010303" cy="45661"/>
              <a:chOff x="1766900" y="2869225"/>
              <a:chExt cx="3737650" cy="56700"/>
            </a:xfrm>
          </p:grpSpPr>
          <p:cxnSp>
            <p:nvCxnSpPr>
              <p:cNvPr id="90" name="Google Shape;90;p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91" name="Google Shape;91;p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 name="Google Shape;92;p5"/>
          <p:cNvSpPr/>
          <p:nvPr/>
        </p:nvSpPr>
        <p:spPr>
          <a:xfrm flipH="1">
            <a:off x="-831826" y="-3"/>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flipH="1" rot="10800000">
            <a:off x="7378450" y="-807272"/>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6"/>
          <p:cNvSpPr/>
          <p:nvPr/>
        </p:nvSpPr>
        <p:spPr>
          <a:xfrm flipH="1" rot="10800000">
            <a:off x="-1358733" y="-903765"/>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6"/>
          <p:cNvGrpSpPr/>
          <p:nvPr/>
        </p:nvGrpSpPr>
        <p:grpSpPr>
          <a:xfrm rot="10800000">
            <a:off x="-984940" y="165546"/>
            <a:ext cx="3074607" cy="453954"/>
            <a:chOff x="5478797" y="847321"/>
            <a:chExt cx="3074607" cy="453954"/>
          </a:xfrm>
        </p:grpSpPr>
        <p:grpSp>
          <p:nvGrpSpPr>
            <p:cNvPr id="97" name="Google Shape;97;p6"/>
            <p:cNvGrpSpPr/>
            <p:nvPr/>
          </p:nvGrpSpPr>
          <p:grpSpPr>
            <a:xfrm flipH="1">
              <a:off x="5675409" y="922405"/>
              <a:ext cx="2877996" cy="223763"/>
              <a:chOff x="1687059" y="2012316"/>
              <a:chExt cx="3573375" cy="277863"/>
            </a:xfrm>
          </p:grpSpPr>
          <p:sp>
            <p:nvSpPr>
              <p:cNvPr id="98" name="Google Shape;98;p6"/>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99" name="Google Shape;99;p6"/>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6"/>
            <p:cNvGrpSpPr/>
            <p:nvPr/>
          </p:nvGrpSpPr>
          <p:grpSpPr>
            <a:xfrm flipH="1">
              <a:off x="6072799" y="847321"/>
              <a:ext cx="2430997" cy="185534"/>
              <a:chOff x="1748547" y="1392116"/>
              <a:chExt cx="5911958" cy="451312"/>
            </a:xfrm>
          </p:grpSpPr>
          <p:sp>
            <p:nvSpPr>
              <p:cNvPr id="101" name="Google Shape;101;p6"/>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02" name="Google Shape;102;p6"/>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6"/>
            <p:cNvGrpSpPr/>
            <p:nvPr/>
          </p:nvGrpSpPr>
          <p:grpSpPr>
            <a:xfrm flipH="1">
              <a:off x="5478797" y="1255615"/>
              <a:ext cx="3010303" cy="45661"/>
              <a:chOff x="1766900" y="2869225"/>
              <a:chExt cx="3737650" cy="56700"/>
            </a:xfrm>
          </p:grpSpPr>
          <p:cxnSp>
            <p:nvCxnSpPr>
              <p:cNvPr id="104" name="Google Shape;104;p6"/>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6"/>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6" name="Google Shape;106;p6"/>
          <p:cNvSpPr/>
          <p:nvPr/>
        </p:nvSpPr>
        <p:spPr>
          <a:xfrm rot="10800000">
            <a:off x="6000549" y="-155312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713224" y="4972674"/>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6"/>
          <p:cNvGrpSpPr/>
          <p:nvPr/>
        </p:nvGrpSpPr>
        <p:grpSpPr>
          <a:xfrm flipH="1">
            <a:off x="-3634650" y="4404925"/>
            <a:ext cx="5724316" cy="2084515"/>
            <a:chOff x="4132575" y="4716825"/>
            <a:chExt cx="5724316" cy="2084515"/>
          </a:xfrm>
        </p:grpSpPr>
        <p:sp>
          <p:nvSpPr>
            <p:cNvPr id="109" name="Google Shape;109;p6"/>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2" name="Shape 112"/>
        <p:cNvGrpSpPr/>
        <p:nvPr/>
      </p:nvGrpSpPr>
      <p:grpSpPr>
        <a:xfrm>
          <a:off x="0" y="0"/>
          <a:ext cx="0" cy="0"/>
          <a:chOff x="0" y="0"/>
          <a:chExt cx="0" cy="0"/>
        </a:xfrm>
      </p:grpSpPr>
      <p:sp>
        <p:nvSpPr>
          <p:cNvPr id="113" name="Google Shape;113;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4" name="Google Shape;114;p7"/>
          <p:cNvSpPr txBox="1"/>
          <p:nvPr>
            <p:ph idx="1" type="subTitle"/>
          </p:nvPr>
        </p:nvSpPr>
        <p:spPr>
          <a:xfrm>
            <a:off x="1039274" y="1747188"/>
            <a:ext cx="3057000" cy="2298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115" name="Google Shape;115;p7"/>
          <p:cNvSpPr/>
          <p:nvPr>
            <p:ph idx="2" type="pic"/>
          </p:nvPr>
        </p:nvSpPr>
        <p:spPr>
          <a:xfrm>
            <a:off x="4393774" y="1379588"/>
            <a:ext cx="3903300" cy="3033600"/>
          </a:xfrm>
          <a:prstGeom prst="rect">
            <a:avLst/>
          </a:prstGeom>
          <a:noFill/>
          <a:ln>
            <a:noFill/>
          </a:ln>
        </p:spPr>
      </p:sp>
      <p:sp>
        <p:nvSpPr>
          <p:cNvPr id="116" name="Google Shape;116;p7"/>
          <p:cNvSpPr/>
          <p:nvPr/>
        </p:nvSpPr>
        <p:spPr>
          <a:xfrm>
            <a:off x="-1098862" y="46040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flipH="1" rot="10800000">
            <a:off x="-1594613" y="-603810"/>
            <a:ext cx="3247250" cy="169871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13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 name="Google Shape;118;p7"/>
          <p:cNvGrpSpPr/>
          <p:nvPr/>
        </p:nvGrpSpPr>
        <p:grpSpPr>
          <a:xfrm>
            <a:off x="645846" y="7"/>
            <a:ext cx="7230373" cy="5143500"/>
            <a:chOff x="645846" y="7"/>
            <a:chExt cx="7230373" cy="5143500"/>
          </a:xfrm>
        </p:grpSpPr>
        <p:sp>
          <p:nvSpPr>
            <p:cNvPr id="119" name="Google Shape;119;p7"/>
            <p:cNvSpPr/>
            <p:nvPr/>
          </p:nvSpPr>
          <p:spPr>
            <a:xfrm rot="10800000">
              <a:off x="6457967"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rot="10800000">
              <a:off x="645846" y="49599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7"/>
          <p:cNvGrpSpPr/>
          <p:nvPr/>
        </p:nvGrpSpPr>
        <p:grpSpPr>
          <a:xfrm>
            <a:off x="-1510053" y="314652"/>
            <a:ext cx="3296400" cy="703085"/>
            <a:chOff x="-12" y="3628590"/>
            <a:chExt cx="3296400" cy="703085"/>
          </a:xfrm>
        </p:grpSpPr>
        <p:grpSp>
          <p:nvGrpSpPr>
            <p:cNvPr id="122" name="Google Shape;122;p7"/>
            <p:cNvGrpSpPr/>
            <p:nvPr/>
          </p:nvGrpSpPr>
          <p:grpSpPr>
            <a:xfrm>
              <a:off x="854867" y="3996692"/>
              <a:ext cx="1567047" cy="45661"/>
              <a:chOff x="1754675" y="2661275"/>
              <a:chExt cx="1945675" cy="56700"/>
            </a:xfrm>
          </p:grpSpPr>
          <p:cxnSp>
            <p:nvCxnSpPr>
              <p:cNvPr id="123" name="Google Shape;123;p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24" name="Google Shape;124;p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7"/>
            <p:cNvGrpSpPr/>
            <p:nvPr/>
          </p:nvGrpSpPr>
          <p:grpSpPr>
            <a:xfrm>
              <a:off x="518420" y="4195487"/>
              <a:ext cx="1561280" cy="136187"/>
              <a:chOff x="1754675" y="2824000"/>
              <a:chExt cx="4728285" cy="412439"/>
            </a:xfrm>
          </p:grpSpPr>
          <p:sp>
            <p:nvSpPr>
              <p:cNvPr id="126" name="Google Shape;126;p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27" name="Google Shape;127;p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 name="Google Shape;128;p7"/>
            <p:cNvGrpSpPr/>
            <p:nvPr/>
          </p:nvGrpSpPr>
          <p:grpSpPr>
            <a:xfrm>
              <a:off x="226304" y="3764887"/>
              <a:ext cx="3070084" cy="102364"/>
              <a:chOff x="1779150" y="2604263"/>
              <a:chExt cx="3811875" cy="127113"/>
            </a:xfrm>
          </p:grpSpPr>
          <p:sp>
            <p:nvSpPr>
              <p:cNvPr id="129" name="Google Shape;129;p7"/>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30" name="Google Shape;130;p7"/>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7"/>
            <p:cNvGrpSpPr/>
            <p:nvPr/>
          </p:nvGrpSpPr>
          <p:grpSpPr>
            <a:xfrm>
              <a:off x="-12" y="3628590"/>
              <a:ext cx="3010303" cy="45661"/>
              <a:chOff x="1766900" y="2869225"/>
              <a:chExt cx="3737650" cy="56700"/>
            </a:xfrm>
          </p:grpSpPr>
          <p:cxnSp>
            <p:nvCxnSpPr>
              <p:cNvPr id="132" name="Google Shape;132;p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33" name="Google Shape;133;p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4" name="Google Shape;134;p7"/>
          <p:cNvGrpSpPr/>
          <p:nvPr/>
        </p:nvGrpSpPr>
        <p:grpSpPr>
          <a:xfrm>
            <a:off x="-1510039" y="-1589006"/>
            <a:ext cx="11920665" cy="7774731"/>
            <a:chOff x="-1510039" y="-1589006"/>
            <a:chExt cx="11920665" cy="7774731"/>
          </a:xfrm>
        </p:grpSpPr>
        <p:sp>
          <p:nvSpPr>
            <p:cNvPr id="135" name="Google Shape;135;p7"/>
            <p:cNvSpPr/>
            <p:nvPr/>
          </p:nvSpPr>
          <p:spPr>
            <a:xfrm rot="10800000">
              <a:off x="6802328" y="-1589006"/>
              <a:ext cx="3608299" cy="212850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1510039" y="4316600"/>
              <a:ext cx="3573015" cy="1869125"/>
            </a:xfrm>
            <a:custGeom>
              <a:rect b="b" l="l" r="r" t="t"/>
              <a:pathLst>
                <a:path extrusionOk="0" h="33981" w="64958">
                  <a:moveTo>
                    <a:pt x="1" y="0"/>
                  </a:moveTo>
                  <a:lnTo>
                    <a:pt x="1" y="33831"/>
                  </a:lnTo>
                  <a:lnTo>
                    <a:pt x="64957" y="33980"/>
                  </a:lnTo>
                  <a:lnTo>
                    <a:pt x="64957" y="33980"/>
                  </a:lnTo>
                  <a:lnTo>
                    <a:pt x="30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7" name="Shape 137"/>
        <p:cNvGrpSpPr/>
        <p:nvPr/>
      </p:nvGrpSpPr>
      <p:grpSpPr>
        <a:xfrm>
          <a:off x="0" y="0"/>
          <a:ext cx="0" cy="0"/>
          <a:chOff x="0" y="0"/>
          <a:chExt cx="0" cy="0"/>
        </a:xfrm>
      </p:grpSpPr>
      <p:grpSp>
        <p:nvGrpSpPr>
          <p:cNvPr id="138" name="Google Shape;138;p8"/>
          <p:cNvGrpSpPr/>
          <p:nvPr/>
        </p:nvGrpSpPr>
        <p:grpSpPr>
          <a:xfrm>
            <a:off x="-10" y="-1009617"/>
            <a:ext cx="9640083" cy="7443072"/>
            <a:chOff x="-10" y="-1009617"/>
            <a:chExt cx="9640083" cy="7443072"/>
          </a:xfrm>
        </p:grpSpPr>
        <p:sp>
          <p:nvSpPr>
            <p:cNvPr id="139" name="Google Shape;139;p8"/>
            <p:cNvSpPr/>
            <p:nvPr/>
          </p:nvSpPr>
          <p:spPr>
            <a:xfrm rot="10800000">
              <a:off x="6119674" y="-100961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flipH="1" rot="10800000">
              <a:off x="0" y="-8273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flipH="1">
              <a:off x="-10" y="452205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 name="Google Shape;142;p8"/>
          <p:cNvGrpSpPr/>
          <p:nvPr/>
        </p:nvGrpSpPr>
        <p:grpSpPr>
          <a:xfrm>
            <a:off x="2503206" y="5"/>
            <a:ext cx="7007334" cy="4699016"/>
            <a:chOff x="2503206" y="5"/>
            <a:chExt cx="7007334" cy="4699016"/>
          </a:xfrm>
        </p:grpSpPr>
        <p:grpSp>
          <p:nvGrpSpPr>
            <p:cNvPr id="143" name="Google Shape;143;p8"/>
            <p:cNvGrpSpPr/>
            <p:nvPr/>
          </p:nvGrpSpPr>
          <p:grpSpPr>
            <a:xfrm>
              <a:off x="2503206" y="5"/>
              <a:ext cx="5597879" cy="4699016"/>
              <a:chOff x="2503206" y="5"/>
              <a:chExt cx="5597879" cy="4699016"/>
            </a:xfrm>
          </p:grpSpPr>
          <p:sp>
            <p:nvSpPr>
              <p:cNvPr id="144" name="Google Shape;144;p8"/>
              <p:cNvSpPr/>
              <p:nvPr/>
            </p:nvSpPr>
            <p:spPr>
              <a:xfrm flipH="1">
                <a:off x="2503206"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flipH="1">
                <a:off x="6868745" y="4467026"/>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7937781" y="5"/>
              <a:ext cx="1572759" cy="183531"/>
              <a:chOff x="7937781" y="5"/>
              <a:chExt cx="1572759" cy="183531"/>
            </a:xfrm>
          </p:grpSpPr>
          <p:sp>
            <p:nvSpPr>
              <p:cNvPr id="147" name="Google Shape;147;p8"/>
              <p:cNvSpPr/>
              <p:nvPr/>
            </p:nvSpPr>
            <p:spPr>
              <a:xfrm>
                <a:off x="8503756"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7937781"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9" name="Google Shape;149;p8"/>
          <p:cNvGrpSpPr/>
          <p:nvPr/>
        </p:nvGrpSpPr>
        <p:grpSpPr>
          <a:xfrm>
            <a:off x="-1320285" y="-2292139"/>
            <a:ext cx="12455532" cy="9684964"/>
            <a:chOff x="-1320285" y="-2292139"/>
            <a:chExt cx="12455532" cy="9684964"/>
          </a:xfrm>
        </p:grpSpPr>
        <p:sp>
          <p:nvSpPr>
            <p:cNvPr id="150" name="Google Shape;150;p8"/>
            <p:cNvSpPr/>
            <p:nvPr/>
          </p:nvSpPr>
          <p:spPr>
            <a:xfrm flipH="1">
              <a:off x="6019840" y="4375286"/>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flipH="1" rot="10800000">
              <a:off x="-1320285" y="-22921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a:off x="-432453" y="499203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8"/>
          <p:cNvSpPr txBox="1"/>
          <p:nvPr>
            <p:ph type="title"/>
          </p:nvPr>
        </p:nvSpPr>
        <p:spPr>
          <a:xfrm>
            <a:off x="1768550" y="1636650"/>
            <a:ext cx="5607000" cy="18702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5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54" name="Google Shape;154;p8"/>
          <p:cNvGrpSpPr/>
          <p:nvPr/>
        </p:nvGrpSpPr>
        <p:grpSpPr>
          <a:xfrm>
            <a:off x="-1892403" y="831971"/>
            <a:ext cx="12928869" cy="3635055"/>
            <a:chOff x="-1892403" y="831971"/>
            <a:chExt cx="12928869" cy="3635055"/>
          </a:xfrm>
        </p:grpSpPr>
        <p:grpSp>
          <p:nvGrpSpPr>
            <p:cNvPr id="155" name="Google Shape;155;p8"/>
            <p:cNvGrpSpPr/>
            <p:nvPr/>
          </p:nvGrpSpPr>
          <p:grpSpPr>
            <a:xfrm flipH="1">
              <a:off x="7436679" y="831971"/>
              <a:ext cx="3599787" cy="1044104"/>
              <a:chOff x="-1431671" y="656496"/>
              <a:chExt cx="3599787" cy="1044104"/>
            </a:xfrm>
          </p:grpSpPr>
          <p:grpSp>
            <p:nvGrpSpPr>
              <p:cNvPr id="156" name="Google Shape;156;p8"/>
              <p:cNvGrpSpPr/>
              <p:nvPr/>
            </p:nvGrpSpPr>
            <p:grpSpPr>
              <a:xfrm>
                <a:off x="-368508" y="1432892"/>
                <a:ext cx="1567047" cy="45661"/>
                <a:chOff x="1754675" y="2661275"/>
                <a:chExt cx="1945675" cy="56700"/>
              </a:xfrm>
            </p:grpSpPr>
            <p:cxnSp>
              <p:nvCxnSpPr>
                <p:cNvPr id="157" name="Google Shape;157;p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58" name="Google Shape;158;p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8"/>
              <p:cNvGrpSpPr/>
              <p:nvPr/>
            </p:nvGrpSpPr>
            <p:grpSpPr>
              <a:xfrm>
                <a:off x="-766480" y="1564412"/>
                <a:ext cx="1561280" cy="136187"/>
                <a:chOff x="1754675" y="2824000"/>
                <a:chExt cx="4728285" cy="412439"/>
              </a:xfrm>
            </p:grpSpPr>
            <p:sp>
              <p:nvSpPr>
                <p:cNvPr id="160" name="Google Shape;160;p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61" name="Google Shape;161;p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8"/>
              <p:cNvGrpSpPr/>
              <p:nvPr/>
            </p:nvGrpSpPr>
            <p:grpSpPr>
              <a:xfrm>
                <a:off x="-1431671" y="1201087"/>
                <a:ext cx="3070084" cy="102364"/>
                <a:chOff x="1779150" y="2604263"/>
                <a:chExt cx="3811875" cy="127113"/>
              </a:xfrm>
            </p:grpSpPr>
            <p:sp>
              <p:nvSpPr>
                <p:cNvPr id="163" name="Google Shape;163;p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64" name="Google Shape;164;p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8"/>
              <p:cNvGrpSpPr/>
              <p:nvPr/>
            </p:nvGrpSpPr>
            <p:grpSpPr>
              <a:xfrm>
                <a:off x="-856941" y="773805"/>
                <a:ext cx="2877996" cy="223763"/>
                <a:chOff x="1748550" y="2064750"/>
                <a:chExt cx="3573375" cy="277863"/>
              </a:xfrm>
            </p:grpSpPr>
            <p:sp>
              <p:nvSpPr>
                <p:cNvPr id="166" name="Google Shape;166;p8"/>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67" name="Google Shape;167;p8"/>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8"/>
              <p:cNvGrpSpPr/>
              <p:nvPr/>
            </p:nvGrpSpPr>
            <p:grpSpPr>
              <a:xfrm>
                <a:off x="-856882" y="656496"/>
                <a:ext cx="2430997" cy="185534"/>
                <a:chOff x="1748547" y="1392116"/>
                <a:chExt cx="5911958" cy="451312"/>
              </a:xfrm>
            </p:grpSpPr>
            <p:sp>
              <p:nvSpPr>
                <p:cNvPr id="169" name="Google Shape;169;p8"/>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70" name="Google Shape;170;p8"/>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8"/>
              <p:cNvGrpSpPr/>
              <p:nvPr/>
            </p:nvGrpSpPr>
            <p:grpSpPr>
              <a:xfrm>
                <a:off x="-842187" y="1064790"/>
                <a:ext cx="3010303" cy="45661"/>
                <a:chOff x="1766900" y="2869225"/>
                <a:chExt cx="3737650" cy="56700"/>
              </a:xfrm>
            </p:grpSpPr>
            <p:cxnSp>
              <p:nvCxnSpPr>
                <p:cNvPr id="172" name="Google Shape;172;p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73" name="Google Shape;173;p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4" name="Google Shape;174;p8"/>
            <p:cNvGrpSpPr/>
            <p:nvPr/>
          </p:nvGrpSpPr>
          <p:grpSpPr>
            <a:xfrm>
              <a:off x="-1892403" y="3926990"/>
              <a:ext cx="3427062" cy="540036"/>
              <a:chOff x="-1366378" y="3596340"/>
              <a:chExt cx="3427062" cy="540036"/>
            </a:xfrm>
          </p:grpSpPr>
          <p:grpSp>
            <p:nvGrpSpPr>
              <p:cNvPr id="175" name="Google Shape;175;p8"/>
              <p:cNvGrpSpPr/>
              <p:nvPr/>
            </p:nvGrpSpPr>
            <p:grpSpPr>
              <a:xfrm>
                <a:off x="-1366378" y="4034012"/>
                <a:ext cx="3070084" cy="102364"/>
                <a:chOff x="1779150" y="2604263"/>
                <a:chExt cx="3811875" cy="127113"/>
              </a:xfrm>
            </p:grpSpPr>
            <p:sp>
              <p:nvSpPr>
                <p:cNvPr id="176" name="Google Shape;176;p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77" name="Google Shape;177;p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8"/>
              <p:cNvGrpSpPr/>
              <p:nvPr/>
            </p:nvGrpSpPr>
            <p:grpSpPr>
              <a:xfrm flipH="1">
                <a:off x="-949619" y="3596340"/>
                <a:ext cx="3010303" cy="380635"/>
                <a:chOff x="5446772" y="1743190"/>
                <a:chExt cx="3010303" cy="380635"/>
              </a:xfrm>
            </p:grpSpPr>
            <p:grpSp>
              <p:nvGrpSpPr>
                <p:cNvPr id="179" name="Google Shape;179;p8"/>
                <p:cNvGrpSpPr/>
                <p:nvPr/>
              </p:nvGrpSpPr>
              <p:grpSpPr>
                <a:xfrm flipH="1">
                  <a:off x="5898325" y="1865405"/>
                  <a:ext cx="1567047" cy="45661"/>
                  <a:chOff x="1754675" y="2661275"/>
                  <a:chExt cx="1945675" cy="56700"/>
                </a:xfrm>
              </p:grpSpPr>
              <p:cxnSp>
                <p:nvCxnSpPr>
                  <p:cNvPr id="180" name="Google Shape;180;p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81" name="Google Shape;181;p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8"/>
                <p:cNvGrpSpPr/>
                <p:nvPr/>
              </p:nvGrpSpPr>
              <p:grpSpPr>
                <a:xfrm flipH="1">
                  <a:off x="5477439" y="1987637"/>
                  <a:ext cx="1561280" cy="136187"/>
                  <a:chOff x="1754675" y="2824000"/>
                  <a:chExt cx="4728285" cy="412439"/>
                </a:xfrm>
              </p:grpSpPr>
              <p:sp>
                <p:nvSpPr>
                  <p:cNvPr id="183" name="Google Shape;183;p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84" name="Google Shape;184;p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8"/>
                <p:cNvGrpSpPr/>
                <p:nvPr/>
              </p:nvGrpSpPr>
              <p:grpSpPr>
                <a:xfrm flipH="1">
                  <a:off x="5446772" y="1743190"/>
                  <a:ext cx="3010303" cy="45661"/>
                  <a:chOff x="1766900" y="2869225"/>
                  <a:chExt cx="3737650" cy="56700"/>
                </a:xfrm>
              </p:grpSpPr>
              <p:cxnSp>
                <p:nvCxnSpPr>
                  <p:cNvPr id="186" name="Google Shape;186;p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87" name="Google Shape;187;p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8" name="Shape 188"/>
        <p:cNvGrpSpPr/>
        <p:nvPr/>
      </p:nvGrpSpPr>
      <p:grpSpPr>
        <a:xfrm>
          <a:off x="0" y="0"/>
          <a:ext cx="0" cy="0"/>
          <a:chOff x="0" y="0"/>
          <a:chExt cx="0" cy="0"/>
        </a:xfrm>
      </p:grpSpPr>
      <p:grpSp>
        <p:nvGrpSpPr>
          <p:cNvPr id="189" name="Google Shape;189;p9"/>
          <p:cNvGrpSpPr/>
          <p:nvPr/>
        </p:nvGrpSpPr>
        <p:grpSpPr>
          <a:xfrm>
            <a:off x="-427509" y="-1247071"/>
            <a:ext cx="9750025" cy="7678774"/>
            <a:chOff x="-427509" y="-1247071"/>
            <a:chExt cx="9750025" cy="7678774"/>
          </a:xfrm>
        </p:grpSpPr>
        <p:sp>
          <p:nvSpPr>
            <p:cNvPr id="190" name="Google Shape;190;p9"/>
            <p:cNvSpPr/>
            <p:nvPr/>
          </p:nvSpPr>
          <p:spPr>
            <a:xfrm>
              <a:off x="-10" y="4520307"/>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
            <p:cNvSpPr/>
            <p:nvPr/>
          </p:nvSpPr>
          <p:spPr>
            <a:xfrm rot="10800000">
              <a:off x="5802117" y="-113470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
            <p:cNvSpPr/>
            <p:nvPr/>
          </p:nvSpPr>
          <p:spPr>
            <a:xfrm rot="5400000">
              <a:off x="-1266908" y="-40767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9"/>
          <p:cNvSpPr txBox="1"/>
          <p:nvPr>
            <p:ph type="title"/>
          </p:nvPr>
        </p:nvSpPr>
        <p:spPr>
          <a:xfrm>
            <a:off x="1481025" y="2102825"/>
            <a:ext cx="2954400" cy="94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sz="5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94" name="Google Shape;194;p9"/>
          <p:cNvSpPr txBox="1"/>
          <p:nvPr>
            <p:ph idx="1" type="subTitle"/>
          </p:nvPr>
        </p:nvSpPr>
        <p:spPr>
          <a:xfrm>
            <a:off x="4555250" y="2102825"/>
            <a:ext cx="3294000" cy="94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5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95" name="Google Shape;195;p9"/>
          <p:cNvGrpSpPr/>
          <p:nvPr/>
        </p:nvGrpSpPr>
        <p:grpSpPr>
          <a:xfrm>
            <a:off x="-427494" y="7"/>
            <a:ext cx="9851067" cy="5168274"/>
            <a:chOff x="-427494" y="7"/>
            <a:chExt cx="9851067" cy="5168274"/>
          </a:xfrm>
        </p:grpSpPr>
        <p:sp>
          <p:nvSpPr>
            <p:cNvPr id="196" name="Google Shape;196;p9"/>
            <p:cNvSpPr/>
            <p:nvPr/>
          </p:nvSpPr>
          <p:spPr>
            <a:xfrm rot="10800000">
              <a:off x="7647417"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p:nvPr/>
          </p:nvSpPr>
          <p:spPr>
            <a:xfrm flipH="1">
              <a:off x="1920116" y="4983988"/>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
            <p:cNvSpPr/>
            <p:nvPr/>
          </p:nvSpPr>
          <p:spPr>
            <a:xfrm flipH="1" rot="10800000">
              <a:off x="-427494" y="8097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flipH="1">
              <a:off x="8005321" y="43369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9"/>
          <p:cNvGrpSpPr/>
          <p:nvPr/>
        </p:nvGrpSpPr>
        <p:grpSpPr>
          <a:xfrm>
            <a:off x="-591414" y="-2175664"/>
            <a:ext cx="11258111" cy="9004879"/>
            <a:chOff x="-591414" y="-2175664"/>
            <a:chExt cx="11258111" cy="9004879"/>
          </a:xfrm>
        </p:grpSpPr>
        <p:grpSp>
          <p:nvGrpSpPr>
            <p:cNvPr id="201" name="Google Shape;201;p9"/>
            <p:cNvGrpSpPr/>
            <p:nvPr/>
          </p:nvGrpSpPr>
          <p:grpSpPr>
            <a:xfrm flipH="1">
              <a:off x="4314168" y="4744700"/>
              <a:ext cx="5712041" cy="2084515"/>
              <a:chOff x="0" y="4530625"/>
              <a:chExt cx="5712041" cy="2084515"/>
            </a:xfrm>
          </p:grpSpPr>
          <p:sp>
            <p:nvSpPr>
              <p:cNvPr id="202" name="Google Shape;202;p9"/>
              <p:cNvSpPr/>
              <p:nvPr/>
            </p:nvSpPr>
            <p:spPr>
              <a:xfrm>
                <a:off x="0" y="4530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
              <p:cNvSpPr/>
              <p:nvPr/>
            </p:nvSpPr>
            <p:spPr>
              <a:xfrm>
                <a:off x="1217025" y="4530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9"/>
            <p:cNvSpPr/>
            <p:nvPr/>
          </p:nvSpPr>
          <p:spPr>
            <a:xfrm flipH="1" rot="10800000">
              <a:off x="7861425" y="-9594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
            <p:cNvSpPr/>
            <p:nvPr/>
          </p:nvSpPr>
          <p:spPr>
            <a:xfrm flipH="1" rot="10800000">
              <a:off x="-591414" y="-2175664"/>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9"/>
            <p:cNvGrpSpPr/>
            <p:nvPr/>
          </p:nvGrpSpPr>
          <p:grpSpPr>
            <a:xfrm flipH="1">
              <a:off x="-501963" y="4669800"/>
              <a:ext cx="3820522" cy="1537408"/>
              <a:chOff x="5741325" y="4455725"/>
              <a:chExt cx="3820522" cy="1537408"/>
            </a:xfrm>
          </p:grpSpPr>
          <p:sp>
            <p:nvSpPr>
              <p:cNvPr id="207" name="Google Shape;207;p9"/>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a:off x="574132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9" name="Shape 209"/>
        <p:cNvGrpSpPr/>
        <p:nvPr/>
      </p:nvGrpSpPr>
      <p:grpSpPr>
        <a:xfrm>
          <a:off x="0" y="0"/>
          <a:ext cx="0" cy="0"/>
          <a:chOff x="0" y="0"/>
          <a:chExt cx="0" cy="0"/>
        </a:xfrm>
      </p:grpSpPr>
      <p:sp>
        <p:nvSpPr>
          <p:cNvPr id="210" name="Google Shape;210;p10"/>
          <p:cNvSpPr/>
          <p:nvPr>
            <p:ph idx="2" type="pic"/>
          </p:nvPr>
        </p:nvSpPr>
        <p:spPr>
          <a:xfrm>
            <a:off x="0" y="0"/>
            <a:ext cx="9144000" cy="5143500"/>
          </a:xfrm>
          <a:prstGeom prst="rect">
            <a:avLst/>
          </a:prstGeom>
          <a:noFill/>
          <a:ln>
            <a:noFill/>
          </a:ln>
        </p:spPr>
      </p:sp>
      <p:sp>
        <p:nvSpPr>
          <p:cNvPr id="211" name="Google Shape;211;p10"/>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3500"/>
              <a:buFont typeface="Poppins ExtraBold"/>
              <a:buNone/>
              <a:defRPr b="0">
                <a:latin typeface="Poppins ExtraBold"/>
                <a:ea typeface="Poppins ExtraBold"/>
                <a:cs typeface="Poppins ExtraBold"/>
                <a:sym typeface="Poppins ExtraBold"/>
              </a:defRPr>
            </a:lvl2pPr>
            <a:lvl3pPr lvl="2" rtl="0" algn="ctr">
              <a:spcBef>
                <a:spcPts val="0"/>
              </a:spcBef>
              <a:spcAft>
                <a:spcPts val="0"/>
              </a:spcAft>
              <a:buSzPts val="3500"/>
              <a:buFont typeface="Poppins ExtraBold"/>
              <a:buNone/>
              <a:defRPr b="0">
                <a:latin typeface="Poppins ExtraBold"/>
                <a:ea typeface="Poppins ExtraBold"/>
                <a:cs typeface="Poppins ExtraBold"/>
                <a:sym typeface="Poppins ExtraBold"/>
              </a:defRPr>
            </a:lvl3pPr>
            <a:lvl4pPr lvl="3" rtl="0" algn="ctr">
              <a:spcBef>
                <a:spcPts val="0"/>
              </a:spcBef>
              <a:spcAft>
                <a:spcPts val="0"/>
              </a:spcAft>
              <a:buSzPts val="3500"/>
              <a:buFont typeface="Poppins ExtraBold"/>
              <a:buNone/>
              <a:defRPr b="0">
                <a:latin typeface="Poppins ExtraBold"/>
                <a:ea typeface="Poppins ExtraBold"/>
                <a:cs typeface="Poppins ExtraBold"/>
                <a:sym typeface="Poppins ExtraBold"/>
              </a:defRPr>
            </a:lvl4pPr>
            <a:lvl5pPr lvl="4" rtl="0" algn="ctr">
              <a:spcBef>
                <a:spcPts val="0"/>
              </a:spcBef>
              <a:spcAft>
                <a:spcPts val="0"/>
              </a:spcAft>
              <a:buSzPts val="3500"/>
              <a:buFont typeface="Poppins ExtraBold"/>
              <a:buNone/>
              <a:defRPr b="0">
                <a:latin typeface="Poppins ExtraBold"/>
                <a:ea typeface="Poppins ExtraBold"/>
                <a:cs typeface="Poppins ExtraBold"/>
                <a:sym typeface="Poppins ExtraBold"/>
              </a:defRPr>
            </a:lvl5pPr>
            <a:lvl6pPr lvl="5" rtl="0" algn="ctr">
              <a:spcBef>
                <a:spcPts val="0"/>
              </a:spcBef>
              <a:spcAft>
                <a:spcPts val="0"/>
              </a:spcAft>
              <a:buSzPts val="3500"/>
              <a:buFont typeface="Poppins ExtraBold"/>
              <a:buNone/>
              <a:defRPr b="0">
                <a:latin typeface="Poppins ExtraBold"/>
                <a:ea typeface="Poppins ExtraBold"/>
                <a:cs typeface="Poppins ExtraBold"/>
                <a:sym typeface="Poppins ExtraBold"/>
              </a:defRPr>
            </a:lvl6pPr>
            <a:lvl7pPr lvl="6" rtl="0" algn="ctr">
              <a:spcBef>
                <a:spcPts val="0"/>
              </a:spcBef>
              <a:spcAft>
                <a:spcPts val="0"/>
              </a:spcAft>
              <a:buSzPts val="3500"/>
              <a:buFont typeface="Poppins ExtraBold"/>
              <a:buNone/>
              <a:defRPr b="0">
                <a:latin typeface="Poppins ExtraBold"/>
                <a:ea typeface="Poppins ExtraBold"/>
                <a:cs typeface="Poppins ExtraBold"/>
                <a:sym typeface="Poppins ExtraBold"/>
              </a:defRPr>
            </a:lvl7pPr>
            <a:lvl8pPr lvl="7" rtl="0" algn="ctr">
              <a:spcBef>
                <a:spcPts val="0"/>
              </a:spcBef>
              <a:spcAft>
                <a:spcPts val="0"/>
              </a:spcAft>
              <a:buSzPts val="3500"/>
              <a:buFont typeface="Poppins ExtraBold"/>
              <a:buNone/>
              <a:defRPr b="0">
                <a:latin typeface="Poppins ExtraBold"/>
                <a:ea typeface="Poppins ExtraBold"/>
                <a:cs typeface="Poppins ExtraBold"/>
                <a:sym typeface="Poppins ExtraBold"/>
              </a:defRPr>
            </a:lvl8pPr>
            <a:lvl9pPr lvl="8" rtl="0" algn="ctr">
              <a:spcBef>
                <a:spcPts val="0"/>
              </a:spcBef>
              <a:spcAft>
                <a:spcPts val="0"/>
              </a:spcAft>
              <a:buSzPts val="3500"/>
              <a:buFont typeface="Poppins ExtraBold"/>
              <a:buNone/>
              <a:defRPr b="0">
                <a:latin typeface="Poppins ExtraBold"/>
                <a:ea typeface="Poppins ExtraBold"/>
                <a:cs typeface="Poppins ExtraBold"/>
                <a:sym typeface="Poppins ExtraBold"/>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oppins Black"/>
              <a:buNone/>
              <a:defRPr sz="26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indent="-304800" lvl="1" marL="9144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indent="-304800" lvl="2" marL="13716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indent="-304800" lvl="3" marL="1828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indent="-304800" lvl="4" marL="22860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indent="-304800" lvl="5" marL="27432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indent="-304800" lvl="6" marL="32004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indent="-304800" lvl="7" marL="36576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indent="-304800" lvl="8" marL="411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transition spd="med">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rive.google.com/file/d/1yJkTMCF0e32rJdsvEDLJxm381WtCRc4z/view?usp=sharing" TargetMode="External"/><Relationship Id="rId4" Type="http://schemas.openxmlformats.org/officeDocument/2006/relationships/hyperlink" Target="https://drive.google.com/file/d/1h8S3U9omZXwW8PIypAQVAr1UESwKo_w3/view?usp=sharing" TargetMode="External"/><Relationship Id="rId5"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33"/>
          <p:cNvSpPr txBox="1"/>
          <p:nvPr>
            <p:ph idx="1" type="subTitle"/>
          </p:nvPr>
        </p:nvSpPr>
        <p:spPr>
          <a:xfrm>
            <a:off x="1350750" y="3264800"/>
            <a:ext cx="6355500" cy="71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Name: smusab9152</a:t>
            </a:r>
            <a:endParaRPr/>
          </a:p>
          <a:p>
            <a:pPr indent="0" lvl="0" marL="0" rtl="0" algn="ctr">
              <a:spcBef>
                <a:spcPts val="0"/>
              </a:spcBef>
              <a:spcAft>
                <a:spcPts val="0"/>
              </a:spcAft>
              <a:buNone/>
            </a:pPr>
            <a:r>
              <a:rPr lang="en"/>
              <a:t>Rudra Dave | Musab Shaikh | Alina Pradhan</a:t>
            </a:r>
            <a:endParaRPr/>
          </a:p>
        </p:txBody>
      </p:sp>
      <p:sp>
        <p:nvSpPr>
          <p:cNvPr id="753" name="Google Shape;753;p33"/>
          <p:cNvSpPr txBox="1"/>
          <p:nvPr>
            <p:ph type="ctrTitle"/>
          </p:nvPr>
        </p:nvSpPr>
        <p:spPr>
          <a:xfrm>
            <a:off x="589375" y="1146375"/>
            <a:ext cx="8123100" cy="212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ANAL</a:t>
            </a:r>
            <a:r>
              <a:rPr lang="en"/>
              <a:t>YTIC</a:t>
            </a:r>
            <a:r>
              <a:rPr lang="en"/>
              <a:t>S ON </a:t>
            </a:r>
            <a:r>
              <a:rPr lang="en"/>
              <a:t>DEEPFAKE </a:t>
            </a:r>
            <a:r>
              <a:rPr lang="en"/>
              <a:t>AND MISINFO</a:t>
            </a:r>
            <a:r>
              <a:rPr lang="en"/>
              <a:t>RMATION</a:t>
            </a:r>
            <a:r>
              <a:rPr lang="en"/>
              <a:t> DATASET</a:t>
            </a:r>
            <a:endParaRPr/>
          </a:p>
        </p:txBody>
      </p:sp>
      <p:grpSp>
        <p:nvGrpSpPr>
          <p:cNvPr id="754" name="Google Shape;754;p33"/>
          <p:cNvGrpSpPr/>
          <p:nvPr/>
        </p:nvGrpSpPr>
        <p:grpSpPr>
          <a:xfrm rot="10800000">
            <a:off x="6662200" y="3637323"/>
            <a:ext cx="3537150" cy="626797"/>
            <a:chOff x="1199232" y="2120038"/>
            <a:chExt cx="4391793" cy="778340"/>
          </a:xfrm>
        </p:grpSpPr>
        <p:grpSp>
          <p:nvGrpSpPr>
            <p:cNvPr id="755" name="Google Shape;755;p33"/>
            <p:cNvGrpSpPr/>
            <p:nvPr/>
          </p:nvGrpSpPr>
          <p:grpSpPr>
            <a:xfrm>
              <a:off x="2227732" y="2577138"/>
              <a:ext cx="1945675" cy="56700"/>
              <a:chOff x="2227732" y="2661275"/>
              <a:chExt cx="1945675" cy="56700"/>
            </a:xfrm>
          </p:grpSpPr>
          <p:cxnSp>
            <p:nvCxnSpPr>
              <p:cNvPr id="756" name="Google Shape;756;p33"/>
              <p:cNvCxnSpPr/>
              <p:nvPr/>
            </p:nvCxnSpPr>
            <p:spPr>
              <a:xfrm>
                <a:off x="2227732"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757" name="Google Shape;757;p33"/>
              <p:cNvSpPr/>
              <p:nvPr/>
            </p:nvSpPr>
            <p:spPr>
              <a:xfrm>
                <a:off x="4116707"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8" name="Google Shape;758;p33"/>
            <p:cNvGrpSpPr/>
            <p:nvPr/>
          </p:nvGrpSpPr>
          <p:grpSpPr>
            <a:xfrm>
              <a:off x="1943838" y="2729277"/>
              <a:ext cx="1938597" cy="169100"/>
              <a:chOff x="2216194" y="2593212"/>
              <a:chExt cx="4728285" cy="412439"/>
            </a:xfrm>
          </p:grpSpPr>
          <p:sp>
            <p:nvSpPr>
              <p:cNvPr id="759" name="Google Shape;759;p33"/>
              <p:cNvSpPr/>
              <p:nvPr/>
            </p:nvSpPr>
            <p:spPr>
              <a:xfrm>
                <a:off x="2216194" y="2593212"/>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760" name="Google Shape;760;p33"/>
              <p:cNvSpPr/>
              <p:nvPr/>
            </p:nvSpPr>
            <p:spPr>
              <a:xfrm>
                <a:off x="6810079" y="2871251"/>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 name="Google Shape;761;p33"/>
            <p:cNvGrpSpPr/>
            <p:nvPr/>
          </p:nvGrpSpPr>
          <p:grpSpPr>
            <a:xfrm>
              <a:off x="1779150" y="2289288"/>
              <a:ext cx="3811875" cy="127113"/>
              <a:chOff x="1779150" y="2604263"/>
              <a:chExt cx="3811875" cy="127113"/>
            </a:xfrm>
          </p:grpSpPr>
          <p:sp>
            <p:nvSpPr>
              <p:cNvPr id="762" name="Google Shape;762;p33"/>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763" name="Google Shape;763;p33"/>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4" name="Google Shape;764;p33"/>
            <p:cNvGrpSpPr/>
            <p:nvPr/>
          </p:nvGrpSpPr>
          <p:grpSpPr>
            <a:xfrm>
              <a:off x="1199232" y="2120038"/>
              <a:ext cx="3737650" cy="56700"/>
              <a:chOff x="1199232" y="2869225"/>
              <a:chExt cx="3737650" cy="56700"/>
            </a:xfrm>
          </p:grpSpPr>
          <p:cxnSp>
            <p:nvCxnSpPr>
              <p:cNvPr id="765" name="Google Shape;765;p33"/>
              <p:cNvCxnSpPr/>
              <p:nvPr/>
            </p:nvCxnSpPr>
            <p:spPr>
              <a:xfrm>
                <a:off x="1199232"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766" name="Google Shape;766;p33"/>
              <p:cNvSpPr/>
              <p:nvPr/>
            </p:nvSpPr>
            <p:spPr>
              <a:xfrm>
                <a:off x="4880182"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67" name="Google Shape;767;p33"/>
          <p:cNvGrpSpPr/>
          <p:nvPr/>
        </p:nvGrpSpPr>
        <p:grpSpPr>
          <a:xfrm>
            <a:off x="-1696246" y="967904"/>
            <a:ext cx="3599787" cy="1044096"/>
            <a:chOff x="-1431671" y="656504"/>
            <a:chExt cx="3599787" cy="1044096"/>
          </a:xfrm>
        </p:grpSpPr>
        <p:grpSp>
          <p:nvGrpSpPr>
            <p:cNvPr id="768" name="Google Shape;768;p33"/>
            <p:cNvGrpSpPr/>
            <p:nvPr/>
          </p:nvGrpSpPr>
          <p:grpSpPr>
            <a:xfrm>
              <a:off x="-368508" y="1432892"/>
              <a:ext cx="1567047" cy="45661"/>
              <a:chOff x="1754675" y="2661275"/>
              <a:chExt cx="1945675" cy="56700"/>
            </a:xfrm>
          </p:grpSpPr>
          <p:cxnSp>
            <p:nvCxnSpPr>
              <p:cNvPr id="769" name="Google Shape;769;p33"/>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770" name="Google Shape;770;p33"/>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33"/>
            <p:cNvGrpSpPr/>
            <p:nvPr/>
          </p:nvGrpSpPr>
          <p:grpSpPr>
            <a:xfrm>
              <a:off x="-766480" y="1564412"/>
              <a:ext cx="1561280" cy="136187"/>
              <a:chOff x="1754675" y="2824000"/>
              <a:chExt cx="4728285" cy="412439"/>
            </a:xfrm>
          </p:grpSpPr>
          <p:sp>
            <p:nvSpPr>
              <p:cNvPr id="772" name="Google Shape;772;p33"/>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773" name="Google Shape;773;p33"/>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4" name="Google Shape;774;p33"/>
            <p:cNvGrpSpPr/>
            <p:nvPr/>
          </p:nvGrpSpPr>
          <p:grpSpPr>
            <a:xfrm>
              <a:off x="-1431671" y="1201087"/>
              <a:ext cx="3070084" cy="102364"/>
              <a:chOff x="1779150" y="2604263"/>
              <a:chExt cx="3811875" cy="127113"/>
            </a:xfrm>
          </p:grpSpPr>
          <p:sp>
            <p:nvSpPr>
              <p:cNvPr id="775" name="Google Shape;775;p33"/>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776" name="Google Shape;776;p33"/>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7" name="Google Shape;777;p33"/>
            <p:cNvGrpSpPr/>
            <p:nvPr/>
          </p:nvGrpSpPr>
          <p:grpSpPr>
            <a:xfrm>
              <a:off x="-856941" y="773805"/>
              <a:ext cx="2877996" cy="223763"/>
              <a:chOff x="1748550" y="2064750"/>
              <a:chExt cx="3573375" cy="277863"/>
            </a:xfrm>
          </p:grpSpPr>
          <p:sp>
            <p:nvSpPr>
              <p:cNvPr id="778" name="Google Shape;778;p33"/>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779" name="Google Shape;779;p33"/>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33"/>
            <p:cNvGrpSpPr/>
            <p:nvPr/>
          </p:nvGrpSpPr>
          <p:grpSpPr>
            <a:xfrm>
              <a:off x="-856958" y="656504"/>
              <a:ext cx="2430741" cy="185537"/>
              <a:chOff x="1748547" y="1392116"/>
              <a:chExt cx="5911958" cy="451312"/>
            </a:xfrm>
          </p:grpSpPr>
          <p:sp>
            <p:nvSpPr>
              <p:cNvPr id="781" name="Google Shape;781;p33"/>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782" name="Google Shape;782;p33"/>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3" name="Google Shape;783;p33"/>
            <p:cNvGrpSpPr/>
            <p:nvPr/>
          </p:nvGrpSpPr>
          <p:grpSpPr>
            <a:xfrm>
              <a:off x="-842187" y="1064790"/>
              <a:ext cx="3010303" cy="45661"/>
              <a:chOff x="1766900" y="2869225"/>
              <a:chExt cx="3737650" cy="56700"/>
            </a:xfrm>
          </p:grpSpPr>
          <p:cxnSp>
            <p:nvCxnSpPr>
              <p:cNvPr id="784" name="Google Shape;784;p33"/>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785" name="Google Shape;785;p3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53"/>
                                        </p:tgtEl>
                                        <p:attrNameLst>
                                          <p:attrName>style.visibility</p:attrName>
                                        </p:attrNameLst>
                                      </p:cBhvr>
                                      <p:to>
                                        <p:strVal val="visible"/>
                                      </p:to>
                                    </p:set>
                                    <p:animEffect filter="fade" transition="in">
                                      <p:cBhvr>
                                        <p:cTn dur="2000"/>
                                        <p:tgtEl>
                                          <p:spTgt spid="75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52"/>
                                        </p:tgtEl>
                                        <p:attrNameLst>
                                          <p:attrName>style.visibility</p:attrName>
                                        </p:attrNameLst>
                                      </p:cBhvr>
                                      <p:to>
                                        <p:strVal val="visible"/>
                                      </p:to>
                                    </p:set>
                                    <p:animEffect filter="fade" transition="in">
                                      <p:cBhvr>
                                        <p:cTn dur="1000"/>
                                        <p:tgtEl>
                                          <p:spTgt spid="7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42"/>
          <p:cNvSpPr txBox="1"/>
          <p:nvPr>
            <p:ph type="title"/>
          </p:nvPr>
        </p:nvSpPr>
        <p:spPr>
          <a:xfrm>
            <a:off x="472500" y="173175"/>
            <a:ext cx="8199000" cy="729300"/>
          </a:xfrm>
          <a:prstGeom prst="rect">
            <a:avLst/>
          </a:prstGeom>
        </p:spPr>
        <p:txBody>
          <a:bodyPr anchorCtr="0" anchor="t" bIns="91425" lIns="91425" spcFirstLastPara="1" rIns="91425" wrap="square" tIns="91425">
            <a:noAutofit/>
          </a:bodyPr>
          <a:lstStyle/>
          <a:p>
            <a:pPr indent="-228600" lvl="0" marL="457200" rtl="0" algn="ctr">
              <a:lnSpc>
                <a:spcPct val="115000"/>
              </a:lnSpc>
              <a:spcBef>
                <a:spcPts val="1200"/>
              </a:spcBef>
              <a:spcAft>
                <a:spcPts val="0"/>
              </a:spcAft>
              <a:buNone/>
            </a:pPr>
            <a:r>
              <a:rPr b="1" lang="en" sz="1600">
                <a:solidFill>
                  <a:srgbClr val="000000"/>
                </a:solidFill>
                <a:latin typeface="Barlow"/>
                <a:ea typeface="Barlow"/>
                <a:cs typeface="Barlow"/>
                <a:sym typeface="Barlow"/>
              </a:rPr>
              <a:t> 8. Is there a significant difference in engagement metrics (likes, shares, comments) across content types? </a:t>
            </a:r>
            <a:endParaRPr b="1" sz="1600">
              <a:solidFill>
                <a:srgbClr val="000000"/>
              </a:solidFill>
              <a:latin typeface="Barlow"/>
              <a:ea typeface="Barlow"/>
              <a:cs typeface="Barlow"/>
              <a:sym typeface="Barlow"/>
            </a:endParaRPr>
          </a:p>
          <a:p>
            <a:pPr indent="0" lvl="0" marL="0" rtl="0" algn="ctr">
              <a:spcBef>
                <a:spcPts val="1200"/>
              </a:spcBef>
              <a:spcAft>
                <a:spcPts val="0"/>
              </a:spcAft>
              <a:buNone/>
            </a:pPr>
            <a:r>
              <a:t/>
            </a:r>
            <a:endParaRPr b="1" sz="1600">
              <a:latin typeface="Barlow"/>
              <a:ea typeface="Barlow"/>
              <a:cs typeface="Barlow"/>
              <a:sym typeface="Barlow"/>
            </a:endParaRPr>
          </a:p>
        </p:txBody>
      </p:sp>
      <p:sp>
        <p:nvSpPr>
          <p:cNvPr id="854" name="Google Shape;854;p42"/>
          <p:cNvSpPr txBox="1"/>
          <p:nvPr>
            <p:ph idx="1" type="body"/>
          </p:nvPr>
        </p:nvSpPr>
        <p:spPr>
          <a:xfrm>
            <a:off x="261150" y="4082100"/>
            <a:ext cx="8730600" cy="936000"/>
          </a:xfrm>
          <a:prstGeom prst="rect">
            <a:avLst/>
          </a:prstGeom>
          <a:solidFill>
            <a:schemeClr val="lt1"/>
          </a:solidFill>
        </p:spPr>
        <p:txBody>
          <a:bodyPr anchorCtr="0" anchor="t" bIns="91425" lIns="91425" spcFirstLastPara="1" rIns="91425" wrap="square" tIns="91425">
            <a:noAutofit/>
          </a:bodyPr>
          <a:lstStyle/>
          <a:p>
            <a:pPr indent="0" lvl="0" marL="0" rtl="0" algn="just">
              <a:spcBef>
                <a:spcPts val="0"/>
              </a:spcBef>
              <a:spcAft>
                <a:spcPts val="0"/>
              </a:spcAft>
              <a:buNone/>
            </a:pPr>
            <a:r>
              <a:rPr lang="en" sz="1400"/>
              <a:t>The analysis shows that </a:t>
            </a:r>
            <a:r>
              <a:rPr b="1" lang="en" sz="1400"/>
              <a:t>video content</a:t>
            </a:r>
            <a:r>
              <a:rPr lang="en" sz="1400"/>
              <a:t> consistently </a:t>
            </a:r>
            <a:r>
              <a:rPr b="1" lang="en" sz="1400"/>
              <a:t>outperforms</a:t>
            </a:r>
            <a:r>
              <a:rPr lang="en" sz="1400"/>
              <a:t> text and image content in terms of </a:t>
            </a:r>
            <a:r>
              <a:rPr b="1" lang="en" sz="1400"/>
              <a:t>engagement across likes, shares, and comments</a:t>
            </a:r>
            <a:r>
              <a:rPr lang="en" sz="1400"/>
              <a:t>. This is likely </a:t>
            </a:r>
            <a:r>
              <a:rPr b="1" lang="en" sz="1400"/>
              <a:t>due to</a:t>
            </a:r>
            <a:r>
              <a:rPr lang="en" sz="1400"/>
              <a:t> the </a:t>
            </a:r>
            <a:r>
              <a:rPr b="1" lang="en" sz="1400"/>
              <a:t>visual appeal and shareability</a:t>
            </a:r>
            <a:r>
              <a:rPr lang="en" sz="1400"/>
              <a:t> of video content.</a:t>
            </a:r>
            <a:endParaRPr sz="1400"/>
          </a:p>
        </p:txBody>
      </p:sp>
      <p:pic>
        <p:nvPicPr>
          <p:cNvPr id="855" name="Google Shape;855;p42"/>
          <p:cNvPicPr preferRelativeResize="0"/>
          <p:nvPr/>
        </p:nvPicPr>
        <p:blipFill>
          <a:blip r:embed="rId3">
            <a:alphaModFix/>
          </a:blip>
          <a:stretch>
            <a:fillRect/>
          </a:stretch>
        </p:blipFill>
        <p:spPr>
          <a:xfrm>
            <a:off x="261150" y="1098125"/>
            <a:ext cx="4731067" cy="2788325"/>
          </a:xfrm>
          <a:prstGeom prst="rect">
            <a:avLst/>
          </a:prstGeom>
          <a:noFill/>
          <a:ln cap="flat" cmpd="sng" w="19050">
            <a:solidFill>
              <a:schemeClr val="dk1"/>
            </a:solidFill>
            <a:prstDash val="solid"/>
            <a:round/>
            <a:headEnd len="sm" w="sm" type="none"/>
            <a:tailEnd len="sm" w="sm" type="none"/>
          </a:ln>
        </p:spPr>
      </p:pic>
      <p:pic>
        <p:nvPicPr>
          <p:cNvPr id="856" name="Google Shape;856;p42"/>
          <p:cNvPicPr preferRelativeResize="0"/>
          <p:nvPr/>
        </p:nvPicPr>
        <p:blipFill>
          <a:blip r:embed="rId4">
            <a:alphaModFix/>
          </a:blip>
          <a:stretch>
            <a:fillRect/>
          </a:stretch>
        </p:blipFill>
        <p:spPr>
          <a:xfrm>
            <a:off x="5090675" y="1098125"/>
            <a:ext cx="3900925" cy="2788325"/>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43"/>
          <p:cNvSpPr txBox="1"/>
          <p:nvPr>
            <p:ph type="title"/>
          </p:nvPr>
        </p:nvSpPr>
        <p:spPr>
          <a:xfrm>
            <a:off x="720000" y="319950"/>
            <a:ext cx="7704000" cy="572700"/>
          </a:xfrm>
          <a:prstGeom prst="rect">
            <a:avLst/>
          </a:prstGeom>
        </p:spPr>
        <p:txBody>
          <a:bodyPr anchorCtr="0" anchor="t" bIns="91425" lIns="91425" spcFirstLastPara="1" rIns="91425" wrap="square" tIns="91425">
            <a:noAutofit/>
          </a:bodyPr>
          <a:lstStyle/>
          <a:p>
            <a:pPr indent="-228600" lvl="0" marL="457200" rtl="0" algn="ctr">
              <a:lnSpc>
                <a:spcPct val="115000"/>
              </a:lnSpc>
              <a:spcBef>
                <a:spcPts val="1200"/>
              </a:spcBef>
              <a:spcAft>
                <a:spcPts val="0"/>
              </a:spcAft>
              <a:buNone/>
            </a:pPr>
            <a:r>
              <a:rPr b="1" lang="en" sz="1600">
                <a:solidFill>
                  <a:srgbClr val="000000"/>
                </a:solidFill>
                <a:latin typeface="Poppins"/>
                <a:ea typeface="Poppins"/>
                <a:cs typeface="Poppins"/>
                <a:sym typeface="Poppins"/>
              </a:rPr>
              <a:t>9.What is the relationship between the detection method used and the action taken (e.g., flagged, removed, limited visibility)? </a:t>
            </a:r>
            <a:endParaRPr b="1" sz="1600">
              <a:solidFill>
                <a:srgbClr val="000000"/>
              </a:solidFill>
              <a:latin typeface="Poppins"/>
              <a:ea typeface="Poppins"/>
              <a:cs typeface="Poppins"/>
              <a:sym typeface="Poppins"/>
            </a:endParaRPr>
          </a:p>
          <a:p>
            <a:pPr indent="0" lvl="0" marL="0" rtl="0" algn="ctr">
              <a:spcBef>
                <a:spcPts val="1200"/>
              </a:spcBef>
              <a:spcAft>
                <a:spcPts val="0"/>
              </a:spcAft>
              <a:buNone/>
            </a:pPr>
            <a:r>
              <a:t/>
            </a:r>
            <a:endParaRPr/>
          </a:p>
        </p:txBody>
      </p:sp>
      <p:pic>
        <p:nvPicPr>
          <p:cNvPr id="862" name="Google Shape;862;p43"/>
          <p:cNvPicPr preferRelativeResize="0"/>
          <p:nvPr/>
        </p:nvPicPr>
        <p:blipFill>
          <a:blip r:embed="rId3">
            <a:alphaModFix/>
          </a:blip>
          <a:stretch>
            <a:fillRect/>
          </a:stretch>
        </p:blipFill>
        <p:spPr>
          <a:xfrm>
            <a:off x="183625" y="1326875"/>
            <a:ext cx="4193799" cy="2372570"/>
          </a:xfrm>
          <a:prstGeom prst="rect">
            <a:avLst/>
          </a:prstGeom>
          <a:noFill/>
          <a:ln cap="flat" cmpd="sng" w="19050">
            <a:solidFill>
              <a:schemeClr val="dk1"/>
            </a:solidFill>
            <a:prstDash val="solid"/>
            <a:round/>
            <a:headEnd len="sm" w="sm" type="none"/>
            <a:tailEnd len="sm" w="sm" type="none"/>
          </a:ln>
        </p:spPr>
      </p:pic>
      <p:pic>
        <p:nvPicPr>
          <p:cNvPr id="863" name="Google Shape;863;p43"/>
          <p:cNvPicPr preferRelativeResize="0"/>
          <p:nvPr/>
        </p:nvPicPr>
        <p:blipFill rotWithShape="1">
          <a:blip r:embed="rId4">
            <a:alphaModFix/>
          </a:blip>
          <a:srcRect b="-1950" l="1500" r="-1499" t="1950"/>
          <a:stretch/>
        </p:blipFill>
        <p:spPr>
          <a:xfrm>
            <a:off x="5034075" y="1312875"/>
            <a:ext cx="3650475" cy="2400550"/>
          </a:xfrm>
          <a:prstGeom prst="rect">
            <a:avLst/>
          </a:prstGeom>
          <a:noFill/>
          <a:ln cap="flat" cmpd="sng" w="19050">
            <a:solidFill>
              <a:schemeClr val="dk1"/>
            </a:solidFill>
            <a:prstDash val="solid"/>
            <a:round/>
            <a:headEnd len="sm" w="sm" type="none"/>
            <a:tailEnd len="sm" w="sm" type="none"/>
          </a:ln>
        </p:spPr>
      </p:pic>
      <p:sp>
        <p:nvSpPr>
          <p:cNvPr id="864" name="Google Shape;864;p43"/>
          <p:cNvSpPr txBox="1"/>
          <p:nvPr>
            <p:ph idx="1" type="body"/>
          </p:nvPr>
        </p:nvSpPr>
        <p:spPr>
          <a:xfrm>
            <a:off x="183625" y="3840275"/>
            <a:ext cx="8500800" cy="1139100"/>
          </a:xfrm>
          <a:prstGeom prst="rect">
            <a:avLst/>
          </a:prstGeom>
          <a:solidFill>
            <a:srgbClr val="F8F4F4"/>
          </a:solidFill>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Poppins"/>
                <a:ea typeface="Poppins"/>
                <a:cs typeface="Poppins"/>
                <a:sym typeface="Poppins"/>
              </a:rPr>
              <a:t>The analysis shows that </a:t>
            </a:r>
            <a:r>
              <a:rPr b="1" lang="en" sz="1400">
                <a:latin typeface="Poppins"/>
                <a:ea typeface="Poppins"/>
                <a:cs typeface="Poppins"/>
                <a:sym typeface="Poppins"/>
              </a:rPr>
              <a:t>user reports</a:t>
            </a:r>
            <a:r>
              <a:rPr lang="en" sz="1400">
                <a:latin typeface="Poppins"/>
                <a:ea typeface="Poppins"/>
                <a:cs typeface="Poppins"/>
                <a:sym typeface="Poppins"/>
              </a:rPr>
              <a:t> lead to a </a:t>
            </a:r>
            <a:r>
              <a:rPr b="1" lang="en" sz="1400">
                <a:latin typeface="Poppins"/>
                <a:ea typeface="Poppins"/>
                <a:cs typeface="Poppins"/>
                <a:sym typeface="Poppins"/>
              </a:rPr>
              <a:t>variety of actions</a:t>
            </a:r>
            <a:r>
              <a:rPr lang="en" sz="1400">
                <a:latin typeface="Poppins"/>
                <a:ea typeface="Poppins"/>
                <a:cs typeface="Poppins"/>
                <a:sym typeface="Poppins"/>
              </a:rPr>
              <a:t>, including </a:t>
            </a:r>
            <a:r>
              <a:rPr b="1" lang="en" sz="1400">
                <a:latin typeface="Poppins"/>
                <a:ea typeface="Poppins"/>
                <a:cs typeface="Poppins"/>
                <a:sym typeface="Poppins"/>
              </a:rPr>
              <a:t>content removal, limited visibility, and flagging as false</a:t>
            </a:r>
            <a:r>
              <a:rPr lang="en" sz="1400">
                <a:latin typeface="Poppins"/>
                <a:ea typeface="Poppins"/>
                <a:cs typeface="Poppins"/>
                <a:sym typeface="Poppins"/>
              </a:rPr>
              <a:t>. </a:t>
            </a:r>
            <a:r>
              <a:rPr b="1" lang="en" sz="1400">
                <a:latin typeface="Poppins"/>
                <a:ea typeface="Poppins"/>
                <a:cs typeface="Poppins"/>
                <a:sym typeface="Poppins"/>
              </a:rPr>
              <a:t>AI detection</a:t>
            </a:r>
            <a:r>
              <a:rPr lang="en" sz="1400">
                <a:latin typeface="Poppins"/>
                <a:ea typeface="Poppins"/>
                <a:cs typeface="Poppins"/>
                <a:sym typeface="Poppins"/>
              </a:rPr>
              <a:t> is primarily used for </a:t>
            </a:r>
            <a:r>
              <a:rPr b="1" lang="en" sz="1400">
                <a:latin typeface="Poppins"/>
                <a:ea typeface="Poppins"/>
                <a:cs typeface="Poppins"/>
                <a:sym typeface="Poppins"/>
              </a:rPr>
              <a:t>content removal</a:t>
            </a:r>
            <a:r>
              <a:rPr lang="en" sz="1400">
                <a:latin typeface="Poppins"/>
                <a:ea typeface="Poppins"/>
                <a:cs typeface="Poppins"/>
                <a:sym typeface="Poppins"/>
              </a:rPr>
              <a:t>, while </a:t>
            </a:r>
            <a:r>
              <a:rPr b="1" lang="en" sz="1400">
                <a:latin typeface="Poppins"/>
                <a:ea typeface="Poppins"/>
                <a:cs typeface="Poppins"/>
                <a:sym typeface="Poppins"/>
              </a:rPr>
              <a:t>manual verification</a:t>
            </a:r>
            <a:r>
              <a:rPr lang="en" sz="1400">
                <a:latin typeface="Poppins"/>
                <a:ea typeface="Poppins"/>
                <a:cs typeface="Poppins"/>
                <a:sym typeface="Poppins"/>
              </a:rPr>
              <a:t> is </a:t>
            </a:r>
            <a:r>
              <a:rPr b="1" lang="en" sz="1400">
                <a:latin typeface="Poppins"/>
                <a:ea typeface="Poppins"/>
                <a:cs typeface="Poppins"/>
                <a:sym typeface="Poppins"/>
              </a:rPr>
              <a:t>less frequent</a:t>
            </a:r>
            <a:r>
              <a:rPr lang="en" sz="1400">
                <a:latin typeface="Poppins"/>
                <a:ea typeface="Poppins"/>
                <a:cs typeface="Poppins"/>
                <a:sym typeface="Poppins"/>
              </a:rPr>
              <a:t> and often leads to </a:t>
            </a:r>
            <a:r>
              <a:rPr b="1" lang="en" sz="1400">
                <a:latin typeface="Poppins"/>
                <a:ea typeface="Poppins"/>
                <a:cs typeface="Poppins"/>
                <a:sym typeface="Poppins"/>
              </a:rPr>
              <a:t>content remova</a:t>
            </a:r>
            <a:r>
              <a:rPr b="1" lang="en" sz="1400">
                <a:latin typeface="Poppins"/>
                <a:ea typeface="Poppins"/>
                <a:cs typeface="Poppins"/>
                <a:sym typeface="Poppins"/>
              </a:rPr>
              <a:t>l</a:t>
            </a:r>
            <a:r>
              <a:rPr lang="en" sz="1400">
                <a:latin typeface="Poppins"/>
                <a:ea typeface="Poppins"/>
                <a:cs typeface="Poppins"/>
                <a:sym typeface="Poppins"/>
              </a:rPr>
              <a:t> or </a:t>
            </a:r>
            <a:r>
              <a:rPr b="1" lang="en" sz="1400">
                <a:latin typeface="Poppins"/>
                <a:ea typeface="Poppins"/>
                <a:cs typeface="Poppins"/>
                <a:sym typeface="Poppins"/>
              </a:rPr>
              <a:t>flagging as false</a:t>
            </a:r>
            <a:r>
              <a:rPr lang="en" sz="1400">
                <a:latin typeface="Poppins"/>
                <a:ea typeface="Poppins"/>
                <a:cs typeface="Poppins"/>
                <a:sym typeface="Poppins"/>
              </a:rPr>
              <a:t>.</a:t>
            </a:r>
            <a:endParaRPr sz="1400">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44"/>
          <p:cNvSpPr txBox="1"/>
          <p:nvPr>
            <p:ph idx="1" type="body"/>
          </p:nvPr>
        </p:nvSpPr>
        <p:spPr>
          <a:xfrm>
            <a:off x="352600" y="4036425"/>
            <a:ext cx="8355300" cy="958500"/>
          </a:xfrm>
          <a:prstGeom prst="rect">
            <a:avLst/>
          </a:prstGeom>
          <a:solidFill>
            <a:srgbClr val="F8F4F4"/>
          </a:solidFill>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Poppins"/>
                <a:ea typeface="Poppins"/>
                <a:cs typeface="Poppins"/>
                <a:sym typeface="Poppins"/>
              </a:rPr>
              <a:t>The analysis shows that </a:t>
            </a:r>
            <a:r>
              <a:rPr b="1" lang="en" sz="1400">
                <a:latin typeface="Poppins"/>
                <a:ea typeface="Poppins"/>
                <a:cs typeface="Poppins"/>
                <a:sym typeface="Poppins"/>
              </a:rPr>
              <a:t>celebrity news</a:t>
            </a:r>
            <a:r>
              <a:rPr lang="en" sz="1400">
                <a:latin typeface="Poppins"/>
                <a:ea typeface="Poppins"/>
                <a:cs typeface="Poppins"/>
                <a:sym typeface="Poppins"/>
              </a:rPr>
              <a:t> and </a:t>
            </a:r>
            <a:r>
              <a:rPr b="1" lang="en" sz="1400">
                <a:latin typeface="Poppins"/>
                <a:ea typeface="Poppins"/>
                <a:cs typeface="Poppins"/>
                <a:sym typeface="Poppins"/>
              </a:rPr>
              <a:t>climate</a:t>
            </a:r>
            <a:r>
              <a:rPr lang="en" sz="1400">
                <a:latin typeface="Poppins"/>
                <a:ea typeface="Poppins"/>
                <a:cs typeface="Poppins"/>
                <a:sym typeface="Poppins"/>
              </a:rPr>
              <a:t> are the top topics for </a:t>
            </a:r>
            <a:r>
              <a:rPr b="1" lang="en" sz="1400">
                <a:latin typeface="Poppins"/>
                <a:ea typeface="Poppins"/>
                <a:cs typeface="Poppins"/>
                <a:sym typeface="Poppins"/>
              </a:rPr>
              <a:t>high-impact flagged content</a:t>
            </a:r>
            <a:r>
              <a:rPr lang="en" sz="1400">
                <a:latin typeface="Poppins"/>
                <a:ea typeface="Poppins"/>
                <a:cs typeface="Poppins"/>
                <a:sym typeface="Poppins"/>
              </a:rPr>
              <a:t> across all regions. </a:t>
            </a:r>
            <a:r>
              <a:rPr b="1" lang="en" sz="1400">
                <a:latin typeface="Poppins"/>
                <a:ea typeface="Poppins"/>
                <a:cs typeface="Poppins"/>
                <a:sym typeface="Poppins"/>
              </a:rPr>
              <a:t>Finance</a:t>
            </a:r>
            <a:r>
              <a:rPr lang="en" sz="1400">
                <a:latin typeface="Poppins"/>
                <a:ea typeface="Poppins"/>
                <a:cs typeface="Poppins"/>
                <a:sym typeface="Poppins"/>
              </a:rPr>
              <a:t> and </a:t>
            </a:r>
            <a:r>
              <a:rPr b="1" lang="en" sz="1400">
                <a:latin typeface="Poppins"/>
                <a:ea typeface="Poppins"/>
                <a:cs typeface="Poppins"/>
                <a:sym typeface="Poppins"/>
              </a:rPr>
              <a:t>health</a:t>
            </a:r>
            <a:r>
              <a:rPr lang="en" sz="1400">
                <a:latin typeface="Poppins"/>
                <a:ea typeface="Poppins"/>
                <a:cs typeface="Poppins"/>
                <a:sym typeface="Poppins"/>
              </a:rPr>
              <a:t> have </a:t>
            </a:r>
            <a:r>
              <a:rPr b="1" lang="en" sz="1400">
                <a:latin typeface="Poppins"/>
                <a:ea typeface="Poppins"/>
                <a:cs typeface="Poppins"/>
                <a:sym typeface="Poppins"/>
              </a:rPr>
              <a:t>lower impact</a:t>
            </a:r>
            <a:r>
              <a:rPr lang="en" sz="1400">
                <a:latin typeface="Poppins"/>
                <a:ea typeface="Poppins"/>
                <a:cs typeface="Poppins"/>
                <a:sym typeface="Poppins"/>
              </a:rPr>
              <a:t>. The distribution of flagged content varies across regions. </a:t>
            </a:r>
            <a:endParaRPr sz="1400">
              <a:latin typeface="Poppins"/>
              <a:ea typeface="Poppins"/>
              <a:cs typeface="Poppins"/>
              <a:sym typeface="Poppins"/>
            </a:endParaRPr>
          </a:p>
        </p:txBody>
      </p:sp>
      <p:sp>
        <p:nvSpPr>
          <p:cNvPr id="870" name="Google Shape;870;p44"/>
          <p:cNvSpPr txBox="1"/>
          <p:nvPr>
            <p:ph type="title"/>
          </p:nvPr>
        </p:nvSpPr>
        <p:spPr>
          <a:xfrm>
            <a:off x="720000" y="233975"/>
            <a:ext cx="7704000" cy="572700"/>
          </a:xfrm>
          <a:prstGeom prst="rect">
            <a:avLst/>
          </a:prstGeom>
        </p:spPr>
        <p:txBody>
          <a:bodyPr anchorCtr="0" anchor="t" bIns="91425" lIns="91425" spcFirstLastPara="1" rIns="91425" wrap="square" tIns="91425">
            <a:noAutofit/>
          </a:bodyPr>
          <a:lstStyle/>
          <a:p>
            <a:pPr indent="-228600" lvl="0" marL="457200" rtl="0" algn="ctr">
              <a:lnSpc>
                <a:spcPct val="115000"/>
              </a:lnSpc>
              <a:spcBef>
                <a:spcPts val="1200"/>
              </a:spcBef>
              <a:spcAft>
                <a:spcPts val="0"/>
              </a:spcAft>
              <a:buNone/>
            </a:pPr>
            <a:r>
              <a:rPr b="1" i="1" lang="en" sz="1600">
                <a:solidFill>
                  <a:srgbClr val="000000"/>
                </a:solidFill>
                <a:latin typeface="Poppins"/>
                <a:ea typeface="Poppins"/>
                <a:cs typeface="Poppins"/>
                <a:sym typeface="Poppins"/>
              </a:rPr>
              <a:t>10 .Which topic has the highest proportion of flagged "High Impact" content, and how does it vary by region? </a:t>
            </a:r>
            <a:endParaRPr b="1" i="1" sz="1600">
              <a:solidFill>
                <a:srgbClr val="000000"/>
              </a:solidFill>
              <a:latin typeface="Poppins"/>
              <a:ea typeface="Poppins"/>
              <a:cs typeface="Poppins"/>
              <a:sym typeface="Poppins"/>
            </a:endParaRPr>
          </a:p>
          <a:p>
            <a:pPr indent="0" lvl="0" marL="0" rtl="0" algn="ctr">
              <a:spcBef>
                <a:spcPts val="1200"/>
              </a:spcBef>
              <a:spcAft>
                <a:spcPts val="0"/>
              </a:spcAft>
              <a:buNone/>
            </a:pPr>
            <a:r>
              <a:t/>
            </a:r>
            <a:endParaRPr i="1"/>
          </a:p>
        </p:txBody>
      </p:sp>
      <p:pic>
        <p:nvPicPr>
          <p:cNvPr id="871" name="Google Shape;871;p44"/>
          <p:cNvPicPr preferRelativeResize="0"/>
          <p:nvPr/>
        </p:nvPicPr>
        <p:blipFill>
          <a:blip r:embed="rId3">
            <a:alphaModFix/>
          </a:blip>
          <a:stretch>
            <a:fillRect/>
          </a:stretch>
        </p:blipFill>
        <p:spPr>
          <a:xfrm>
            <a:off x="352600" y="1290499"/>
            <a:ext cx="3798176" cy="2597402"/>
          </a:xfrm>
          <a:prstGeom prst="rect">
            <a:avLst/>
          </a:prstGeom>
          <a:noFill/>
          <a:ln cap="flat" cmpd="sng" w="19050">
            <a:solidFill>
              <a:schemeClr val="dk1"/>
            </a:solidFill>
            <a:prstDash val="solid"/>
            <a:round/>
            <a:headEnd len="sm" w="sm" type="none"/>
            <a:tailEnd len="sm" w="sm" type="none"/>
          </a:ln>
        </p:spPr>
      </p:pic>
      <p:pic>
        <p:nvPicPr>
          <p:cNvPr id="872" name="Google Shape;872;p44"/>
          <p:cNvPicPr preferRelativeResize="0"/>
          <p:nvPr/>
        </p:nvPicPr>
        <p:blipFill>
          <a:blip r:embed="rId4">
            <a:alphaModFix/>
          </a:blip>
          <a:stretch>
            <a:fillRect/>
          </a:stretch>
        </p:blipFill>
        <p:spPr>
          <a:xfrm>
            <a:off x="4518125" y="1338625"/>
            <a:ext cx="4157725" cy="2549275"/>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45"/>
          <p:cNvSpPr txBox="1"/>
          <p:nvPr>
            <p:ph type="title"/>
          </p:nvPr>
        </p:nvSpPr>
        <p:spPr>
          <a:xfrm>
            <a:off x="720000" y="753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000000"/>
                </a:solidFill>
                <a:latin typeface="Barlow"/>
                <a:ea typeface="Barlow"/>
                <a:cs typeface="Barlow"/>
                <a:sym typeface="Barlow"/>
              </a:rPr>
              <a:t>11. How do flagged content trends differ between platforms over time?</a:t>
            </a:r>
            <a:endParaRPr b="1" sz="1600">
              <a:latin typeface="Barlow"/>
              <a:ea typeface="Barlow"/>
              <a:cs typeface="Barlow"/>
              <a:sym typeface="Barlow"/>
            </a:endParaRPr>
          </a:p>
        </p:txBody>
      </p:sp>
      <p:pic>
        <p:nvPicPr>
          <p:cNvPr id="878" name="Google Shape;878;p45"/>
          <p:cNvPicPr preferRelativeResize="0"/>
          <p:nvPr/>
        </p:nvPicPr>
        <p:blipFill>
          <a:blip r:embed="rId3">
            <a:alphaModFix/>
          </a:blip>
          <a:stretch>
            <a:fillRect/>
          </a:stretch>
        </p:blipFill>
        <p:spPr>
          <a:xfrm>
            <a:off x="687250" y="460650"/>
            <a:ext cx="7630201" cy="3513425"/>
          </a:xfrm>
          <a:prstGeom prst="rect">
            <a:avLst/>
          </a:prstGeom>
          <a:noFill/>
          <a:ln cap="flat" cmpd="sng" w="19050">
            <a:solidFill>
              <a:schemeClr val="dk1"/>
            </a:solidFill>
            <a:prstDash val="solid"/>
            <a:round/>
            <a:headEnd len="sm" w="sm" type="none"/>
            <a:tailEnd len="sm" w="sm" type="none"/>
          </a:ln>
        </p:spPr>
      </p:pic>
      <p:sp>
        <p:nvSpPr>
          <p:cNvPr id="879" name="Google Shape;879;p45"/>
          <p:cNvSpPr txBox="1"/>
          <p:nvPr/>
        </p:nvSpPr>
        <p:spPr>
          <a:xfrm>
            <a:off x="687250" y="4016775"/>
            <a:ext cx="7630200" cy="9744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Instagram and Reddit have most misinformation in </a:t>
            </a:r>
            <a:r>
              <a:rPr b="1" lang="en"/>
              <a:t>Q3</a:t>
            </a:r>
            <a:r>
              <a:rPr lang="en"/>
              <a:t>, while Twitter sees the lowest flagged content in </a:t>
            </a:r>
            <a:r>
              <a:rPr b="1" lang="en"/>
              <a:t>Q3</a:t>
            </a:r>
            <a:r>
              <a:rPr lang="en"/>
              <a:t> but a sharp uprise in </a:t>
            </a:r>
            <a:r>
              <a:rPr b="1" lang="en"/>
              <a:t>Q4</a:t>
            </a:r>
            <a:r>
              <a:rPr lang="en"/>
              <a:t>. Platforms like YouTube and Facebook show more fluctuation, whereas Reddit and WhatsApp exhibit a steady trend of misinformation throughout the year.</a:t>
            </a:r>
            <a:endParaRPr>
              <a:solidFill>
                <a:schemeClr val="dk1"/>
              </a:solidFill>
              <a:latin typeface="Barlow"/>
              <a:ea typeface="Barlow"/>
              <a:cs typeface="Barlow"/>
              <a:sym typeface="Barlo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46"/>
          <p:cNvSpPr txBox="1"/>
          <p:nvPr>
            <p:ph type="title"/>
          </p:nvPr>
        </p:nvSpPr>
        <p:spPr>
          <a:xfrm>
            <a:off x="796200" y="1515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000000"/>
                </a:solidFill>
                <a:latin typeface="Arial"/>
                <a:ea typeface="Arial"/>
                <a:cs typeface="Arial"/>
                <a:sym typeface="Arial"/>
              </a:rPr>
              <a:t>12. What is the correlation between spread rate and engagement (likes, shares) for flagged content? </a:t>
            </a:r>
            <a:endParaRPr b="1" sz="1600">
              <a:solidFill>
                <a:srgbClr val="000000"/>
              </a:solidFill>
              <a:latin typeface="Arial"/>
              <a:ea typeface="Arial"/>
              <a:cs typeface="Arial"/>
              <a:sym typeface="Arial"/>
            </a:endParaRPr>
          </a:p>
        </p:txBody>
      </p:sp>
      <p:pic>
        <p:nvPicPr>
          <p:cNvPr id="885" name="Google Shape;885;p46"/>
          <p:cNvPicPr preferRelativeResize="0"/>
          <p:nvPr/>
        </p:nvPicPr>
        <p:blipFill>
          <a:blip r:embed="rId3">
            <a:alphaModFix/>
          </a:blip>
          <a:stretch>
            <a:fillRect/>
          </a:stretch>
        </p:blipFill>
        <p:spPr>
          <a:xfrm>
            <a:off x="559425" y="822175"/>
            <a:ext cx="4442977" cy="4190675"/>
          </a:xfrm>
          <a:prstGeom prst="rect">
            <a:avLst/>
          </a:prstGeom>
          <a:noFill/>
          <a:ln cap="flat" cmpd="sng" w="19050">
            <a:solidFill>
              <a:schemeClr val="dk1"/>
            </a:solidFill>
            <a:prstDash val="solid"/>
            <a:round/>
            <a:headEnd len="sm" w="sm" type="none"/>
            <a:tailEnd len="sm" w="sm" type="none"/>
          </a:ln>
        </p:spPr>
      </p:pic>
      <p:sp>
        <p:nvSpPr>
          <p:cNvPr id="886" name="Google Shape;886;p46"/>
          <p:cNvSpPr txBox="1"/>
          <p:nvPr/>
        </p:nvSpPr>
        <p:spPr>
          <a:xfrm>
            <a:off x="5287050" y="822175"/>
            <a:ext cx="3588600" cy="3782100"/>
          </a:xfrm>
          <a:prstGeom prst="rect">
            <a:avLst/>
          </a:prstGeom>
          <a:solidFill>
            <a:schemeClr val="lt1"/>
          </a:solidFill>
          <a:ln>
            <a:noFill/>
          </a:ln>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b="1" lang="en"/>
              <a:t>Contour Plot: </a:t>
            </a:r>
            <a:r>
              <a:rPr lang="en"/>
              <a:t>To find correlation between spread rate and engagement, We create a contour plot between  Spread Rate and Engagement Metric Range</a:t>
            </a:r>
            <a:endParaRPr/>
          </a:p>
          <a:p>
            <a:pPr indent="0" lvl="0" marL="457200" rtl="0" algn="just">
              <a:spcBef>
                <a:spcPts val="0"/>
              </a:spcBef>
              <a:spcAft>
                <a:spcPts val="0"/>
              </a:spcAft>
              <a:buNone/>
            </a:pPr>
            <a:r>
              <a:t/>
            </a:r>
            <a:endParaRPr/>
          </a:p>
          <a:p>
            <a:pPr indent="-317500" lvl="0" marL="457200" rtl="0" algn="just">
              <a:spcBef>
                <a:spcPts val="0"/>
              </a:spcBef>
              <a:spcAft>
                <a:spcPts val="0"/>
              </a:spcAft>
              <a:buSzPts val="1400"/>
              <a:buChar char="●"/>
            </a:pPr>
            <a:r>
              <a:rPr lang="en"/>
              <a:t>Engagement Metric Range has higher density peaks for </a:t>
            </a:r>
            <a:r>
              <a:rPr b="1" lang="en"/>
              <a:t>Medium</a:t>
            </a:r>
            <a:r>
              <a:rPr lang="en"/>
              <a:t> and </a:t>
            </a:r>
            <a:r>
              <a:rPr b="1" lang="en"/>
              <a:t>High Spread Rates</a:t>
            </a:r>
            <a:r>
              <a:rPr lang="en"/>
              <a:t>, suggesting that more engagement occurs as content spreads at faster rates.</a:t>
            </a:r>
            <a:endParaRPr/>
          </a:p>
          <a:p>
            <a:pPr indent="0" lvl="0" marL="457200" rtl="0" algn="just">
              <a:spcBef>
                <a:spcPts val="0"/>
              </a:spcBef>
              <a:spcAft>
                <a:spcPts val="0"/>
              </a:spcAft>
              <a:buNone/>
            </a:pPr>
            <a:r>
              <a:t/>
            </a:r>
            <a:endParaRPr/>
          </a:p>
          <a:p>
            <a:pPr indent="-317500" lvl="0" marL="457200" rtl="0" algn="just">
              <a:spcBef>
                <a:spcPts val="0"/>
              </a:spcBef>
              <a:spcAft>
                <a:spcPts val="0"/>
              </a:spcAft>
              <a:buSzPts val="1400"/>
              <a:buChar char="●"/>
            </a:pPr>
            <a:r>
              <a:rPr b="1" lang="en"/>
              <a:t>Low Spread Rate</a:t>
            </a:r>
            <a:r>
              <a:rPr lang="en"/>
              <a:t> shows lower density in engagement, meaning content with limited spread tends to have significantly lower engagement metrics overall</a:t>
            </a:r>
            <a:endParaRPr>
              <a:solidFill>
                <a:schemeClr val="dk1"/>
              </a:solidFill>
              <a:latin typeface="Barlow"/>
              <a:ea typeface="Barlow"/>
              <a:cs typeface="Barlow"/>
              <a:sym typeface="Barlo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47"/>
          <p:cNvSpPr txBox="1"/>
          <p:nvPr>
            <p:ph type="title"/>
          </p:nvPr>
        </p:nvSpPr>
        <p:spPr>
          <a:xfrm>
            <a:off x="720000" y="753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000000"/>
                </a:solidFill>
                <a:latin typeface="Barlow"/>
                <a:ea typeface="Barlow"/>
                <a:cs typeface="Barlow"/>
                <a:sym typeface="Barlow"/>
              </a:rPr>
              <a:t>13. Which regions and platforms report the most "High Impact" flagged content, and how does engagement differ in these cases?</a:t>
            </a:r>
            <a:endParaRPr b="1" sz="1600">
              <a:solidFill>
                <a:srgbClr val="000000"/>
              </a:solidFill>
              <a:latin typeface="Barlow"/>
              <a:ea typeface="Barlow"/>
              <a:cs typeface="Barlow"/>
              <a:sym typeface="Barlow"/>
            </a:endParaRPr>
          </a:p>
          <a:p>
            <a:pPr indent="0" lvl="0" marL="0" rtl="0" algn="ctr">
              <a:spcBef>
                <a:spcPts val="0"/>
              </a:spcBef>
              <a:spcAft>
                <a:spcPts val="0"/>
              </a:spcAft>
              <a:buNone/>
            </a:pPr>
            <a:r>
              <a:t/>
            </a:r>
            <a:endParaRPr b="1" sz="1600">
              <a:solidFill>
                <a:srgbClr val="000000"/>
              </a:solidFill>
              <a:latin typeface="Barlow"/>
              <a:ea typeface="Barlow"/>
              <a:cs typeface="Barlow"/>
              <a:sym typeface="Barlow"/>
            </a:endParaRPr>
          </a:p>
        </p:txBody>
      </p:sp>
      <p:sp>
        <p:nvSpPr>
          <p:cNvPr id="892" name="Google Shape;892;p47"/>
          <p:cNvSpPr txBox="1"/>
          <p:nvPr/>
        </p:nvSpPr>
        <p:spPr>
          <a:xfrm>
            <a:off x="632875" y="4017900"/>
            <a:ext cx="7815600" cy="9669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Europe</a:t>
            </a:r>
            <a:r>
              <a:rPr lang="en"/>
              <a:t> has the highest flagged content, with </a:t>
            </a:r>
            <a:r>
              <a:rPr b="1" lang="en"/>
              <a:t>14 occurrences on Telegram</a:t>
            </a:r>
            <a:r>
              <a:rPr lang="en"/>
              <a:t>, indicating that flagged content in Europe is concentrated on specific platforms.</a:t>
            </a:r>
            <a:r>
              <a:rPr b="1" lang="en"/>
              <a:t>WhatsApp</a:t>
            </a:r>
            <a:r>
              <a:rPr lang="en"/>
              <a:t> and </a:t>
            </a:r>
            <a:r>
              <a:rPr b="1" lang="en"/>
              <a:t>YouTube</a:t>
            </a:r>
            <a:r>
              <a:rPr lang="en"/>
              <a:t> show a balanced distribution of flagged content across all regions, while platforms like </a:t>
            </a:r>
            <a:r>
              <a:rPr b="1" lang="en"/>
              <a:t>Instagram</a:t>
            </a:r>
            <a:r>
              <a:rPr lang="en"/>
              <a:t> and </a:t>
            </a:r>
            <a:r>
              <a:rPr b="1" lang="en"/>
              <a:t>Telegram</a:t>
            </a:r>
            <a:r>
              <a:rPr lang="en"/>
              <a:t> have spikes in specific regions such as Asia and Europe.</a:t>
            </a:r>
            <a:endParaRPr/>
          </a:p>
          <a:p>
            <a:pPr indent="0" lvl="0" marL="0" rtl="0" algn="l">
              <a:spcBef>
                <a:spcPts val="0"/>
              </a:spcBef>
              <a:spcAft>
                <a:spcPts val="0"/>
              </a:spcAft>
              <a:buNone/>
            </a:pPr>
            <a:r>
              <a:t/>
            </a:r>
            <a:endParaRPr>
              <a:solidFill>
                <a:schemeClr val="dk1"/>
              </a:solidFill>
              <a:latin typeface="Barlow"/>
              <a:ea typeface="Barlow"/>
              <a:cs typeface="Barlow"/>
              <a:sym typeface="Barlow"/>
            </a:endParaRPr>
          </a:p>
        </p:txBody>
      </p:sp>
      <p:pic>
        <p:nvPicPr>
          <p:cNvPr id="893" name="Google Shape;893;p47"/>
          <p:cNvPicPr preferRelativeResize="0"/>
          <p:nvPr/>
        </p:nvPicPr>
        <p:blipFill>
          <a:blip r:embed="rId3">
            <a:alphaModFix/>
          </a:blip>
          <a:stretch>
            <a:fillRect/>
          </a:stretch>
        </p:blipFill>
        <p:spPr>
          <a:xfrm>
            <a:off x="720000" y="703375"/>
            <a:ext cx="7704000" cy="3314525"/>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48"/>
          <p:cNvSpPr txBox="1"/>
          <p:nvPr>
            <p:ph type="title"/>
          </p:nvPr>
        </p:nvSpPr>
        <p:spPr>
          <a:xfrm>
            <a:off x="274025" y="75325"/>
            <a:ext cx="8547000" cy="44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000000"/>
                </a:solidFill>
                <a:latin typeface="Barlow"/>
                <a:ea typeface="Barlow"/>
                <a:cs typeface="Barlow"/>
                <a:sym typeface="Barlow"/>
              </a:rPr>
              <a:t>14. </a:t>
            </a:r>
            <a:r>
              <a:rPr b="1" lang="en" sz="1600">
                <a:solidFill>
                  <a:srgbClr val="000000"/>
                </a:solidFill>
                <a:latin typeface="Barlow"/>
                <a:ea typeface="Barlow"/>
                <a:cs typeface="Barlow"/>
                <a:sym typeface="Barlow"/>
              </a:rPr>
              <a:t>How does the action taken (e.g., flagged, removed) differ by content type and platform?</a:t>
            </a:r>
            <a:endParaRPr b="1" sz="1600">
              <a:latin typeface="Barlow"/>
              <a:ea typeface="Barlow"/>
              <a:cs typeface="Barlow"/>
              <a:sym typeface="Barlow"/>
            </a:endParaRPr>
          </a:p>
        </p:txBody>
      </p:sp>
      <p:pic>
        <p:nvPicPr>
          <p:cNvPr id="899" name="Google Shape;899;p48"/>
          <p:cNvPicPr preferRelativeResize="0"/>
          <p:nvPr/>
        </p:nvPicPr>
        <p:blipFill>
          <a:blip r:embed="rId3">
            <a:alphaModFix/>
          </a:blip>
          <a:stretch>
            <a:fillRect/>
          </a:stretch>
        </p:blipFill>
        <p:spPr>
          <a:xfrm>
            <a:off x="1155650" y="449850"/>
            <a:ext cx="6534751" cy="3503875"/>
          </a:xfrm>
          <a:prstGeom prst="rect">
            <a:avLst/>
          </a:prstGeom>
          <a:noFill/>
          <a:ln cap="flat" cmpd="sng" w="9525">
            <a:solidFill>
              <a:schemeClr val="dk1"/>
            </a:solidFill>
            <a:prstDash val="solid"/>
            <a:round/>
            <a:headEnd len="sm" w="sm" type="none"/>
            <a:tailEnd len="sm" w="sm" type="none"/>
          </a:ln>
        </p:spPr>
      </p:pic>
      <p:sp>
        <p:nvSpPr>
          <p:cNvPr id="900" name="Google Shape;900;p48"/>
          <p:cNvSpPr txBox="1"/>
          <p:nvPr/>
        </p:nvSpPr>
        <p:spPr>
          <a:xfrm>
            <a:off x="317450" y="4029925"/>
            <a:ext cx="8106600" cy="956700"/>
          </a:xfrm>
          <a:prstGeom prst="rect">
            <a:avLst/>
          </a:prstGeom>
          <a:solidFill>
            <a:schemeClr val="l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chemeClr val="dk1"/>
                </a:solidFill>
                <a:latin typeface="Barlow"/>
                <a:ea typeface="Barlow"/>
                <a:cs typeface="Barlow"/>
                <a:sym typeface="Barlow"/>
              </a:rPr>
              <a:t>Facebook </a:t>
            </a:r>
            <a:r>
              <a:rPr lang="en">
                <a:solidFill>
                  <a:schemeClr val="dk1"/>
                </a:solidFill>
                <a:latin typeface="Barlow"/>
                <a:ea typeface="Barlow"/>
                <a:cs typeface="Barlow"/>
                <a:sym typeface="Barlow"/>
              </a:rPr>
              <a:t>and </a:t>
            </a:r>
            <a:r>
              <a:rPr b="1" lang="en">
                <a:solidFill>
                  <a:schemeClr val="dk1"/>
                </a:solidFill>
                <a:latin typeface="Barlow"/>
                <a:ea typeface="Barlow"/>
                <a:cs typeface="Barlow"/>
                <a:sym typeface="Barlow"/>
              </a:rPr>
              <a:t>Reddit </a:t>
            </a:r>
            <a:r>
              <a:rPr lang="en">
                <a:solidFill>
                  <a:schemeClr val="dk1"/>
                </a:solidFill>
                <a:latin typeface="Barlow"/>
                <a:ea typeface="Barlow"/>
                <a:cs typeface="Barlow"/>
                <a:sym typeface="Barlow"/>
              </a:rPr>
              <a:t>show significant "</a:t>
            </a:r>
            <a:r>
              <a:rPr b="1" lang="en">
                <a:solidFill>
                  <a:schemeClr val="dk1"/>
                </a:solidFill>
                <a:latin typeface="Barlow"/>
                <a:ea typeface="Barlow"/>
                <a:cs typeface="Barlow"/>
                <a:sym typeface="Barlow"/>
              </a:rPr>
              <a:t>Content Removed</a:t>
            </a:r>
            <a:r>
              <a:rPr lang="en">
                <a:solidFill>
                  <a:schemeClr val="dk1"/>
                </a:solidFill>
                <a:latin typeface="Barlow"/>
                <a:ea typeface="Barlow"/>
                <a:cs typeface="Barlow"/>
                <a:sym typeface="Barlow"/>
              </a:rPr>
              <a:t>" actions for videos, while </a:t>
            </a:r>
            <a:r>
              <a:rPr b="1" lang="en">
                <a:solidFill>
                  <a:schemeClr val="dk1"/>
                </a:solidFill>
                <a:latin typeface="Barlow"/>
                <a:ea typeface="Barlow"/>
                <a:cs typeface="Barlow"/>
                <a:sym typeface="Barlow"/>
              </a:rPr>
              <a:t>Telegram </a:t>
            </a:r>
            <a:r>
              <a:rPr lang="en">
                <a:solidFill>
                  <a:schemeClr val="dk1"/>
                </a:solidFill>
                <a:latin typeface="Barlow"/>
                <a:ea typeface="Barlow"/>
                <a:cs typeface="Barlow"/>
                <a:sym typeface="Barlow"/>
              </a:rPr>
              <a:t>has higher "</a:t>
            </a:r>
            <a:r>
              <a:rPr b="1" lang="en">
                <a:solidFill>
                  <a:schemeClr val="dk1"/>
                </a:solidFill>
                <a:latin typeface="Barlow"/>
                <a:ea typeface="Barlow"/>
                <a:cs typeface="Barlow"/>
                <a:sym typeface="Barlow"/>
              </a:rPr>
              <a:t>Limited</a:t>
            </a:r>
            <a:r>
              <a:rPr b="1" lang="en">
                <a:solidFill>
                  <a:schemeClr val="dk1"/>
                </a:solidFill>
                <a:latin typeface="Barlow"/>
                <a:ea typeface="Barlow"/>
                <a:cs typeface="Barlow"/>
                <a:sym typeface="Barlow"/>
              </a:rPr>
              <a:t> Visibility</a:t>
            </a:r>
            <a:r>
              <a:rPr lang="en">
                <a:solidFill>
                  <a:schemeClr val="dk1"/>
                </a:solidFill>
                <a:latin typeface="Barlow"/>
                <a:ea typeface="Barlow"/>
                <a:cs typeface="Barlow"/>
                <a:sym typeface="Barlow"/>
              </a:rPr>
              <a:t>" counts for text content.Instagram and Telegram appear to handle </a:t>
            </a:r>
            <a:r>
              <a:rPr lang="en">
                <a:solidFill>
                  <a:schemeClr val="dk1"/>
                </a:solidFill>
                <a:latin typeface="Barlow"/>
                <a:ea typeface="Barlow"/>
                <a:cs typeface="Barlow"/>
                <a:sym typeface="Barlow"/>
              </a:rPr>
              <a:t>images </a:t>
            </a:r>
            <a:r>
              <a:rPr lang="en">
                <a:solidFill>
                  <a:schemeClr val="dk1"/>
                </a:solidFill>
                <a:latin typeface="Barlow"/>
                <a:ea typeface="Barlow"/>
                <a:cs typeface="Barlow"/>
                <a:sym typeface="Barlow"/>
              </a:rPr>
              <a:t>more leniently with fewer "Content Removed" actions compared to Facebook.</a:t>
            </a:r>
            <a:endParaRPr>
              <a:solidFill>
                <a:schemeClr val="dk1"/>
              </a:solidFill>
              <a:latin typeface="Barlow"/>
              <a:ea typeface="Barlow"/>
              <a:cs typeface="Barlow"/>
              <a:sym typeface="Barlo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49"/>
          <p:cNvSpPr txBox="1"/>
          <p:nvPr>
            <p:ph type="title"/>
          </p:nvPr>
        </p:nvSpPr>
        <p:spPr>
          <a:xfrm>
            <a:off x="720000" y="753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000000"/>
                </a:solidFill>
                <a:latin typeface="Barlow"/>
                <a:ea typeface="Barlow"/>
                <a:cs typeface="Barlow"/>
                <a:sym typeface="Barlow"/>
              </a:rPr>
              <a:t>15.What is the distribution of flagged content impact levels across topics?</a:t>
            </a:r>
            <a:endParaRPr b="1" sz="1600">
              <a:latin typeface="Barlow"/>
              <a:ea typeface="Barlow"/>
              <a:cs typeface="Barlow"/>
              <a:sym typeface="Barlow"/>
            </a:endParaRPr>
          </a:p>
        </p:txBody>
      </p:sp>
      <p:sp>
        <p:nvSpPr>
          <p:cNvPr id="906" name="Google Shape;906;p49"/>
          <p:cNvSpPr txBox="1"/>
          <p:nvPr/>
        </p:nvSpPr>
        <p:spPr>
          <a:xfrm>
            <a:off x="5830750" y="732925"/>
            <a:ext cx="3077400" cy="3131700"/>
          </a:xfrm>
          <a:prstGeom prst="rect">
            <a:avLst/>
          </a:prstGeom>
          <a:solidFill>
            <a:schemeClr val="lt1"/>
          </a:solidFill>
          <a:ln>
            <a:noFill/>
          </a:ln>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Barlow"/>
              <a:buChar char="●"/>
            </a:pPr>
            <a:r>
              <a:rPr b="1" lang="en" sz="1600">
                <a:latin typeface="Barlow"/>
                <a:ea typeface="Barlow"/>
                <a:cs typeface="Barlow"/>
                <a:sym typeface="Barlow"/>
              </a:rPr>
              <a:t>Climate </a:t>
            </a:r>
            <a:r>
              <a:rPr lang="en" sz="1600">
                <a:latin typeface="Barlow"/>
                <a:ea typeface="Barlow"/>
                <a:cs typeface="Barlow"/>
                <a:sym typeface="Barlow"/>
              </a:rPr>
              <a:t>and </a:t>
            </a:r>
            <a:r>
              <a:rPr b="1" lang="en" sz="1600">
                <a:latin typeface="Barlow"/>
                <a:ea typeface="Barlow"/>
                <a:cs typeface="Barlow"/>
                <a:sym typeface="Barlow"/>
              </a:rPr>
              <a:t>Celebrity </a:t>
            </a:r>
            <a:r>
              <a:rPr b="1" lang="en" sz="1600">
                <a:latin typeface="Barlow"/>
                <a:ea typeface="Barlow"/>
                <a:cs typeface="Barlow"/>
                <a:sym typeface="Barlow"/>
              </a:rPr>
              <a:t>News </a:t>
            </a:r>
            <a:r>
              <a:rPr lang="en" sz="1600">
                <a:latin typeface="Barlow"/>
                <a:ea typeface="Barlow"/>
                <a:cs typeface="Barlow"/>
                <a:sym typeface="Barlow"/>
              </a:rPr>
              <a:t>have the </a:t>
            </a:r>
            <a:r>
              <a:rPr b="1" lang="en" sz="1600">
                <a:latin typeface="Barlow"/>
                <a:ea typeface="Barlow"/>
                <a:cs typeface="Barlow"/>
                <a:sym typeface="Barlow"/>
              </a:rPr>
              <a:t>highest </a:t>
            </a:r>
            <a:r>
              <a:rPr lang="en" sz="1600">
                <a:latin typeface="Barlow"/>
                <a:ea typeface="Barlow"/>
                <a:cs typeface="Barlow"/>
                <a:sym typeface="Barlow"/>
              </a:rPr>
              <a:t>counts of </a:t>
            </a:r>
            <a:r>
              <a:rPr b="1" lang="en" sz="1600">
                <a:latin typeface="Barlow"/>
                <a:ea typeface="Barlow"/>
                <a:cs typeface="Barlow"/>
                <a:sym typeface="Barlow"/>
              </a:rPr>
              <a:t>flagged content</a:t>
            </a:r>
            <a:r>
              <a:rPr lang="en" sz="1600">
                <a:latin typeface="Barlow"/>
                <a:ea typeface="Barlow"/>
                <a:cs typeface="Barlow"/>
                <a:sym typeface="Barlow"/>
              </a:rPr>
              <a:t>, suggesting these topics are frequently scrutinized or reported for their impact levels.</a:t>
            </a:r>
            <a:endParaRPr sz="1600">
              <a:latin typeface="Barlow"/>
              <a:ea typeface="Barlow"/>
              <a:cs typeface="Barlow"/>
              <a:sym typeface="Barlow"/>
            </a:endParaRPr>
          </a:p>
          <a:p>
            <a:pPr indent="-330200" lvl="0" marL="457200" rtl="0" algn="just">
              <a:spcBef>
                <a:spcPts val="0"/>
              </a:spcBef>
              <a:spcAft>
                <a:spcPts val="0"/>
              </a:spcAft>
              <a:buSzPts val="1600"/>
              <a:buFont typeface="Barlow"/>
              <a:buChar char="●"/>
            </a:pPr>
            <a:r>
              <a:rPr b="1" lang="en" sz="1600">
                <a:latin typeface="Barlow"/>
                <a:ea typeface="Barlow"/>
                <a:cs typeface="Barlow"/>
                <a:sym typeface="Barlow"/>
              </a:rPr>
              <a:t>Politics </a:t>
            </a:r>
            <a:r>
              <a:rPr lang="en" sz="1600">
                <a:latin typeface="Barlow"/>
                <a:ea typeface="Barlow"/>
                <a:cs typeface="Barlow"/>
                <a:sym typeface="Barlow"/>
              </a:rPr>
              <a:t>and </a:t>
            </a:r>
            <a:r>
              <a:rPr b="1" lang="en" sz="1600">
                <a:latin typeface="Barlow"/>
                <a:ea typeface="Barlow"/>
                <a:cs typeface="Barlow"/>
                <a:sym typeface="Barlow"/>
              </a:rPr>
              <a:t>Health </a:t>
            </a:r>
            <a:r>
              <a:rPr lang="en" sz="1600">
                <a:latin typeface="Barlow"/>
                <a:ea typeface="Barlow"/>
                <a:cs typeface="Barlow"/>
                <a:sym typeface="Barlow"/>
              </a:rPr>
              <a:t>display moderate flagged content levels,topics that includes Technology and Finance appear to have relatively fewer flagged instances.</a:t>
            </a:r>
            <a:endParaRPr sz="1600">
              <a:solidFill>
                <a:schemeClr val="dk1"/>
              </a:solidFill>
              <a:latin typeface="Barlow"/>
              <a:ea typeface="Barlow"/>
              <a:cs typeface="Barlow"/>
              <a:sym typeface="Barlow"/>
            </a:endParaRPr>
          </a:p>
        </p:txBody>
      </p:sp>
      <p:pic>
        <p:nvPicPr>
          <p:cNvPr id="907" name="Google Shape;907;p49"/>
          <p:cNvPicPr preferRelativeResize="0"/>
          <p:nvPr/>
        </p:nvPicPr>
        <p:blipFill>
          <a:blip r:embed="rId3">
            <a:alphaModFix/>
          </a:blip>
          <a:stretch>
            <a:fillRect/>
          </a:stretch>
        </p:blipFill>
        <p:spPr>
          <a:xfrm>
            <a:off x="152400" y="648025"/>
            <a:ext cx="5765276" cy="3419826"/>
          </a:xfrm>
          <a:prstGeom prst="rect">
            <a:avLst/>
          </a:prstGeom>
          <a:noFill/>
          <a:ln cap="flat" cmpd="sng" w="19050">
            <a:solidFill>
              <a:schemeClr val="dk1"/>
            </a:solidFill>
            <a:prstDash val="solid"/>
            <a:round/>
            <a:headEnd len="sm" w="sm" type="none"/>
            <a:tailEnd len="sm" w="sm" type="none"/>
          </a:ln>
        </p:spPr>
      </p:pic>
      <p:sp>
        <p:nvSpPr>
          <p:cNvPr id="908" name="Google Shape;908;p49"/>
          <p:cNvSpPr txBox="1"/>
          <p:nvPr/>
        </p:nvSpPr>
        <p:spPr>
          <a:xfrm>
            <a:off x="274025" y="4223550"/>
            <a:ext cx="5556600" cy="815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a:ea typeface="Barlow"/>
                <a:cs typeface="Barlow"/>
                <a:sym typeface="Barlow"/>
              </a:rPr>
              <a:t>The chart has 3 colors, maroon indicating high impact, red </a:t>
            </a:r>
            <a:r>
              <a:rPr lang="en" sz="1200">
                <a:solidFill>
                  <a:schemeClr val="dk1"/>
                </a:solidFill>
                <a:latin typeface="Barlow"/>
                <a:ea typeface="Barlow"/>
                <a:cs typeface="Barlow"/>
                <a:sym typeface="Barlow"/>
              </a:rPr>
              <a:t>indication</a:t>
            </a:r>
            <a:r>
              <a:rPr lang="en" sz="1200">
                <a:solidFill>
                  <a:schemeClr val="dk1"/>
                </a:solidFill>
                <a:latin typeface="Barlow"/>
                <a:ea typeface="Barlow"/>
                <a:cs typeface="Barlow"/>
                <a:sym typeface="Barlow"/>
              </a:rPr>
              <a:t> of moderate impact level and orange shows low impact level flagged content, along with the distribution, there is a kde line </a:t>
            </a:r>
            <a:r>
              <a:rPr lang="en" sz="1200">
                <a:solidFill>
                  <a:schemeClr val="dk1"/>
                </a:solidFill>
                <a:latin typeface="Barlow"/>
                <a:ea typeface="Barlow"/>
                <a:cs typeface="Barlow"/>
                <a:sym typeface="Barlow"/>
              </a:rPr>
              <a:t>plotted</a:t>
            </a:r>
            <a:r>
              <a:rPr lang="en" sz="1200">
                <a:solidFill>
                  <a:schemeClr val="dk1"/>
                </a:solidFill>
                <a:latin typeface="Barlow"/>
                <a:ea typeface="Barlow"/>
                <a:cs typeface="Barlow"/>
                <a:sym typeface="Barlow"/>
              </a:rPr>
              <a:t> to show the </a:t>
            </a:r>
            <a:r>
              <a:rPr lang="en" sz="1200">
                <a:solidFill>
                  <a:schemeClr val="dk1"/>
                </a:solidFill>
                <a:latin typeface="Barlow"/>
                <a:ea typeface="Barlow"/>
                <a:cs typeface="Barlow"/>
                <a:sym typeface="Barlow"/>
              </a:rPr>
              <a:t>trend of the flagged content across the topics</a:t>
            </a:r>
            <a:endParaRPr sz="1200">
              <a:solidFill>
                <a:schemeClr val="dk1"/>
              </a:solidFill>
              <a:latin typeface="Barlow"/>
              <a:ea typeface="Barlow"/>
              <a:cs typeface="Barlow"/>
              <a:sym typeface="Barlo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50"/>
          <p:cNvSpPr txBox="1"/>
          <p:nvPr>
            <p:ph type="title"/>
          </p:nvPr>
        </p:nvSpPr>
        <p:spPr>
          <a:xfrm>
            <a:off x="720000" y="140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and Insights</a:t>
            </a:r>
            <a:endParaRPr/>
          </a:p>
        </p:txBody>
      </p:sp>
      <p:sp>
        <p:nvSpPr>
          <p:cNvPr id="914" name="Google Shape;914;p50"/>
          <p:cNvSpPr txBox="1"/>
          <p:nvPr>
            <p:ph idx="1" type="body"/>
          </p:nvPr>
        </p:nvSpPr>
        <p:spPr>
          <a:xfrm>
            <a:off x="720000" y="679575"/>
            <a:ext cx="7855200" cy="4284000"/>
          </a:xfrm>
          <a:prstGeom prst="rect">
            <a:avLst/>
          </a:prstGeom>
          <a:solidFill>
            <a:srgbClr val="F8F4F4"/>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b="1" lang="en" sz="1300">
                <a:solidFill>
                  <a:srgbClr val="000000"/>
                </a:solidFill>
              </a:rPr>
              <a:t>Platforms:</a:t>
            </a:r>
            <a:r>
              <a:rPr lang="en" sz="1300">
                <a:solidFill>
                  <a:srgbClr val="000000"/>
                </a:solidFill>
              </a:rPr>
              <a:t> WhatsApp, Reddit, and Facebook have the most flagged content; text is the dominant type.</a:t>
            </a:r>
            <a:endParaRPr sz="1300">
              <a:solidFill>
                <a:srgbClr val="000000"/>
              </a:solidFill>
            </a:endParaRPr>
          </a:p>
          <a:p>
            <a:pPr indent="-311150" lvl="0" marL="457200" rtl="0" algn="just">
              <a:spcBef>
                <a:spcPts val="0"/>
              </a:spcBef>
              <a:spcAft>
                <a:spcPts val="0"/>
              </a:spcAft>
              <a:buSzPts val="1300"/>
              <a:buChar char="●"/>
            </a:pPr>
            <a:r>
              <a:rPr b="1" lang="en" sz="1300">
                <a:solidFill>
                  <a:srgbClr val="000000"/>
                </a:solidFill>
              </a:rPr>
              <a:t>Regions:</a:t>
            </a:r>
            <a:r>
              <a:rPr lang="en" sz="1300">
                <a:solidFill>
                  <a:srgbClr val="000000"/>
                </a:solidFill>
              </a:rPr>
              <a:t> Asia leads in flagged content; Europe and Asia have high spread rates, while Africa has the least flagged content.</a:t>
            </a:r>
            <a:endParaRPr sz="1300">
              <a:solidFill>
                <a:srgbClr val="000000"/>
              </a:solidFill>
            </a:endParaRPr>
          </a:p>
          <a:p>
            <a:pPr indent="-311150" lvl="0" marL="457200" rtl="0" algn="just">
              <a:spcBef>
                <a:spcPts val="0"/>
              </a:spcBef>
              <a:spcAft>
                <a:spcPts val="0"/>
              </a:spcAft>
              <a:buSzPts val="1300"/>
              <a:buChar char="●"/>
            </a:pPr>
            <a:r>
              <a:rPr b="1" lang="en" sz="1300">
                <a:solidFill>
                  <a:srgbClr val="000000"/>
                </a:solidFill>
              </a:rPr>
              <a:t>Content Types:</a:t>
            </a:r>
            <a:r>
              <a:rPr lang="en" sz="1300">
                <a:solidFill>
                  <a:srgbClr val="000000"/>
                </a:solidFill>
              </a:rPr>
              <a:t> Videos drive the most engagement, while climate and celebrity news are the most flagged topics.</a:t>
            </a:r>
            <a:endParaRPr sz="1300">
              <a:solidFill>
                <a:srgbClr val="000000"/>
              </a:solidFill>
            </a:endParaRPr>
          </a:p>
          <a:p>
            <a:pPr indent="-311150" lvl="0" marL="457200" rtl="0" algn="just">
              <a:spcBef>
                <a:spcPts val="0"/>
              </a:spcBef>
              <a:spcAft>
                <a:spcPts val="0"/>
              </a:spcAft>
              <a:buSzPts val="1300"/>
              <a:buChar char="●"/>
            </a:pPr>
            <a:r>
              <a:rPr b="1" lang="en" sz="1300">
                <a:solidFill>
                  <a:srgbClr val="000000"/>
                </a:solidFill>
              </a:rPr>
              <a:t>Detection and Actions:</a:t>
            </a:r>
            <a:r>
              <a:rPr lang="en" sz="1300">
                <a:solidFill>
                  <a:srgbClr val="000000"/>
                </a:solidFill>
              </a:rPr>
              <a:t> AI detection is effective but prone to false positives; user reports often lead to diverse actions like flagging or removal.</a:t>
            </a:r>
            <a:endParaRPr sz="1300">
              <a:solidFill>
                <a:srgbClr val="000000"/>
              </a:solidFill>
            </a:endParaRPr>
          </a:p>
          <a:p>
            <a:pPr indent="-311150" lvl="0" marL="457200" rtl="0" algn="just">
              <a:spcBef>
                <a:spcPts val="0"/>
              </a:spcBef>
              <a:spcAft>
                <a:spcPts val="0"/>
              </a:spcAft>
              <a:buSzPts val="1300"/>
              <a:buChar char="●"/>
            </a:pPr>
            <a:r>
              <a:rPr b="1" lang="en" sz="1300">
                <a:solidFill>
                  <a:srgbClr val="000000"/>
                </a:solidFill>
              </a:rPr>
              <a:t>Engagement and Spread:</a:t>
            </a:r>
            <a:r>
              <a:rPr lang="en" sz="1300">
                <a:solidFill>
                  <a:srgbClr val="000000"/>
                </a:solidFill>
              </a:rPr>
              <a:t> High engagement correlates with faster spread rates; Facebook and Reddit lead in flagged content engagement.</a:t>
            </a:r>
            <a:endParaRPr sz="1300">
              <a:solidFill>
                <a:srgbClr val="000000"/>
              </a:solidFill>
            </a:endParaRPr>
          </a:p>
          <a:p>
            <a:pPr indent="0" lvl="0" marL="0" rtl="0" algn="l">
              <a:lnSpc>
                <a:spcPct val="115000"/>
              </a:lnSpc>
              <a:spcBef>
                <a:spcPts val="1200"/>
              </a:spcBef>
              <a:spcAft>
                <a:spcPts val="0"/>
              </a:spcAft>
              <a:buNone/>
            </a:pPr>
            <a:r>
              <a:rPr b="1" lang="en" sz="1300">
                <a:solidFill>
                  <a:srgbClr val="000000"/>
                </a:solidFill>
                <a:latin typeface="Arial"/>
                <a:ea typeface="Arial"/>
                <a:cs typeface="Arial"/>
                <a:sym typeface="Arial"/>
              </a:rPr>
              <a:t>Recommendations:</a:t>
            </a:r>
            <a:endParaRPr b="1" sz="1300">
              <a:solidFill>
                <a:srgbClr val="000000"/>
              </a:solidFill>
              <a:latin typeface="Arial"/>
              <a:ea typeface="Arial"/>
              <a:cs typeface="Arial"/>
              <a:sym typeface="Arial"/>
            </a:endParaRPr>
          </a:p>
          <a:p>
            <a:pPr indent="-304800" lvl="0" marL="457200" rtl="0" algn="l">
              <a:lnSpc>
                <a:spcPct val="115000"/>
              </a:lnSpc>
              <a:spcBef>
                <a:spcPts val="1200"/>
              </a:spcBef>
              <a:spcAft>
                <a:spcPts val="0"/>
              </a:spcAft>
              <a:buClr>
                <a:srgbClr val="000000"/>
              </a:buClr>
              <a:buSzPts val="1200"/>
              <a:buFont typeface="Arial"/>
              <a:buAutoNum type="arabicPeriod"/>
            </a:pPr>
            <a:r>
              <a:rPr b="1" lang="en">
                <a:solidFill>
                  <a:srgbClr val="000000"/>
                </a:solidFill>
                <a:latin typeface="Arial"/>
                <a:ea typeface="Arial"/>
                <a:cs typeface="Arial"/>
                <a:sym typeface="Arial"/>
              </a:rPr>
              <a:t>Platforms</a:t>
            </a:r>
            <a:r>
              <a:rPr lang="en">
                <a:solidFill>
                  <a:srgbClr val="000000"/>
                </a:solidFill>
                <a:latin typeface="Arial"/>
                <a:ea typeface="Arial"/>
                <a:cs typeface="Arial"/>
                <a:sym typeface="Arial"/>
              </a:rPr>
              <a:t>: Strengthen moderation on WhatsApp, Facebook, and Reddit, focusing on videos.</a:t>
            </a:r>
            <a:endParaRPr>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AutoNum type="arabicPeriod"/>
            </a:pPr>
            <a:r>
              <a:rPr b="1" lang="en">
                <a:solidFill>
                  <a:srgbClr val="000000"/>
                </a:solidFill>
                <a:latin typeface="Arial"/>
                <a:ea typeface="Arial"/>
                <a:cs typeface="Arial"/>
                <a:sym typeface="Arial"/>
              </a:rPr>
              <a:t>Regions</a:t>
            </a:r>
            <a:r>
              <a:rPr lang="en">
                <a:solidFill>
                  <a:srgbClr val="000000"/>
                </a:solidFill>
                <a:latin typeface="Arial"/>
                <a:ea typeface="Arial"/>
                <a:cs typeface="Arial"/>
                <a:sym typeface="Arial"/>
              </a:rPr>
              <a:t>: Target Asia and Europe with stricter policies; maintain low flagged levels in Africa with awareness.</a:t>
            </a:r>
            <a:endParaRPr>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AutoNum type="arabicPeriod"/>
            </a:pPr>
            <a:r>
              <a:rPr b="1" lang="en">
                <a:solidFill>
                  <a:srgbClr val="000000"/>
                </a:solidFill>
                <a:latin typeface="Arial"/>
                <a:ea typeface="Arial"/>
                <a:cs typeface="Arial"/>
                <a:sym typeface="Arial"/>
              </a:rPr>
              <a:t>Detection</a:t>
            </a:r>
            <a:r>
              <a:rPr lang="en">
                <a:solidFill>
                  <a:srgbClr val="000000"/>
                </a:solidFill>
                <a:latin typeface="Arial"/>
                <a:ea typeface="Arial"/>
                <a:cs typeface="Arial"/>
                <a:sym typeface="Arial"/>
              </a:rPr>
              <a:t>: Improve AI detection accuracy and integrate manual validation to reduce false positives.</a:t>
            </a:r>
            <a:endParaRPr>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AutoNum type="arabicPeriod"/>
            </a:pPr>
            <a:r>
              <a:rPr b="1" lang="en">
                <a:solidFill>
                  <a:srgbClr val="000000"/>
                </a:solidFill>
                <a:latin typeface="Arial"/>
                <a:ea typeface="Arial"/>
                <a:cs typeface="Arial"/>
                <a:sym typeface="Arial"/>
              </a:rPr>
              <a:t>Content</a:t>
            </a:r>
            <a:r>
              <a:rPr lang="en">
                <a:solidFill>
                  <a:srgbClr val="000000"/>
                </a:solidFill>
                <a:latin typeface="Arial"/>
                <a:ea typeface="Arial"/>
                <a:cs typeface="Arial"/>
                <a:sym typeface="Arial"/>
              </a:rPr>
              <a:t>: Focus on mitigating misinformation in videos, climate, and celebrity news topics.</a:t>
            </a:r>
            <a:endParaRPr>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AutoNum type="arabicPeriod"/>
            </a:pPr>
            <a:r>
              <a:rPr b="1" lang="en">
                <a:solidFill>
                  <a:srgbClr val="000000"/>
                </a:solidFill>
                <a:latin typeface="Arial"/>
                <a:ea typeface="Arial"/>
                <a:cs typeface="Arial"/>
                <a:sym typeface="Arial"/>
              </a:rPr>
              <a:t>Engagement</a:t>
            </a:r>
            <a:r>
              <a:rPr lang="en">
                <a:solidFill>
                  <a:srgbClr val="000000"/>
                </a:solidFill>
                <a:latin typeface="Arial"/>
                <a:ea typeface="Arial"/>
                <a:cs typeface="Arial"/>
                <a:sym typeface="Arial"/>
              </a:rPr>
              <a:t>: Analyze high-engagement content to preemptively address viral flagged cases</a:t>
            </a:r>
            <a:r>
              <a:rPr lang="en" sz="1300">
                <a:solidFill>
                  <a:srgbClr val="000000"/>
                </a:solidFill>
                <a:latin typeface="Arial"/>
                <a:ea typeface="Arial"/>
                <a:cs typeface="Arial"/>
                <a:sym typeface="Arial"/>
              </a:rPr>
              <a:t>.</a:t>
            </a:r>
            <a:endParaRPr sz="1300">
              <a:solidFill>
                <a:srgbClr val="000000"/>
              </a:solidFill>
              <a:latin typeface="Arial"/>
              <a:ea typeface="Arial"/>
              <a:cs typeface="Arial"/>
              <a:sym typeface="Arial"/>
            </a:endParaRPr>
          </a:p>
          <a:p>
            <a:pPr indent="0" lvl="0" marL="457200" rtl="0" algn="just">
              <a:spcBef>
                <a:spcPts val="1200"/>
              </a:spcBef>
              <a:spcAft>
                <a:spcPts val="0"/>
              </a:spcAft>
              <a:buNone/>
            </a:pPr>
            <a:r>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grpSp>
        <p:nvGrpSpPr>
          <p:cNvPr id="919" name="Google Shape;919;p51"/>
          <p:cNvGrpSpPr/>
          <p:nvPr/>
        </p:nvGrpSpPr>
        <p:grpSpPr>
          <a:xfrm rot="10800000">
            <a:off x="7071425" y="3622502"/>
            <a:ext cx="3296400" cy="703085"/>
            <a:chOff x="-12" y="3628590"/>
            <a:chExt cx="3296400" cy="703085"/>
          </a:xfrm>
        </p:grpSpPr>
        <p:grpSp>
          <p:nvGrpSpPr>
            <p:cNvPr id="920" name="Google Shape;920;p51"/>
            <p:cNvGrpSpPr/>
            <p:nvPr/>
          </p:nvGrpSpPr>
          <p:grpSpPr>
            <a:xfrm>
              <a:off x="854867" y="3996692"/>
              <a:ext cx="1567047" cy="45661"/>
              <a:chOff x="1754675" y="2661275"/>
              <a:chExt cx="1945675" cy="56700"/>
            </a:xfrm>
          </p:grpSpPr>
          <p:cxnSp>
            <p:nvCxnSpPr>
              <p:cNvPr id="921" name="Google Shape;921;p51"/>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922" name="Google Shape;922;p51"/>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3" name="Google Shape;923;p51"/>
            <p:cNvGrpSpPr/>
            <p:nvPr/>
          </p:nvGrpSpPr>
          <p:grpSpPr>
            <a:xfrm>
              <a:off x="518420" y="4195487"/>
              <a:ext cx="1561280" cy="136187"/>
              <a:chOff x="1754675" y="2824000"/>
              <a:chExt cx="4728285" cy="412439"/>
            </a:xfrm>
          </p:grpSpPr>
          <p:sp>
            <p:nvSpPr>
              <p:cNvPr id="924" name="Google Shape;924;p51"/>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925" name="Google Shape;925;p51"/>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51"/>
            <p:cNvGrpSpPr/>
            <p:nvPr/>
          </p:nvGrpSpPr>
          <p:grpSpPr>
            <a:xfrm>
              <a:off x="226304" y="3764887"/>
              <a:ext cx="3070084" cy="102364"/>
              <a:chOff x="1779150" y="2604263"/>
              <a:chExt cx="3811875" cy="127113"/>
            </a:xfrm>
          </p:grpSpPr>
          <p:sp>
            <p:nvSpPr>
              <p:cNvPr id="927" name="Google Shape;927;p51"/>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928" name="Google Shape;928;p51"/>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9" name="Google Shape;929;p51"/>
            <p:cNvGrpSpPr/>
            <p:nvPr/>
          </p:nvGrpSpPr>
          <p:grpSpPr>
            <a:xfrm>
              <a:off x="-12" y="3628590"/>
              <a:ext cx="3010303" cy="45661"/>
              <a:chOff x="1766900" y="2869225"/>
              <a:chExt cx="3737650" cy="56700"/>
            </a:xfrm>
          </p:grpSpPr>
          <p:cxnSp>
            <p:nvCxnSpPr>
              <p:cNvPr id="930" name="Google Shape;930;p51"/>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931" name="Google Shape;931;p5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32" name="Google Shape;932;p51"/>
          <p:cNvGrpSpPr/>
          <p:nvPr/>
        </p:nvGrpSpPr>
        <p:grpSpPr>
          <a:xfrm flipH="1">
            <a:off x="-2474399" y="1300215"/>
            <a:ext cx="4555892" cy="541915"/>
            <a:chOff x="5950034" y="3380465"/>
            <a:chExt cx="4555892" cy="541915"/>
          </a:xfrm>
        </p:grpSpPr>
        <p:grpSp>
          <p:nvGrpSpPr>
            <p:cNvPr id="933" name="Google Shape;933;p51"/>
            <p:cNvGrpSpPr/>
            <p:nvPr/>
          </p:nvGrpSpPr>
          <p:grpSpPr>
            <a:xfrm rot="10800000">
              <a:off x="5950034" y="3380473"/>
              <a:ext cx="2877996" cy="223763"/>
              <a:chOff x="1748550" y="2064750"/>
              <a:chExt cx="3573375" cy="277863"/>
            </a:xfrm>
          </p:grpSpPr>
          <p:sp>
            <p:nvSpPr>
              <p:cNvPr id="934" name="Google Shape;934;p51"/>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935" name="Google Shape;935;p51"/>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51"/>
            <p:cNvGrpSpPr/>
            <p:nvPr/>
          </p:nvGrpSpPr>
          <p:grpSpPr>
            <a:xfrm rot="10800000">
              <a:off x="6396949" y="3536010"/>
              <a:ext cx="2430997" cy="185534"/>
              <a:chOff x="1748547" y="1392116"/>
              <a:chExt cx="5911958" cy="451312"/>
            </a:xfrm>
          </p:grpSpPr>
          <p:sp>
            <p:nvSpPr>
              <p:cNvPr id="937" name="Google Shape;937;p51"/>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938" name="Google Shape;938;p51"/>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9" name="Google Shape;939;p51"/>
            <p:cNvGrpSpPr/>
            <p:nvPr/>
          </p:nvGrpSpPr>
          <p:grpSpPr>
            <a:xfrm rot="10800000">
              <a:off x="6906834" y="3876719"/>
              <a:ext cx="3140396" cy="45661"/>
              <a:chOff x="234768" y="1449263"/>
              <a:chExt cx="3899175" cy="56700"/>
            </a:xfrm>
          </p:grpSpPr>
          <p:cxnSp>
            <p:nvCxnSpPr>
              <p:cNvPr id="940" name="Google Shape;940;p51"/>
              <p:cNvCxnSpPr/>
              <p:nvPr/>
            </p:nvCxnSpPr>
            <p:spPr>
              <a:xfrm>
                <a:off x="234768" y="1477625"/>
                <a:ext cx="3846900" cy="0"/>
              </a:xfrm>
              <a:prstGeom prst="straightConnector1">
                <a:avLst/>
              </a:prstGeom>
              <a:noFill/>
              <a:ln cap="flat" cmpd="sng" w="9525">
                <a:solidFill>
                  <a:schemeClr val="dk1"/>
                </a:solidFill>
                <a:prstDash val="solid"/>
                <a:round/>
                <a:headEnd len="med" w="med" type="none"/>
                <a:tailEnd len="med" w="med" type="none"/>
              </a:ln>
            </p:spPr>
          </p:cxnSp>
          <p:sp>
            <p:nvSpPr>
              <p:cNvPr id="941" name="Google Shape;941;p51"/>
              <p:cNvSpPr/>
              <p:nvPr/>
            </p:nvSpPr>
            <p:spPr>
              <a:xfrm>
                <a:off x="4077243" y="1449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2" name="Google Shape;942;p51"/>
            <p:cNvGrpSpPr/>
            <p:nvPr/>
          </p:nvGrpSpPr>
          <p:grpSpPr>
            <a:xfrm flipH="1">
              <a:off x="7495622" y="3380465"/>
              <a:ext cx="3010303" cy="45661"/>
              <a:chOff x="1766900" y="2869225"/>
              <a:chExt cx="3737650" cy="56700"/>
            </a:xfrm>
          </p:grpSpPr>
          <p:cxnSp>
            <p:nvCxnSpPr>
              <p:cNvPr id="943" name="Google Shape;943;p51"/>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944" name="Google Shape;944;p5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5" name="Google Shape;945;p51"/>
          <p:cNvSpPr txBox="1"/>
          <p:nvPr/>
        </p:nvSpPr>
        <p:spPr>
          <a:xfrm>
            <a:off x="1561525" y="3473225"/>
            <a:ext cx="5393700" cy="9351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Barlow"/>
              <a:ea typeface="Barlow"/>
              <a:cs typeface="Barlow"/>
              <a:sym typeface="Barlow"/>
            </a:endParaRPr>
          </a:p>
        </p:txBody>
      </p:sp>
      <p:sp>
        <p:nvSpPr>
          <p:cNvPr id="946" name="Google Shape;946;p51"/>
          <p:cNvSpPr txBox="1"/>
          <p:nvPr>
            <p:ph type="title"/>
          </p:nvPr>
        </p:nvSpPr>
        <p:spPr>
          <a:xfrm>
            <a:off x="1184700" y="1043400"/>
            <a:ext cx="6774600" cy="305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9000"/>
              <a:t>THANK YOU!</a:t>
            </a:r>
            <a:endParaRPr sz="9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34"/>
          <p:cNvSpPr txBox="1"/>
          <p:nvPr>
            <p:ph type="title"/>
          </p:nvPr>
        </p:nvSpPr>
        <p:spPr>
          <a:xfrm>
            <a:off x="641875" y="216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Overview and Data Wrangling</a:t>
            </a:r>
            <a:endParaRPr/>
          </a:p>
        </p:txBody>
      </p:sp>
      <p:sp>
        <p:nvSpPr>
          <p:cNvPr id="791" name="Google Shape;791;p34"/>
          <p:cNvSpPr txBox="1"/>
          <p:nvPr/>
        </p:nvSpPr>
        <p:spPr>
          <a:xfrm>
            <a:off x="592050" y="789125"/>
            <a:ext cx="7959900" cy="41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Barlow"/>
                <a:ea typeface="Barlow"/>
                <a:cs typeface="Barlow"/>
                <a:sym typeface="Barlow"/>
              </a:rPr>
              <a:t>Data Overview:</a:t>
            </a:r>
            <a:endParaRPr b="1" sz="1500">
              <a:solidFill>
                <a:schemeClr val="dk1"/>
              </a:solidFill>
              <a:latin typeface="Barlow"/>
              <a:ea typeface="Barlow"/>
              <a:cs typeface="Barlow"/>
              <a:sym typeface="Barlow"/>
            </a:endParaRPr>
          </a:p>
          <a:p>
            <a:pPr indent="-323850" lvl="0" marL="457200" rtl="0" algn="l">
              <a:spcBef>
                <a:spcPts val="0"/>
              </a:spcBef>
              <a:spcAft>
                <a:spcPts val="0"/>
              </a:spcAft>
              <a:buClr>
                <a:schemeClr val="dk1"/>
              </a:buClr>
              <a:buSzPts val="1500"/>
              <a:buFont typeface="Barlow"/>
              <a:buChar char="●"/>
            </a:pPr>
            <a:r>
              <a:rPr lang="en" sz="1500">
                <a:solidFill>
                  <a:schemeClr val="dk1"/>
                </a:solidFill>
                <a:latin typeface="Barlow"/>
                <a:ea typeface="Barlow"/>
                <a:cs typeface="Barlow"/>
                <a:sym typeface="Barlow"/>
              </a:rPr>
              <a:t>The data consists of 19 columns and 1100 entries(rows) which includes  Content Type, Social Media Platforms on which deepfakes were reported, Rate of Spread of the content </a:t>
            </a:r>
            <a:r>
              <a:rPr lang="en" sz="1500">
                <a:solidFill>
                  <a:schemeClr val="dk1"/>
                </a:solidFill>
                <a:latin typeface="Barlow"/>
                <a:ea typeface="Barlow"/>
                <a:cs typeface="Barlow"/>
                <a:sym typeface="Barlow"/>
              </a:rPr>
              <a:t>Region(Continent), Action taken against the content, and many more</a:t>
            </a:r>
            <a:endParaRPr sz="1500">
              <a:solidFill>
                <a:schemeClr val="dk1"/>
              </a:solidFill>
              <a:latin typeface="Barlow"/>
              <a:ea typeface="Barlow"/>
              <a:cs typeface="Barlow"/>
              <a:sym typeface="Barlow"/>
            </a:endParaRPr>
          </a:p>
          <a:p>
            <a:pPr indent="0" lvl="0" marL="0" rtl="0" algn="l">
              <a:spcBef>
                <a:spcPts val="0"/>
              </a:spcBef>
              <a:spcAft>
                <a:spcPts val="0"/>
              </a:spcAft>
              <a:buNone/>
            </a:pPr>
            <a:r>
              <a:t/>
            </a:r>
            <a:endParaRPr b="1" sz="1500">
              <a:solidFill>
                <a:schemeClr val="dk1"/>
              </a:solidFill>
              <a:latin typeface="Barlow"/>
              <a:ea typeface="Barlow"/>
              <a:cs typeface="Barlow"/>
              <a:sym typeface="Barlow"/>
            </a:endParaRPr>
          </a:p>
          <a:p>
            <a:pPr indent="0" lvl="0" marL="0" rtl="0" algn="l">
              <a:spcBef>
                <a:spcPts val="0"/>
              </a:spcBef>
              <a:spcAft>
                <a:spcPts val="0"/>
              </a:spcAft>
              <a:buNone/>
            </a:pPr>
            <a:r>
              <a:rPr b="1" lang="en" sz="1500">
                <a:solidFill>
                  <a:schemeClr val="dk1"/>
                </a:solidFill>
                <a:latin typeface="Barlow"/>
                <a:ea typeface="Barlow"/>
                <a:cs typeface="Barlow"/>
                <a:sym typeface="Barlow"/>
              </a:rPr>
              <a:t>Data Wrangling:</a:t>
            </a:r>
            <a:endParaRPr b="1" sz="1500">
              <a:solidFill>
                <a:schemeClr val="dk1"/>
              </a:solidFill>
              <a:latin typeface="Barlow"/>
              <a:ea typeface="Barlow"/>
              <a:cs typeface="Barlow"/>
              <a:sym typeface="Barlow"/>
            </a:endParaRPr>
          </a:p>
          <a:p>
            <a:pPr indent="-317500" lvl="0" marL="457200" rtl="0" algn="l">
              <a:spcBef>
                <a:spcPts val="0"/>
              </a:spcBef>
              <a:spcAft>
                <a:spcPts val="0"/>
              </a:spcAft>
              <a:buClr>
                <a:schemeClr val="dk1"/>
              </a:buClr>
              <a:buSzPts val="1400"/>
              <a:buFont typeface="Barlow"/>
              <a:buChar char="●"/>
            </a:pPr>
            <a:r>
              <a:rPr lang="en">
                <a:solidFill>
                  <a:schemeClr val="dk1"/>
                </a:solidFill>
                <a:latin typeface="Barlow"/>
                <a:ea typeface="Barlow"/>
                <a:cs typeface="Barlow"/>
                <a:sym typeface="Barlow"/>
              </a:rPr>
              <a:t>Separating date and time from the Date Column</a:t>
            </a:r>
            <a:endParaRPr>
              <a:solidFill>
                <a:schemeClr val="dk1"/>
              </a:solidFill>
              <a:latin typeface="Barlow"/>
              <a:ea typeface="Barlow"/>
              <a:cs typeface="Barlow"/>
              <a:sym typeface="Barlow"/>
            </a:endParaRPr>
          </a:p>
          <a:p>
            <a:pPr indent="-317500" lvl="0" marL="457200" rtl="0" algn="l">
              <a:spcBef>
                <a:spcPts val="0"/>
              </a:spcBef>
              <a:spcAft>
                <a:spcPts val="0"/>
              </a:spcAft>
              <a:buClr>
                <a:schemeClr val="dk1"/>
              </a:buClr>
              <a:buSzPts val="1400"/>
              <a:buFont typeface="Barlow"/>
              <a:buChar char="●"/>
            </a:pPr>
            <a:r>
              <a:rPr lang="en">
                <a:solidFill>
                  <a:schemeClr val="dk1"/>
                </a:solidFill>
                <a:latin typeface="Barlow"/>
                <a:ea typeface="Barlow"/>
                <a:cs typeface="Barlow"/>
                <a:sym typeface="Barlow"/>
              </a:rPr>
              <a:t>Created "Engagement Metric” column with summation of Engagement Likes, Shares and Comments columns</a:t>
            </a:r>
            <a:endParaRPr>
              <a:solidFill>
                <a:schemeClr val="dk1"/>
              </a:solidFill>
              <a:latin typeface="Barlow"/>
              <a:ea typeface="Barlow"/>
              <a:cs typeface="Barlow"/>
              <a:sym typeface="Barlow"/>
            </a:endParaRPr>
          </a:p>
          <a:p>
            <a:pPr indent="-317500" lvl="0" marL="457200" rtl="0" algn="l">
              <a:spcBef>
                <a:spcPts val="0"/>
              </a:spcBef>
              <a:spcAft>
                <a:spcPts val="0"/>
              </a:spcAft>
              <a:buClr>
                <a:schemeClr val="dk1"/>
              </a:buClr>
              <a:buSzPts val="1400"/>
              <a:buFont typeface="Barlow"/>
              <a:buChar char="●"/>
            </a:pPr>
            <a:r>
              <a:rPr lang="en">
                <a:solidFill>
                  <a:schemeClr val="dk1"/>
                </a:solidFill>
                <a:latin typeface="Barlow"/>
                <a:ea typeface="Barlow"/>
                <a:cs typeface="Barlow"/>
                <a:sym typeface="Barlow"/>
              </a:rPr>
              <a:t>Created "Quarters" column from Date because data was only of a year.</a:t>
            </a:r>
            <a:endParaRPr>
              <a:solidFill>
                <a:schemeClr val="dk1"/>
              </a:solidFill>
              <a:latin typeface="Barlow"/>
              <a:ea typeface="Barlow"/>
              <a:cs typeface="Barlow"/>
              <a:sym typeface="Barlow"/>
            </a:endParaRPr>
          </a:p>
          <a:p>
            <a:pPr indent="-323850" lvl="0" marL="457200" rtl="0" algn="l">
              <a:spcBef>
                <a:spcPts val="0"/>
              </a:spcBef>
              <a:spcAft>
                <a:spcPts val="0"/>
              </a:spcAft>
              <a:buClr>
                <a:schemeClr val="dk1"/>
              </a:buClr>
              <a:buSzPts val="1500"/>
              <a:buFont typeface="Barlow"/>
              <a:buChar char="●"/>
            </a:pPr>
            <a:r>
              <a:rPr lang="en">
                <a:solidFill>
                  <a:schemeClr val="dk1"/>
                </a:solidFill>
                <a:latin typeface="Barlow"/>
                <a:ea typeface="Barlow"/>
                <a:cs typeface="Barlow"/>
                <a:sym typeface="Barlow"/>
              </a:rPr>
              <a:t>Created Scale from 0 - 10 for columns 'Engagement Metric', 'Engagement Likes', 'Engagement Share', 'Engagement Comments' using Min-Max Normalization method, given below:</a:t>
            </a:r>
            <a:endParaRPr>
              <a:solidFill>
                <a:schemeClr val="dk1"/>
              </a:solidFill>
              <a:latin typeface="Barlow"/>
              <a:ea typeface="Barlow"/>
              <a:cs typeface="Barlow"/>
              <a:sym typeface="Barlow"/>
            </a:endParaRPr>
          </a:p>
          <a:p>
            <a:pPr indent="0" lvl="0" marL="457200" rtl="0" algn="l">
              <a:spcBef>
                <a:spcPts val="0"/>
              </a:spcBef>
              <a:spcAft>
                <a:spcPts val="0"/>
              </a:spcAft>
              <a:buNone/>
            </a:pPr>
            <a:r>
              <a:t/>
            </a:r>
            <a:endParaRPr>
              <a:solidFill>
                <a:schemeClr val="dk1"/>
              </a:solidFill>
              <a:latin typeface="Barlow"/>
              <a:ea typeface="Barlow"/>
              <a:cs typeface="Barlow"/>
              <a:sym typeface="Barlow"/>
            </a:endParaRPr>
          </a:p>
          <a:p>
            <a:pPr indent="0" lvl="0" marL="457200" rtl="0" algn="l">
              <a:spcBef>
                <a:spcPts val="0"/>
              </a:spcBef>
              <a:spcAft>
                <a:spcPts val="0"/>
              </a:spcAft>
              <a:buNone/>
            </a:pPr>
            <a:r>
              <a:t/>
            </a:r>
            <a:endParaRPr>
              <a:solidFill>
                <a:schemeClr val="dk1"/>
              </a:solidFill>
              <a:latin typeface="Barlow"/>
              <a:ea typeface="Barlow"/>
              <a:cs typeface="Barlow"/>
              <a:sym typeface="Barlow"/>
            </a:endParaRPr>
          </a:p>
          <a:p>
            <a:pPr indent="0" lvl="0" marL="457200" rtl="0" algn="l">
              <a:spcBef>
                <a:spcPts val="0"/>
              </a:spcBef>
              <a:spcAft>
                <a:spcPts val="0"/>
              </a:spcAft>
              <a:buNone/>
            </a:pPr>
            <a:r>
              <a:t/>
            </a:r>
            <a:endParaRPr>
              <a:solidFill>
                <a:schemeClr val="dk1"/>
              </a:solidFill>
              <a:latin typeface="Barlow"/>
              <a:ea typeface="Barlow"/>
              <a:cs typeface="Barlow"/>
              <a:sym typeface="Barlow"/>
            </a:endParaRPr>
          </a:p>
          <a:p>
            <a:pPr indent="0" lvl="0" marL="457200" rtl="0" algn="l">
              <a:spcBef>
                <a:spcPts val="0"/>
              </a:spcBef>
              <a:spcAft>
                <a:spcPts val="0"/>
              </a:spcAft>
              <a:buNone/>
            </a:pPr>
            <a:r>
              <a:t/>
            </a:r>
            <a:endParaRPr>
              <a:solidFill>
                <a:schemeClr val="dk1"/>
              </a:solidFill>
              <a:latin typeface="Barlow"/>
              <a:ea typeface="Barlow"/>
              <a:cs typeface="Barlow"/>
              <a:sym typeface="Barlow"/>
            </a:endParaRPr>
          </a:p>
          <a:p>
            <a:pPr indent="0" lvl="0" marL="457200" rtl="0" algn="l">
              <a:spcBef>
                <a:spcPts val="0"/>
              </a:spcBef>
              <a:spcAft>
                <a:spcPts val="0"/>
              </a:spcAft>
              <a:buNone/>
            </a:pPr>
            <a:r>
              <a:t/>
            </a:r>
            <a:endParaRPr>
              <a:solidFill>
                <a:schemeClr val="dk1"/>
              </a:solidFill>
              <a:latin typeface="Barlow"/>
              <a:ea typeface="Barlow"/>
              <a:cs typeface="Barlow"/>
              <a:sym typeface="Barlow"/>
            </a:endParaRPr>
          </a:p>
          <a:p>
            <a:pPr indent="0" lvl="0" marL="0" rtl="0" algn="l">
              <a:spcBef>
                <a:spcPts val="0"/>
              </a:spcBef>
              <a:spcAft>
                <a:spcPts val="0"/>
              </a:spcAft>
              <a:buNone/>
            </a:pPr>
            <a:r>
              <a:rPr lang="en" sz="1300">
                <a:solidFill>
                  <a:schemeClr val="dk1"/>
                </a:solidFill>
                <a:latin typeface="Barlow"/>
                <a:ea typeface="Barlow"/>
                <a:cs typeface="Barlow"/>
                <a:sym typeface="Barlow"/>
              </a:rPr>
              <a:t>Click for updated dataset here: </a:t>
            </a:r>
            <a:r>
              <a:rPr i="1" lang="en" sz="1300">
                <a:solidFill>
                  <a:schemeClr val="dk1"/>
                </a:solidFill>
                <a:latin typeface="Barlow"/>
                <a:ea typeface="Barlow"/>
                <a:cs typeface="Barlow"/>
                <a:sym typeface="Barlow"/>
              </a:rPr>
              <a:t>(</a:t>
            </a:r>
            <a:r>
              <a:rPr i="1" lang="en" sz="1300" u="sng">
                <a:solidFill>
                  <a:schemeClr val="hlink"/>
                </a:solidFill>
                <a:latin typeface="Barlow"/>
                <a:ea typeface="Barlow"/>
                <a:cs typeface="Barlow"/>
                <a:sym typeface="Barlow"/>
                <a:hlinkClick r:id="rId3"/>
              </a:rPr>
              <a:t>Link</a:t>
            </a:r>
            <a:r>
              <a:rPr i="1" lang="en" sz="1300">
                <a:solidFill>
                  <a:schemeClr val="dk1"/>
                </a:solidFill>
                <a:latin typeface="Barlow"/>
                <a:ea typeface="Barlow"/>
                <a:cs typeface="Barlow"/>
                <a:sym typeface="Barlow"/>
              </a:rPr>
              <a:t>)</a:t>
            </a:r>
            <a:endParaRPr i="1" sz="1300">
              <a:solidFill>
                <a:schemeClr val="dk1"/>
              </a:solidFill>
              <a:latin typeface="Barlow"/>
              <a:ea typeface="Barlow"/>
              <a:cs typeface="Barlow"/>
              <a:sym typeface="Barlow"/>
            </a:endParaRPr>
          </a:p>
          <a:p>
            <a:pPr indent="0" lvl="0" marL="0" rtl="0" algn="l">
              <a:spcBef>
                <a:spcPts val="0"/>
              </a:spcBef>
              <a:spcAft>
                <a:spcPts val="0"/>
              </a:spcAft>
              <a:buNone/>
            </a:pPr>
            <a:r>
              <a:rPr i="1" lang="en" sz="1300">
                <a:solidFill>
                  <a:schemeClr val="dk1"/>
                </a:solidFill>
                <a:latin typeface="Barlow"/>
                <a:ea typeface="Barlow"/>
                <a:cs typeface="Barlow"/>
                <a:sym typeface="Barlow"/>
              </a:rPr>
              <a:t>FInd the notebook of the all the analysis here: (</a:t>
            </a:r>
            <a:r>
              <a:rPr i="1" lang="en" sz="1300" u="sng">
                <a:solidFill>
                  <a:schemeClr val="hlink"/>
                </a:solidFill>
                <a:latin typeface="Barlow"/>
                <a:ea typeface="Barlow"/>
                <a:cs typeface="Barlow"/>
                <a:sym typeface="Barlow"/>
                <a:hlinkClick r:id="rId4"/>
              </a:rPr>
              <a:t>Link</a:t>
            </a:r>
            <a:r>
              <a:rPr i="1" lang="en" sz="1300">
                <a:solidFill>
                  <a:schemeClr val="dk1"/>
                </a:solidFill>
                <a:latin typeface="Barlow"/>
                <a:ea typeface="Barlow"/>
                <a:cs typeface="Barlow"/>
                <a:sym typeface="Barlow"/>
              </a:rPr>
              <a:t>)</a:t>
            </a:r>
            <a:endParaRPr i="1" sz="1300">
              <a:solidFill>
                <a:schemeClr val="dk1"/>
              </a:solidFill>
              <a:latin typeface="Barlow"/>
              <a:ea typeface="Barlow"/>
              <a:cs typeface="Barlow"/>
              <a:sym typeface="Barlow"/>
            </a:endParaRPr>
          </a:p>
          <a:p>
            <a:pPr indent="0" lvl="0" marL="0" rtl="0" algn="l">
              <a:spcBef>
                <a:spcPts val="0"/>
              </a:spcBef>
              <a:spcAft>
                <a:spcPts val="0"/>
              </a:spcAft>
              <a:buNone/>
            </a:pPr>
            <a:r>
              <a:t/>
            </a:r>
            <a:endParaRPr>
              <a:solidFill>
                <a:schemeClr val="dk1"/>
              </a:solidFill>
              <a:latin typeface="Barlow"/>
              <a:ea typeface="Barlow"/>
              <a:cs typeface="Barlow"/>
              <a:sym typeface="Barlow"/>
            </a:endParaRPr>
          </a:p>
          <a:p>
            <a:pPr indent="0" lvl="0" marL="0" rtl="0" algn="l">
              <a:spcBef>
                <a:spcPts val="0"/>
              </a:spcBef>
              <a:spcAft>
                <a:spcPts val="0"/>
              </a:spcAft>
              <a:buNone/>
            </a:pPr>
            <a:r>
              <a:t/>
            </a:r>
            <a:endParaRPr sz="1500">
              <a:solidFill>
                <a:schemeClr val="dk1"/>
              </a:solidFill>
              <a:latin typeface="Barlow"/>
              <a:ea typeface="Barlow"/>
              <a:cs typeface="Barlow"/>
              <a:sym typeface="Barlow"/>
            </a:endParaRPr>
          </a:p>
          <a:p>
            <a:pPr indent="0" lvl="0" marL="457200" rtl="0" algn="l">
              <a:spcBef>
                <a:spcPts val="0"/>
              </a:spcBef>
              <a:spcAft>
                <a:spcPts val="0"/>
              </a:spcAft>
              <a:buNone/>
            </a:pPr>
            <a:r>
              <a:t/>
            </a:r>
            <a:endParaRPr sz="1500">
              <a:solidFill>
                <a:schemeClr val="dk1"/>
              </a:solidFill>
              <a:latin typeface="Barlow"/>
              <a:ea typeface="Barlow"/>
              <a:cs typeface="Barlow"/>
              <a:sym typeface="Barlow"/>
            </a:endParaRPr>
          </a:p>
        </p:txBody>
      </p:sp>
      <p:pic>
        <p:nvPicPr>
          <p:cNvPr id="792" name="Google Shape;792;p34"/>
          <p:cNvPicPr preferRelativeResize="0"/>
          <p:nvPr/>
        </p:nvPicPr>
        <p:blipFill>
          <a:blip r:embed="rId5">
            <a:alphaModFix/>
          </a:blip>
          <a:stretch>
            <a:fillRect/>
          </a:stretch>
        </p:blipFill>
        <p:spPr>
          <a:xfrm>
            <a:off x="2793612" y="3689425"/>
            <a:ext cx="3556775" cy="84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35"/>
          <p:cNvSpPr txBox="1"/>
          <p:nvPr>
            <p:ph type="title"/>
          </p:nvPr>
        </p:nvSpPr>
        <p:spPr>
          <a:xfrm>
            <a:off x="720000" y="98725"/>
            <a:ext cx="7704000" cy="6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Visualization and Analysis</a:t>
            </a:r>
            <a:endParaRPr/>
          </a:p>
          <a:p>
            <a:pPr indent="0" lvl="0" marL="0" rtl="0" algn="ctr">
              <a:spcBef>
                <a:spcPts val="0"/>
              </a:spcBef>
              <a:spcAft>
                <a:spcPts val="0"/>
              </a:spcAft>
              <a:buNone/>
            </a:pPr>
            <a:r>
              <a:t/>
            </a:r>
            <a:endParaRPr/>
          </a:p>
        </p:txBody>
      </p:sp>
      <p:pic>
        <p:nvPicPr>
          <p:cNvPr id="798" name="Google Shape;798;p35"/>
          <p:cNvPicPr preferRelativeResize="0"/>
          <p:nvPr/>
        </p:nvPicPr>
        <p:blipFill>
          <a:blip r:embed="rId3">
            <a:alphaModFix/>
          </a:blip>
          <a:stretch>
            <a:fillRect/>
          </a:stretch>
        </p:blipFill>
        <p:spPr>
          <a:xfrm>
            <a:off x="133350" y="994725"/>
            <a:ext cx="4232249" cy="2641375"/>
          </a:xfrm>
          <a:prstGeom prst="rect">
            <a:avLst/>
          </a:prstGeom>
          <a:noFill/>
          <a:ln cap="flat" cmpd="sng" w="19050">
            <a:solidFill>
              <a:schemeClr val="dk1"/>
            </a:solidFill>
            <a:prstDash val="solid"/>
            <a:round/>
            <a:headEnd len="sm" w="sm" type="none"/>
            <a:tailEnd len="sm" w="sm" type="none"/>
          </a:ln>
        </p:spPr>
      </p:pic>
      <p:sp>
        <p:nvSpPr>
          <p:cNvPr id="799" name="Google Shape;799;p35"/>
          <p:cNvSpPr txBox="1"/>
          <p:nvPr/>
        </p:nvSpPr>
        <p:spPr>
          <a:xfrm>
            <a:off x="133350" y="562025"/>
            <a:ext cx="7144500" cy="4311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AutoNum type="arabicPeriod"/>
            </a:pPr>
            <a:r>
              <a:rPr b="1" i="1" lang="en" sz="1600">
                <a:solidFill>
                  <a:schemeClr val="dk1"/>
                </a:solidFill>
                <a:latin typeface="Barlow"/>
                <a:ea typeface="Barlow"/>
                <a:cs typeface="Barlow"/>
                <a:sym typeface="Barlow"/>
              </a:rPr>
              <a:t>What is the total number of flagged content pieces for each platform? </a:t>
            </a:r>
            <a:endParaRPr b="1" i="1" sz="1600">
              <a:solidFill>
                <a:schemeClr val="dk1"/>
              </a:solidFill>
              <a:latin typeface="Barlow"/>
              <a:ea typeface="Barlow"/>
              <a:cs typeface="Barlow"/>
              <a:sym typeface="Barlow"/>
            </a:endParaRPr>
          </a:p>
        </p:txBody>
      </p:sp>
      <p:pic>
        <p:nvPicPr>
          <p:cNvPr id="800" name="Google Shape;800;p35"/>
          <p:cNvPicPr preferRelativeResize="0"/>
          <p:nvPr/>
        </p:nvPicPr>
        <p:blipFill>
          <a:blip r:embed="rId4">
            <a:alphaModFix/>
          </a:blip>
          <a:stretch>
            <a:fillRect/>
          </a:stretch>
        </p:blipFill>
        <p:spPr>
          <a:xfrm>
            <a:off x="4518000" y="994725"/>
            <a:ext cx="4473599" cy="2641375"/>
          </a:xfrm>
          <a:prstGeom prst="rect">
            <a:avLst/>
          </a:prstGeom>
          <a:noFill/>
          <a:ln cap="flat" cmpd="sng" w="19050">
            <a:solidFill>
              <a:schemeClr val="dk1"/>
            </a:solidFill>
            <a:prstDash val="solid"/>
            <a:round/>
            <a:headEnd len="sm" w="sm" type="none"/>
            <a:tailEnd len="sm" w="sm" type="none"/>
          </a:ln>
        </p:spPr>
      </p:pic>
      <p:sp>
        <p:nvSpPr>
          <p:cNvPr id="801" name="Google Shape;801;p35"/>
          <p:cNvSpPr txBox="1"/>
          <p:nvPr/>
        </p:nvSpPr>
        <p:spPr>
          <a:xfrm>
            <a:off x="263750" y="3679800"/>
            <a:ext cx="8564700" cy="1793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chemeClr val="dk1"/>
                </a:solidFill>
                <a:latin typeface="Barlow"/>
                <a:ea typeface="Barlow"/>
                <a:cs typeface="Barlow"/>
                <a:sym typeface="Barlow"/>
              </a:rPr>
              <a:t> </a:t>
            </a:r>
            <a:r>
              <a:rPr b="1" lang="en">
                <a:solidFill>
                  <a:schemeClr val="dk1"/>
                </a:solidFill>
                <a:latin typeface="Barlow"/>
                <a:ea typeface="Barlow"/>
                <a:cs typeface="Barlow"/>
                <a:sym typeface="Barlow"/>
              </a:rPr>
              <a:t>WhatsApp leads</a:t>
            </a:r>
            <a:r>
              <a:rPr lang="en">
                <a:solidFill>
                  <a:schemeClr val="dk1"/>
                </a:solidFill>
                <a:latin typeface="Barlow"/>
                <a:ea typeface="Barlow"/>
                <a:cs typeface="Barlow"/>
                <a:sym typeface="Barlow"/>
              </a:rPr>
              <a:t> with the</a:t>
            </a:r>
            <a:r>
              <a:rPr b="1" lang="en">
                <a:solidFill>
                  <a:schemeClr val="dk1"/>
                </a:solidFill>
                <a:latin typeface="Barlow"/>
                <a:ea typeface="Barlow"/>
                <a:cs typeface="Barlow"/>
                <a:sym typeface="Barlow"/>
              </a:rPr>
              <a:t> highest flagged</a:t>
            </a:r>
            <a:r>
              <a:rPr lang="en">
                <a:solidFill>
                  <a:schemeClr val="dk1"/>
                </a:solidFill>
                <a:latin typeface="Barlow"/>
                <a:ea typeface="Barlow"/>
                <a:cs typeface="Barlow"/>
                <a:sym typeface="Barlow"/>
              </a:rPr>
              <a:t> content (55 pieces), followed by Reddit and Facebook, while Instagram has the least (31). </a:t>
            </a:r>
            <a:r>
              <a:rPr b="1" lang="en">
                <a:solidFill>
                  <a:schemeClr val="dk1"/>
                </a:solidFill>
                <a:latin typeface="Barlow"/>
                <a:ea typeface="Barlow"/>
                <a:cs typeface="Barlow"/>
                <a:sym typeface="Barlow"/>
              </a:rPr>
              <a:t>Text-based content</a:t>
            </a:r>
            <a:r>
              <a:rPr lang="en">
                <a:solidFill>
                  <a:schemeClr val="dk1"/>
                </a:solidFill>
                <a:latin typeface="Barlow"/>
                <a:ea typeface="Barlow"/>
                <a:cs typeface="Barlow"/>
                <a:sym typeface="Barlow"/>
              </a:rPr>
              <a:t> is the most </a:t>
            </a:r>
            <a:r>
              <a:rPr b="1" lang="en">
                <a:solidFill>
                  <a:schemeClr val="dk1"/>
                </a:solidFill>
                <a:latin typeface="Barlow"/>
                <a:ea typeface="Barlow"/>
                <a:cs typeface="Barlow"/>
                <a:sym typeface="Barlow"/>
              </a:rPr>
              <a:t>frequently flagged</a:t>
            </a:r>
            <a:r>
              <a:rPr lang="en">
                <a:solidFill>
                  <a:schemeClr val="dk1"/>
                </a:solidFill>
                <a:latin typeface="Barlow"/>
                <a:ea typeface="Barlow"/>
                <a:cs typeface="Barlow"/>
                <a:sym typeface="Barlow"/>
              </a:rPr>
              <a:t> type across all platforms, with videos and images following. Platforms like WhatsApp and YouTube show a significant proportion of flagged text content. This underscores the </a:t>
            </a:r>
            <a:r>
              <a:rPr b="1" lang="en">
                <a:solidFill>
                  <a:schemeClr val="dk1"/>
                </a:solidFill>
                <a:latin typeface="Barlow"/>
                <a:ea typeface="Barlow"/>
                <a:cs typeface="Barlow"/>
                <a:sym typeface="Barlow"/>
              </a:rPr>
              <a:t>prevalence of problematic textual content</a:t>
            </a:r>
            <a:r>
              <a:rPr lang="en">
                <a:solidFill>
                  <a:schemeClr val="dk1"/>
                </a:solidFill>
                <a:latin typeface="Barlow"/>
                <a:ea typeface="Barlow"/>
                <a:cs typeface="Barlow"/>
                <a:sym typeface="Barlow"/>
              </a:rPr>
              <a:t>, especially on platforms with higher user engagement.</a:t>
            </a:r>
            <a:endParaRPr>
              <a:solidFill>
                <a:schemeClr val="dk1"/>
              </a:solidFill>
              <a:latin typeface="Barlow"/>
              <a:ea typeface="Barlow"/>
              <a:cs typeface="Barlow"/>
              <a:sym typeface="Barlow"/>
            </a:endParaRPr>
          </a:p>
          <a:p>
            <a:pPr indent="0" lvl="0" marL="0" rtl="0" algn="l">
              <a:spcBef>
                <a:spcPts val="1200"/>
              </a:spcBef>
              <a:spcAft>
                <a:spcPts val="0"/>
              </a:spcAft>
              <a:buNone/>
            </a:pPr>
            <a:r>
              <a:t/>
            </a:r>
            <a:endParaRPr>
              <a:solidFill>
                <a:schemeClr val="dk1"/>
              </a:solidFill>
              <a:latin typeface="Barlow"/>
              <a:ea typeface="Barlow"/>
              <a:cs typeface="Barlow"/>
              <a:sym typeface="Barl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36"/>
          <p:cNvSpPr txBox="1"/>
          <p:nvPr/>
        </p:nvSpPr>
        <p:spPr>
          <a:xfrm>
            <a:off x="121825" y="3734200"/>
            <a:ext cx="8579100" cy="1240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chemeClr val="dk1"/>
                </a:solidFill>
                <a:latin typeface="Barlow"/>
                <a:ea typeface="Barlow"/>
                <a:cs typeface="Barlow"/>
                <a:sym typeface="Barlow"/>
              </a:rPr>
              <a:t> </a:t>
            </a:r>
            <a:r>
              <a:rPr b="1" lang="en">
                <a:solidFill>
                  <a:schemeClr val="dk1"/>
                </a:solidFill>
                <a:latin typeface="Barlow"/>
                <a:ea typeface="Barlow"/>
                <a:cs typeface="Barlow"/>
                <a:sym typeface="Barlow"/>
              </a:rPr>
              <a:t>Asia</a:t>
            </a:r>
            <a:r>
              <a:rPr lang="en">
                <a:solidFill>
                  <a:schemeClr val="dk1"/>
                </a:solidFill>
                <a:latin typeface="Barlow"/>
                <a:ea typeface="Barlow"/>
                <a:cs typeface="Barlow"/>
                <a:sym typeface="Barlow"/>
              </a:rPr>
              <a:t> accounts for the </a:t>
            </a:r>
            <a:r>
              <a:rPr b="1" lang="en">
                <a:solidFill>
                  <a:schemeClr val="dk1"/>
                </a:solidFill>
                <a:latin typeface="Barlow"/>
                <a:ea typeface="Barlow"/>
                <a:cs typeface="Barlow"/>
                <a:sym typeface="Barlow"/>
              </a:rPr>
              <a:t>highest proportion (42.9%) </a:t>
            </a:r>
            <a:r>
              <a:rPr lang="en">
                <a:solidFill>
                  <a:schemeClr val="dk1"/>
                </a:solidFill>
                <a:latin typeface="Barlow"/>
                <a:ea typeface="Barlow"/>
                <a:cs typeface="Barlow"/>
                <a:sym typeface="Barlow"/>
              </a:rPr>
              <a:t>and the </a:t>
            </a:r>
            <a:r>
              <a:rPr b="1" lang="en">
                <a:solidFill>
                  <a:schemeClr val="dk1"/>
                </a:solidFill>
                <a:latin typeface="Barlow"/>
                <a:ea typeface="Barlow"/>
                <a:cs typeface="Barlow"/>
                <a:sym typeface="Barlow"/>
              </a:rPr>
              <a:t>most flagged pieces (55</a:t>
            </a:r>
            <a:r>
              <a:rPr lang="en">
                <a:solidFill>
                  <a:schemeClr val="dk1"/>
                </a:solidFill>
                <a:latin typeface="Barlow"/>
                <a:ea typeface="Barlow"/>
                <a:cs typeface="Barlow"/>
                <a:sym typeface="Barlow"/>
              </a:rPr>
              <a:t>), followed by South America (53) and Oceania (50). </a:t>
            </a:r>
            <a:r>
              <a:rPr b="1" lang="en">
                <a:solidFill>
                  <a:schemeClr val="dk1"/>
                </a:solidFill>
                <a:latin typeface="Barlow"/>
                <a:ea typeface="Barlow"/>
                <a:cs typeface="Barlow"/>
                <a:sym typeface="Barlow"/>
              </a:rPr>
              <a:t>Africa </a:t>
            </a:r>
            <a:r>
              <a:rPr lang="en">
                <a:solidFill>
                  <a:schemeClr val="dk1"/>
                </a:solidFill>
                <a:latin typeface="Barlow"/>
                <a:ea typeface="Barlow"/>
                <a:cs typeface="Barlow"/>
                <a:sym typeface="Barlow"/>
              </a:rPr>
              <a:t>has the</a:t>
            </a:r>
            <a:r>
              <a:rPr b="1" lang="en">
                <a:solidFill>
                  <a:schemeClr val="dk1"/>
                </a:solidFill>
                <a:latin typeface="Barlow"/>
                <a:ea typeface="Barlow"/>
                <a:cs typeface="Barlow"/>
                <a:sym typeface="Barlow"/>
              </a:rPr>
              <a:t> least flagged content</a:t>
            </a:r>
            <a:r>
              <a:rPr lang="en">
                <a:solidFill>
                  <a:schemeClr val="dk1"/>
                </a:solidFill>
                <a:latin typeface="Barlow"/>
                <a:ea typeface="Barlow"/>
                <a:cs typeface="Barlow"/>
                <a:sym typeface="Barlow"/>
              </a:rPr>
              <a:t> (41 pieces and 7.1%). This indicates that Asia faces the most significant flagged content issues, likely reflecting its </a:t>
            </a:r>
            <a:r>
              <a:rPr b="1" lang="en">
                <a:solidFill>
                  <a:schemeClr val="dk1"/>
                </a:solidFill>
                <a:latin typeface="Barlow"/>
                <a:ea typeface="Barlow"/>
                <a:cs typeface="Barlow"/>
                <a:sym typeface="Barlow"/>
              </a:rPr>
              <a:t>high user base</a:t>
            </a:r>
            <a:r>
              <a:rPr lang="en">
                <a:solidFill>
                  <a:schemeClr val="dk1"/>
                </a:solidFill>
                <a:latin typeface="Barlow"/>
                <a:ea typeface="Barlow"/>
                <a:cs typeface="Barlow"/>
                <a:sym typeface="Barlow"/>
              </a:rPr>
              <a:t> and </a:t>
            </a:r>
            <a:r>
              <a:rPr b="1" lang="en">
                <a:solidFill>
                  <a:schemeClr val="dk1"/>
                </a:solidFill>
                <a:latin typeface="Barlow"/>
                <a:ea typeface="Barlow"/>
                <a:cs typeface="Barlow"/>
                <a:sym typeface="Barlow"/>
              </a:rPr>
              <a:t>activity</a:t>
            </a:r>
            <a:r>
              <a:rPr lang="en">
                <a:solidFill>
                  <a:schemeClr val="dk1"/>
                </a:solidFill>
                <a:latin typeface="Barlow"/>
                <a:ea typeface="Barlow"/>
                <a:cs typeface="Barlow"/>
                <a:sym typeface="Barlow"/>
              </a:rPr>
              <a:t>,while Africa experiences comparatively lower flagged content concerns.</a:t>
            </a:r>
            <a:endParaRPr>
              <a:solidFill>
                <a:schemeClr val="dk1"/>
              </a:solidFill>
              <a:latin typeface="Barlow"/>
              <a:ea typeface="Barlow"/>
              <a:cs typeface="Barlow"/>
              <a:sym typeface="Barlow"/>
            </a:endParaRPr>
          </a:p>
        </p:txBody>
      </p:sp>
      <p:pic>
        <p:nvPicPr>
          <p:cNvPr id="807" name="Google Shape;807;p36"/>
          <p:cNvPicPr preferRelativeResize="0"/>
          <p:nvPr/>
        </p:nvPicPr>
        <p:blipFill>
          <a:blip r:embed="rId3">
            <a:alphaModFix/>
          </a:blip>
          <a:stretch>
            <a:fillRect/>
          </a:stretch>
        </p:blipFill>
        <p:spPr>
          <a:xfrm>
            <a:off x="179550" y="664875"/>
            <a:ext cx="4005600" cy="2957000"/>
          </a:xfrm>
          <a:prstGeom prst="rect">
            <a:avLst/>
          </a:prstGeom>
          <a:noFill/>
          <a:ln cap="flat" cmpd="sng" w="19050">
            <a:solidFill>
              <a:schemeClr val="dk1"/>
            </a:solidFill>
            <a:prstDash val="solid"/>
            <a:round/>
            <a:headEnd len="sm" w="sm" type="none"/>
            <a:tailEnd len="sm" w="sm" type="none"/>
          </a:ln>
        </p:spPr>
      </p:pic>
      <p:sp>
        <p:nvSpPr>
          <p:cNvPr id="808" name="Google Shape;808;p36"/>
          <p:cNvSpPr txBox="1"/>
          <p:nvPr/>
        </p:nvSpPr>
        <p:spPr>
          <a:xfrm>
            <a:off x="502400" y="121450"/>
            <a:ext cx="7340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Barlow"/>
                <a:ea typeface="Barlow"/>
                <a:cs typeface="Barlow"/>
                <a:sym typeface="Barlow"/>
              </a:rPr>
              <a:t>2. What is the total number of flagged content pieces for each platform? </a:t>
            </a:r>
            <a:endParaRPr sz="1600">
              <a:solidFill>
                <a:schemeClr val="dk1"/>
              </a:solidFill>
              <a:latin typeface="Barlow"/>
              <a:ea typeface="Barlow"/>
              <a:cs typeface="Barlow"/>
              <a:sym typeface="Barlow"/>
            </a:endParaRPr>
          </a:p>
        </p:txBody>
      </p:sp>
      <p:pic>
        <p:nvPicPr>
          <p:cNvPr id="809" name="Google Shape;809;p36"/>
          <p:cNvPicPr preferRelativeResize="0"/>
          <p:nvPr/>
        </p:nvPicPr>
        <p:blipFill>
          <a:blip r:embed="rId4">
            <a:alphaModFix/>
          </a:blip>
          <a:stretch>
            <a:fillRect/>
          </a:stretch>
        </p:blipFill>
        <p:spPr>
          <a:xfrm>
            <a:off x="4338225" y="664875"/>
            <a:ext cx="4653375" cy="2957000"/>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pic>
        <p:nvPicPr>
          <p:cNvPr id="814" name="Google Shape;814;p37"/>
          <p:cNvPicPr preferRelativeResize="0"/>
          <p:nvPr/>
        </p:nvPicPr>
        <p:blipFill>
          <a:blip r:embed="rId3">
            <a:alphaModFix/>
          </a:blip>
          <a:stretch>
            <a:fillRect/>
          </a:stretch>
        </p:blipFill>
        <p:spPr>
          <a:xfrm>
            <a:off x="69925" y="837800"/>
            <a:ext cx="4356184" cy="2715225"/>
          </a:xfrm>
          <a:prstGeom prst="rect">
            <a:avLst/>
          </a:prstGeom>
          <a:noFill/>
          <a:ln cap="flat" cmpd="sng" w="19050">
            <a:solidFill>
              <a:schemeClr val="dk1"/>
            </a:solidFill>
            <a:prstDash val="solid"/>
            <a:round/>
            <a:headEnd len="sm" w="sm" type="none"/>
            <a:tailEnd len="sm" w="sm" type="none"/>
          </a:ln>
        </p:spPr>
      </p:pic>
      <p:sp>
        <p:nvSpPr>
          <p:cNvPr id="815" name="Google Shape;815;p37"/>
          <p:cNvSpPr txBox="1"/>
          <p:nvPr/>
        </p:nvSpPr>
        <p:spPr>
          <a:xfrm>
            <a:off x="709000" y="229700"/>
            <a:ext cx="7851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Barlow"/>
                <a:ea typeface="Barlow"/>
                <a:cs typeface="Barlow"/>
                <a:sym typeface="Barlow"/>
              </a:rPr>
              <a:t>3. What is the distribution of flagged content by content type (text, image, video)? </a:t>
            </a:r>
            <a:endParaRPr sz="1600">
              <a:solidFill>
                <a:schemeClr val="dk1"/>
              </a:solidFill>
              <a:latin typeface="Barlow"/>
              <a:ea typeface="Barlow"/>
              <a:cs typeface="Barlow"/>
              <a:sym typeface="Barlow"/>
            </a:endParaRPr>
          </a:p>
        </p:txBody>
      </p:sp>
      <p:pic>
        <p:nvPicPr>
          <p:cNvPr id="816" name="Google Shape;816;p37"/>
          <p:cNvPicPr preferRelativeResize="0"/>
          <p:nvPr/>
        </p:nvPicPr>
        <p:blipFill>
          <a:blip r:embed="rId4">
            <a:alphaModFix/>
          </a:blip>
          <a:stretch>
            <a:fillRect/>
          </a:stretch>
        </p:blipFill>
        <p:spPr>
          <a:xfrm>
            <a:off x="4525325" y="837800"/>
            <a:ext cx="4425680" cy="2682075"/>
          </a:xfrm>
          <a:prstGeom prst="rect">
            <a:avLst/>
          </a:prstGeom>
          <a:noFill/>
          <a:ln cap="flat" cmpd="sng" w="19050">
            <a:solidFill>
              <a:schemeClr val="dk1"/>
            </a:solidFill>
            <a:prstDash val="solid"/>
            <a:round/>
            <a:headEnd len="sm" w="sm" type="none"/>
            <a:tailEnd len="sm" w="sm" type="none"/>
          </a:ln>
        </p:spPr>
      </p:pic>
      <p:sp>
        <p:nvSpPr>
          <p:cNvPr id="817" name="Google Shape;817;p37"/>
          <p:cNvSpPr txBox="1"/>
          <p:nvPr/>
        </p:nvSpPr>
        <p:spPr>
          <a:xfrm>
            <a:off x="222050" y="3789200"/>
            <a:ext cx="8501100" cy="7740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latin typeface="Barlow"/>
                <a:ea typeface="Barlow"/>
                <a:cs typeface="Barlow"/>
                <a:sym typeface="Barlow"/>
              </a:rPr>
              <a:t>The chart shows</a:t>
            </a:r>
            <a:r>
              <a:rPr b="1" lang="en">
                <a:solidFill>
                  <a:schemeClr val="dk1"/>
                </a:solidFill>
                <a:latin typeface="Barlow"/>
                <a:ea typeface="Barlow"/>
                <a:cs typeface="Barlow"/>
                <a:sym typeface="Barlow"/>
              </a:rPr>
              <a:t> Text accounts </a:t>
            </a:r>
            <a:r>
              <a:rPr lang="en">
                <a:solidFill>
                  <a:schemeClr val="dk1"/>
                </a:solidFill>
                <a:latin typeface="Barlow"/>
                <a:ea typeface="Barlow"/>
                <a:cs typeface="Barlow"/>
                <a:sym typeface="Barlow"/>
              </a:rPr>
              <a:t>for the </a:t>
            </a:r>
            <a:r>
              <a:rPr b="1" lang="en">
                <a:solidFill>
                  <a:schemeClr val="dk1"/>
                </a:solidFill>
                <a:latin typeface="Barlow"/>
                <a:ea typeface="Barlow"/>
                <a:cs typeface="Barlow"/>
                <a:sym typeface="Barlow"/>
              </a:rPr>
              <a:t>largest share</a:t>
            </a:r>
            <a:r>
              <a:rPr lang="en">
                <a:solidFill>
                  <a:schemeClr val="dk1"/>
                </a:solidFill>
                <a:latin typeface="Barlow"/>
                <a:ea typeface="Barlow"/>
                <a:cs typeface="Barlow"/>
                <a:sym typeface="Barlow"/>
              </a:rPr>
              <a:t> (33.9%, 101 pieces), followed closely by video (33.6%</a:t>
            </a:r>
            <a:r>
              <a:rPr lang="en">
                <a:solidFill>
                  <a:schemeClr val="dk1"/>
                </a:solidFill>
                <a:latin typeface="Barlow"/>
                <a:ea typeface="Barlow"/>
                <a:cs typeface="Barlow"/>
                <a:sym typeface="Barlow"/>
              </a:rPr>
              <a:t>, 100 pieces</a:t>
            </a:r>
            <a:r>
              <a:rPr lang="en">
                <a:solidFill>
                  <a:schemeClr val="dk1"/>
                </a:solidFill>
                <a:latin typeface="Barlow"/>
                <a:ea typeface="Barlow"/>
                <a:cs typeface="Barlow"/>
                <a:sym typeface="Barlow"/>
              </a:rPr>
              <a:t>), and image (32.6%, 97 pieces). The relatively balanced distribution indicates that all content types contribute significantly to flagged issues, with </a:t>
            </a:r>
            <a:r>
              <a:rPr b="1" lang="en">
                <a:solidFill>
                  <a:schemeClr val="dk1"/>
                </a:solidFill>
                <a:latin typeface="Barlow"/>
                <a:ea typeface="Barlow"/>
                <a:cs typeface="Barlow"/>
                <a:sym typeface="Barlow"/>
              </a:rPr>
              <a:t>text being slightly more problematic.</a:t>
            </a:r>
            <a:endParaRPr b="1">
              <a:solidFill>
                <a:schemeClr val="dk1"/>
              </a:solidFill>
              <a:latin typeface="Barlow"/>
              <a:ea typeface="Barlow"/>
              <a:cs typeface="Barlow"/>
              <a:sym typeface="Barlow"/>
            </a:endParaRPr>
          </a:p>
          <a:p>
            <a:pPr indent="0" lvl="0" marL="0" rtl="0" algn="l">
              <a:spcBef>
                <a:spcPts val="1200"/>
              </a:spcBef>
              <a:spcAft>
                <a:spcPts val="0"/>
              </a:spcAft>
              <a:buNone/>
            </a:pPr>
            <a:r>
              <a:t/>
            </a:r>
            <a:endParaRPr>
              <a:solidFill>
                <a:schemeClr val="dk1"/>
              </a:solidFill>
              <a:latin typeface="Barlow"/>
              <a:ea typeface="Barlow"/>
              <a:cs typeface="Barlow"/>
              <a:sym typeface="Barl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38"/>
          <p:cNvSpPr txBox="1"/>
          <p:nvPr>
            <p:ph idx="1" type="body"/>
          </p:nvPr>
        </p:nvSpPr>
        <p:spPr>
          <a:xfrm>
            <a:off x="6200700" y="674450"/>
            <a:ext cx="2709900" cy="42156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1200"/>
              </a:spcBef>
              <a:spcAft>
                <a:spcPts val="0"/>
              </a:spcAft>
              <a:buClr>
                <a:srgbClr val="000000"/>
              </a:buClr>
              <a:buSzPts val="1400"/>
              <a:buFont typeface="Arial"/>
              <a:buChar char="●"/>
            </a:pPr>
            <a:r>
              <a:rPr lang="en" sz="1400">
                <a:solidFill>
                  <a:srgbClr val="000000"/>
                </a:solidFill>
              </a:rPr>
              <a:t>The heatmap shows </a:t>
            </a:r>
            <a:r>
              <a:rPr b="1" lang="en" sz="1400">
                <a:solidFill>
                  <a:srgbClr val="000000"/>
                </a:solidFill>
              </a:rPr>
              <a:t>WhatsApp</a:t>
            </a:r>
            <a:r>
              <a:rPr lang="en" sz="1400">
                <a:solidFill>
                  <a:srgbClr val="000000"/>
                </a:solidFill>
              </a:rPr>
              <a:t> (13) and </a:t>
            </a:r>
            <a:r>
              <a:rPr b="1" lang="en" sz="1400">
                <a:solidFill>
                  <a:srgbClr val="000000"/>
                </a:solidFill>
              </a:rPr>
              <a:t>Facebook </a:t>
            </a:r>
            <a:r>
              <a:rPr lang="en" sz="1400">
                <a:solidFill>
                  <a:srgbClr val="000000"/>
                </a:solidFill>
              </a:rPr>
              <a:t>(14) have the highest number of flagged items, </a:t>
            </a:r>
            <a:r>
              <a:rPr b="1" lang="en" sz="1400">
                <a:solidFill>
                  <a:srgbClr val="000000"/>
                </a:solidFill>
              </a:rPr>
              <a:t>indicating these platforms are most problematic. </a:t>
            </a:r>
            <a:endParaRPr b="1" sz="1400">
              <a:solidFill>
                <a:srgbClr val="000000"/>
              </a:solidFill>
            </a:endParaRPr>
          </a:p>
          <a:p>
            <a:pPr indent="-317500" lvl="0" marL="457200" rtl="0" algn="just">
              <a:lnSpc>
                <a:spcPct val="115000"/>
              </a:lnSpc>
              <a:spcBef>
                <a:spcPts val="0"/>
              </a:spcBef>
              <a:spcAft>
                <a:spcPts val="0"/>
              </a:spcAft>
              <a:buClr>
                <a:srgbClr val="000000"/>
              </a:buClr>
              <a:buSzPts val="1400"/>
              <a:buFont typeface="Arial"/>
              <a:buChar char="●"/>
            </a:pPr>
            <a:r>
              <a:rPr lang="en" sz="1400">
                <a:solidFill>
                  <a:srgbClr val="000000"/>
                </a:solidFill>
              </a:rPr>
              <a:t> Overall, WhatsApp, Facebook, and Reddit emerge as platforms </a:t>
            </a:r>
            <a:r>
              <a:rPr b="1" lang="en" sz="1400">
                <a:solidFill>
                  <a:srgbClr val="000000"/>
                </a:solidFill>
              </a:rPr>
              <a:t>needing closer monitoring due to frequent flagged items.</a:t>
            </a:r>
            <a:endParaRPr b="1" sz="1400">
              <a:solidFill>
                <a:srgbClr val="000000"/>
              </a:solidFill>
            </a:endParaRPr>
          </a:p>
        </p:txBody>
      </p:sp>
      <p:pic>
        <p:nvPicPr>
          <p:cNvPr id="823" name="Google Shape;823;p38"/>
          <p:cNvPicPr preferRelativeResize="0"/>
          <p:nvPr/>
        </p:nvPicPr>
        <p:blipFill>
          <a:blip r:embed="rId3">
            <a:alphaModFix/>
          </a:blip>
          <a:stretch>
            <a:fillRect/>
          </a:stretch>
        </p:blipFill>
        <p:spPr>
          <a:xfrm>
            <a:off x="214725" y="935125"/>
            <a:ext cx="5865899" cy="4059501"/>
          </a:xfrm>
          <a:prstGeom prst="rect">
            <a:avLst/>
          </a:prstGeom>
          <a:noFill/>
          <a:ln cap="flat" cmpd="sng" w="19050">
            <a:solidFill>
              <a:schemeClr val="dk1"/>
            </a:solidFill>
            <a:prstDash val="solid"/>
            <a:round/>
            <a:headEnd len="sm" w="sm" type="none"/>
            <a:tailEnd len="sm" w="sm" type="none"/>
          </a:ln>
        </p:spPr>
      </p:pic>
      <p:sp>
        <p:nvSpPr>
          <p:cNvPr id="824" name="Google Shape;824;p38"/>
          <p:cNvSpPr txBox="1"/>
          <p:nvPr/>
        </p:nvSpPr>
        <p:spPr>
          <a:xfrm>
            <a:off x="274025" y="243350"/>
            <a:ext cx="8636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Barlow"/>
                <a:ea typeface="Barlow"/>
                <a:cs typeface="Barlow"/>
                <a:sym typeface="Barlow"/>
              </a:rPr>
              <a:t>4. How many flagged content items belong to each topic (Health, Technology, Politics, etc.)? </a:t>
            </a:r>
            <a:endParaRPr b="1" sz="1600">
              <a:solidFill>
                <a:schemeClr val="dk1"/>
              </a:solidFill>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pic>
        <p:nvPicPr>
          <p:cNvPr id="829" name="Google Shape;829;p39"/>
          <p:cNvPicPr preferRelativeResize="0"/>
          <p:nvPr/>
        </p:nvPicPr>
        <p:blipFill>
          <a:blip r:embed="rId3">
            <a:alphaModFix/>
          </a:blip>
          <a:stretch>
            <a:fillRect/>
          </a:stretch>
        </p:blipFill>
        <p:spPr>
          <a:xfrm>
            <a:off x="321000" y="741778"/>
            <a:ext cx="4052851" cy="2955122"/>
          </a:xfrm>
          <a:prstGeom prst="rect">
            <a:avLst/>
          </a:prstGeom>
          <a:noFill/>
          <a:ln cap="flat" cmpd="sng" w="19050">
            <a:solidFill>
              <a:schemeClr val="dk1"/>
            </a:solidFill>
            <a:prstDash val="solid"/>
            <a:round/>
            <a:headEnd len="sm" w="sm" type="none"/>
            <a:tailEnd len="sm" w="sm" type="none"/>
          </a:ln>
        </p:spPr>
      </p:pic>
      <p:sp>
        <p:nvSpPr>
          <p:cNvPr id="830" name="Google Shape;830;p39"/>
          <p:cNvSpPr txBox="1"/>
          <p:nvPr/>
        </p:nvSpPr>
        <p:spPr>
          <a:xfrm>
            <a:off x="321000" y="154975"/>
            <a:ext cx="8434800" cy="5868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i="1" lang="en" sz="1600">
                <a:latin typeface="Barlow ExtraBold"/>
                <a:ea typeface="Barlow ExtraBold"/>
                <a:cs typeface="Barlow ExtraBold"/>
                <a:sym typeface="Barlow ExtraBold"/>
              </a:rPr>
              <a:t>5. What is the most common detection method used for flagged content?</a:t>
            </a:r>
            <a:endParaRPr sz="1600">
              <a:solidFill>
                <a:schemeClr val="dk1"/>
              </a:solidFill>
              <a:latin typeface="Barlow ExtraBold"/>
              <a:ea typeface="Barlow ExtraBold"/>
              <a:cs typeface="Barlow ExtraBold"/>
              <a:sym typeface="Barlow ExtraBold"/>
            </a:endParaRPr>
          </a:p>
        </p:txBody>
      </p:sp>
      <p:pic>
        <p:nvPicPr>
          <p:cNvPr id="831" name="Google Shape;831;p39"/>
          <p:cNvPicPr preferRelativeResize="0"/>
          <p:nvPr/>
        </p:nvPicPr>
        <p:blipFill>
          <a:blip r:embed="rId4">
            <a:alphaModFix/>
          </a:blip>
          <a:stretch>
            <a:fillRect/>
          </a:stretch>
        </p:blipFill>
        <p:spPr>
          <a:xfrm>
            <a:off x="4537150" y="749538"/>
            <a:ext cx="4218726" cy="2939600"/>
          </a:xfrm>
          <a:prstGeom prst="rect">
            <a:avLst/>
          </a:prstGeom>
          <a:noFill/>
          <a:ln cap="flat" cmpd="sng" w="19050">
            <a:solidFill>
              <a:schemeClr val="dk1"/>
            </a:solidFill>
            <a:prstDash val="solid"/>
            <a:round/>
            <a:headEnd len="sm" w="sm" type="none"/>
            <a:tailEnd len="sm" w="sm" type="none"/>
          </a:ln>
        </p:spPr>
      </p:pic>
      <p:sp>
        <p:nvSpPr>
          <p:cNvPr id="832" name="Google Shape;832;p39"/>
          <p:cNvSpPr txBox="1"/>
          <p:nvPr/>
        </p:nvSpPr>
        <p:spPr>
          <a:xfrm>
            <a:off x="77475" y="3843075"/>
            <a:ext cx="8678400" cy="1082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latin typeface="Barlow"/>
                <a:ea typeface="Barlow"/>
                <a:cs typeface="Barlow"/>
                <a:sym typeface="Barlow"/>
              </a:rPr>
              <a:t>The bar chart shows AI Detection and User Reports as the main methods for flagging content, with Manual Verification contributing the least. User Reports are higher for Images and Videos, while AI remains consistent across all types. The Sankey diagram reveals that many flagged items, especially from AI Detection and User Reports, are eventually flagged as false. Overall, false positives remain a concern despite AI's dominance.</a:t>
            </a:r>
            <a:endParaRPr>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40"/>
          <p:cNvSpPr txBox="1"/>
          <p:nvPr>
            <p:ph type="title"/>
          </p:nvPr>
        </p:nvSpPr>
        <p:spPr>
          <a:xfrm>
            <a:off x="720000" y="140225"/>
            <a:ext cx="7704000" cy="572700"/>
          </a:xfrm>
          <a:prstGeom prst="rect">
            <a:avLst/>
          </a:prstGeom>
        </p:spPr>
        <p:txBody>
          <a:bodyPr anchorCtr="0" anchor="t" bIns="91425" lIns="91425" spcFirstLastPara="1" rIns="91425" wrap="square" tIns="91425">
            <a:noAutofit/>
          </a:bodyPr>
          <a:lstStyle/>
          <a:p>
            <a:pPr indent="-228600" lvl="0" marL="457200" rtl="0" algn="ctr">
              <a:lnSpc>
                <a:spcPct val="115000"/>
              </a:lnSpc>
              <a:spcBef>
                <a:spcPts val="1200"/>
              </a:spcBef>
              <a:spcAft>
                <a:spcPts val="0"/>
              </a:spcAft>
              <a:buNone/>
            </a:pPr>
            <a:r>
              <a:rPr b="1" lang="en" sz="1600">
                <a:solidFill>
                  <a:srgbClr val="000000"/>
                </a:solidFill>
                <a:latin typeface="Barlow"/>
                <a:ea typeface="Barlow"/>
                <a:cs typeface="Barlow"/>
                <a:sym typeface="Barlow"/>
              </a:rPr>
              <a:t>6.  What is the average engagement (likes, shares, comments) for flagged content across platforms? </a:t>
            </a:r>
            <a:endParaRPr b="1" sz="1600">
              <a:solidFill>
                <a:srgbClr val="000000"/>
              </a:solidFill>
              <a:latin typeface="Barlow"/>
              <a:ea typeface="Barlow"/>
              <a:cs typeface="Barlow"/>
              <a:sym typeface="Barlow"/>
            </a:endParaRPr>
          </a:p>
          <a:p>
            <a:pPr indent="0" lvl="0" marL="0" rtl="0" algn="l">
              <a:spcBef>
                <a:spcPts val="1200"/>
              </a:spcBef>
              <a:spcAft>
                <a:spcPts val="0"/>
              </a:spcAft>
              <a:buNone/>
            </a:pPr>
            <a:r>
              <a:t/>
            </a:r>
            <a:endParaRPr b="1" sz="1600">
              <a:latin typeface="Barlow"/>
              <a:ea typeface="Barlow"/>
              <a:cs typeface="Barlow"/>
              <a:sym typeface="Barlow"/>
            </a:endParaRPr>
          </a:p>
        </p:txBody>
      </p:sp>
      <p:sp>
        <p:nvSpPr>
          <p:cNvPr id="838" name="Google Shape;838;p40"/>
          <p:cNvSpPr txBox="1"/>
          <p:nvPr>
            <p:ph idx="1" type="body"/>
          </p:nvPr>
        </p:nvSpPr>
        <p:spPr>
          <a:xfrm>
            <a:off x="136800" y="3785675"/>
            <a:ext cx="8872800" cy="1185900"/>
          </a:xfrm>
          <a:prstGeom prst="rect">
            <a:avLst/>
          </a:prstGeom>
          <a:solidFill>
            <a:schemeClr val="lt1"/>
          </a:solidFill>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000000"/>
                </a:solidFill>
              </a:rPr>
              <a:t>This analysis shows that </a:t>
            </a:r>
            <a:r>
              <a:rPr b="1" lang="en" sz="1400">
                <a:solidFill>
                  <a:srgbClr val="000000"/>
                </a:solidFill>
              </a:rPr>
              <a:t>Facebook</a:t>
            </a:r>
            <a:r>
              <a:rPr lang="en" sz="1400">
                <a:solidFill>
                  <a:srgbClr val="000000"/>
                </a:solidFill>
              </a:rPr>
              <a:t> and </a:t>
            </a:r>
            <a:r>
              <a:rPr b="1" lang="en" sz="1400">
                <a:solidFill>
                  <a:srgbClr val="000000"/>
                </a:solidFill>
              </a:rPr>
              <a:t>Reddit</a:t>
            </a:r>
            <a:r>
              <a:rPr lang="en" sz="1400">
                <a:solidFill>
                  <a:srgbClr val="000000"/>
                </a:solidFill>
              </a:rPr>
              <a:t> have the </a:t>
            </a:r>
            <a:r>
              <a:rPr b="1" lang="en" sz="1400">
                <a:solidFill>
                  <a:srgbClr val="000000"/>
                </a:solidFill>
              </a:rPr>
              <a:t>highest engagement</a:t>
            </a:r>
            <a:r>
              <a:rPr lang="en" sz="1400">
                <a:solidFill>
                  <a:srgbClr val="000000"/>
                </a:solidFill>
              </a:rPr>
              <a:t> for flagged content, while </a:t>
            </a:r>
            <a:r>
              <a:rPr b="1" lang="en" sz="1400">
                <a:solidFill>
                  <a:srgbClr val="000000"/>
                </a:solidFill>
              </a:rPr>
              <a:t>YouTube</a:t>
            </a:r>
            <a:r>
              <a:rPr lang="en" sz="1400">
                <a:solidFill>
                  <a:srgbClr val="000000"/>
                </a:solidFill>
              </a:rPr>
              <a:t> and </a:t>
            </a:r>
            <a:r>
              <a:rPr b="1" lang="en" sz="1400">
                <a:solidFill>
                  <a:srgbClr val="000000"/>
                </a:solidFill>
              </a:rPr>
              <a:t>Telegram</a:t>
            </a:r>
            <a:r>
              <a:rPr lang="en" sz="1400">
                <a:solidFill>
                  <a:srgbClr val="000000"/>
                </a:solidFill>
              </a:rPr>
              <a:t> have the </a:t>
            </a:r>
            <a:r>
              <a:rPr b="1" lang="en" sz="1400">
                <a:solidFill>
                  <a:srgbClr val="000000"/>
                </a:solidFill>
              </a:rPr>
              <a:t>lowest</a:t>
            </a:r>
            <a:r>
              <a:rPr lang="en" sz="1400">
                <a:solidFill>
                  <a:srgbClr val="000000"/>
                </a:solidFill>
              </a:rPr>
              <a:t>. </a:t>
            </a:r>
            <a:r>
              <a:rPr b="1" lang="en" sz="1400">
                <a:solidFill>
                  <a:srgbClr val="000000"/>
                </a:solidFill>
              </a:rPr>
              <a:t>Facebook</a:t>
            </a:r>
            <a:r>
              <a:rPr lang="en" sz="1400">
                <a:solidFill>
                  <a:srgbClr val="000000"/>
                </a:solidFill>
              </a:rPr>
              <a:t> </a:t>
            </a:r>
            <a:r>
              <a:rPr b="1" lang="en" sz="1400">
                <a:solidFill>
                  <a:srgbClr val="000000"/>
                </a:solidFill>
              </a:rPr>
              <a:t>leads</a:t>
            </a:r>
            <a:r>
              <a:rPr lang="en" sz="1400">
                <a:solidFill>
                  <a:srgbClr val="000000"/>
                </a:solidFill>
              </a:rPr>
              <a:t> in </a:t>
            </a:r>
            <a:r>
              <a:rPr b="1" lang="en" sz="1400">
                <a:solidFill>
                  <a:srgbClr val="000000"/>
                </a:solidFill>
              </a:rPr>
              <a:t>likes</a:t>
            </a:r>
            <a:r>
              <a:rPr lang="en" sz="1400">
                <a:solidFill>
                  <a:srgbClr val="000000"/>
                </a:solidFill>
              </a:rPr>
              <a:t> and </a:t>
            </a:r>
            <a:r>
              <a:rPr b="1" lang="en" sz="1400">
                <a:solidFill>
                  <a:srgbClr val="000000"/>
                </a:solidFill>
              </a:rPr>
              <a:t>shares</a:t>
            </a:r>
            <a:r>
              <a:rPr lang="en" sz="1400">
                <a:solidFill>
                  <a:srgbClr val="000000"/>
                </a:solidFill>
              </a:rPr>
              <a:t>, while </a:t>
            </a:r>
            <a:r>
              <a:rPr b="1" lang="en" sz="1400">
                <a:solidFill>
                  <a:srgbClr val="000000"/>
                </a:solidFill>
              </a:rPr>
              <a:t>Reddit</a:t>
            </a:r>
            <a:r>
              <a:rPr lang="en" sz="1400">
                <a:solidFill>
                  <a:srgbClr val="000000"/>
                </a:solidFill>
              </a:rPr>
              <a:t> </a:t>
            </a:r>
            <a:r>
              <a:rPr b="1" lang="en" sz="1400">
                <a:solidFill>
                  <a:srgbClr val="000000"/>
                </a:solidFill>
              </a:rPr>
              <a:t>leads</a:t>
            </a:r>
            <a:r>
              <a:rPr lang="en" sz="1400">
                <a:solidFill>
                  <a:srgbClr val="000000"/>
                </a:solidFill>
              </a:rPr>
              <a:t> in </a:t>
            </a:r>
            <a:r>
              <a:rPr b="1" lang="en" sz="1400">
                <a:solidFill>
                  <a:srgbClr val="000000"/>
                </a:solidFill>
              </a:rPr>
              <a:t>comments</a:t>
            </a:r>
            <a:r>
              <a:rPr lang="en" sz="1400">
                <a:solidFill>
                  <a:srgbClr val="000000"/>
                </a:solidFill>
              </a:rPr>
              <a:t>. </a:t>
            </a:r>
            <a:r>
              <a:rPr b="1" lang="en" sz="1400">
                <a:solidFill>
                  <a:srgbClr val="000000"/>
                </a:solidFill>
              </a:rPr>
              <a:t>WhatsApp</a:t>
            </a:r>
            <a:r>
              <a:rPr lang="en" sz="1400">
                <a:solidFill>
                  <a:srgbClr val="000000"/>
                </a:solidFill>
              </a:rPr>
              <a:t> has the </a:t>
            </a:r>
            <a:r>
              <a:rPr b="1" lang="en" sz="1400">
                <a:solidFill>
                  <a:srgbClr val="000000"/>
                </a:solidFill>
              </a:rPr>
              <a:t>lowest engagement</a:t>
            </a:r>
            <a:r>
              <a:rPr lang="en" sz="1400">
                <a:solidFill>
                  <a:srgbClr val="000000"/>
                </a:solidFill>
              </a:rPr>
              <a:t> overall. </a:t>
            </a:r>
            <a:endParaRPr sz="1400"/>
          </a:p>
        </p:txBody>
      </p:sp>
      <p:pic>
        <p:nvPicPr>
          <p:cNvPr id="839" name="Google Shape;839;p40"/>
          <p:cNvPicPr preferRelativeResize="0"/>
          <p:nvPr/>
        </p:nvPicPr>
        <p:blipFill>
          <a:blip r:embed="rId3">
            <a:alphaModFix/>
          </a:blip>
          <a:stretch>
            <a:fillRect/>
          </a:stretch>
        </p:blipFill>
        <p:spPr>
          <a:xfrm>
            <a:off x="242675" y="1057650"/>
            <a:ext cx="4250924" cy="2556925"/>
          </a:xfrm>
          <a:prstGeom prst="rect">
            <a:avLst/>
          </a:prstGeom>
          <a:noFill/>
          <a:ln cap="flat" cmpd="sng" w="19050">
            <a:solidFill>
              <a:schemeClr val="dk1"/>
            </a:solidFill>
            <a:prstDash val="solid"/>
            <a:round/>
            <a:headEnd len="sm" w="sm" type="none"/>
            <a:tailEnd len="sm" w="sm" type="none"/>
          </a:ln>
        </p:spPr>
      </p:pic>
      <p:pic>
        <p:nvPicPr>
          <p:cNvPr id="840" name="Google Shape;840;p40"/>
          <p:cNvPicPr preferRelativeResize="0"/>
          <p:nvPr/>
        </p:nvPicPr>
        <p:blipFill>
          <a:blip r:embed="rId4">
            <a:alphaModFix/>
          </a:blip>
          <a:stretch>
            <a:fillRect/>
          </a:stretch>
        </p:blipFill>
        <p:spPr>
          <a:xfrm>
            <a:off x="4792950" y="1057650"/>
            <a:ext cx="4126074" cy="2501925"/>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41"/>
          <p:cNvSpPr txBox="1"/>
          <p:nvPr>
            <p:ph type="title"/>
          </p:nvPr>
        </p:nvSpPr>
        <p:spPr>
          <a:xfrm>
            <a:off x="720000" y="-12175"/>
            <a:ext cx="7704000" cy="572700"/>
          </a:xfrm>
          <a:prstGeom prst="rect">
            <a:avLst/>
          </a:prstGeom>
        </p:spPr>
        <p:txBody>
          <a:bodyPr anchorCtr="0" anchor="t" bIns="91425" lIns="91425" spcFirstLastPara="1" rIns="91425" wrap="square" tIns="91425">
            <a:noAutofit/>
          </a:bodyPr>
          <a:lstStyle/>
          <a:p>
            <a:pPr indent="-228600" lvl="0" marL="457200" rtl="0" algn="ctr">
              <a:lnSpc>
                <a:spcPct val="115000"/>
              </a:lnSpc>
              <a:spcBef>
                <a:spcPts val="1200"/>
              </a:spcBef>
              <a:spcAft>
                <a:spcPts val="0"/>
              </a:spcAft>
              <a:buNone/>
            </a:pPr>
            <a:r>
              <a:rPr b="1" lang="en" sz="1600">
                <a:solidFill>
                  <a:srgbClr val="000000"/>
                </a:solidFill>
                <a:latin typeface="Barlow"/>
                <a:ea typeface="Barlow"/>
                <a:cs typeface="Barlow"/>
                <a:sym typeface="Barlow"/>
              </a:rPr>
              <a:t>7. How does the spread rate vary across different regions? </a:t>
            </a:r>
            <a:endParaRPr b="1" sz="1600">
              <a:solidFill>
                <a:srgbClr val="000000"/>
              </a:solidFill>
              <a:latin typeface="Barlow"/>
              <a:ea typeface="Barlow"/>
              <a:cs typeface="Barlow"/>
              <a:sym typeface="Barlow"/>
            </a:endParaRPr>
          </a:p>
          <a:p>
            <a:pPr indent="0" lvl="0" marL="0" rtl="0" algn="ctr">
              <a:spcBef>
                <a:spcPts val="1200"/>
              </a:spcBef>
              <a:spcAft>
                <a:spcPts val="0"/>
              </a:spcAft>
              <a:buNone/>
            </a:pPr>
            <a:r>
              <a:t/>
            </a:r>
            <a:endParaRPr b="1" sz="1600">
              <a:latin typeface="Barlow"/>
              <a:ea typeface="Barlow"/>
              <a:cs typeface="Barlow"/>
              <a:sym typeface="Barlow"/>
            </a:endParaRPr>
          </a:p>
        </p:txBody>
      </p:sp>
      <p:sp>
        <p:nvSpPr>
          <p:cNvPr id="846" name="Google Shape;846;p41"/>
          <p:cNvSpPr txBox="1"/>
          <p:nvPr>
            <p:ph idx="1" type="body"/>
          </p:nvPr>
        </p:nvSpPr>
        <p:spPr>
          <a:xfrm>
            <a:off x="113475" y="3942375"/>
            <a:ext cx="8898600" cy="1044900"/>
          </a:xfrm>
          <a:prstGeom prst="rect">
            <a:avLst/>
          </a:prstGeom>
          <a:solidFill>
            <a:schemeClr val="lt1"/>
          </a:solidFill>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000000"/>
                </a:solidFill>
              </a:rPr>
              <a:t>This analysis shows that </a:t>
            </a:r>
            <a:r>
              <a:rPr b="1" lang="en" sz="1400">
                <a:solidFill>
                  <a:srgbClr val="000000"/>
                </a:solidFill>
              </a:rPr>
              <a:t>Europe</a:t>
            </a:r>
            <a:r>
              <a:rPr lang="en" sz="1400">
                <a:solidFill>
                  <a:srgbClr val="000000"/>
                </a:solidFill>
              </a:rPr>
              <a:t> and </a:t>
            </a:r>
            <a:r>
              <a:rPr b="1" lang="en" sz="1400">
                <a:solidFill>
                  <a:srgbClr val="000000"/>
                </a:solidFill>
              </a:rPr>
              <a:t>Asia</a:t>
            </a:r>
            <a:r>
              <a:rPr lang="en" sz="1400">
                <a:solidFill>
                  <a:srgbClr val="000000"/>
                </a:solidFill>
              </a:rPr>
              <a:t> have the </a:t>
            </a:r>
            <a:r>
              <a:rPr b="1" lang="en" sz="1400">
                <a:solidFill>
                  <a:srgbClr val="000000"/>
                </a:solidFill>
              </a:rPr>
              <a:t>highest</a:t>
            </a:r>
            <a:r>
              <a:rPr lang="en" sz="1400">
                <a:solidFill>
                  <a:srgbClr val="000000"/>
                </a:solidFill>
              </a:rPr>
              <a:t> number of regions with </a:t>
            </a:r>
            <a:r>
              <a:rPr b="1" lang="en" sz="1400">
                <a:solidFill>
                  <a:srgbClr val="000000"/>
                </a:solidFill>
              </a:rPr>
              <a:t>high spread rates</a:t>
            </a:r>
            <a:r>
              <a:rPr lang="en" sz="1400">
                <a:solidFill>
                  <a:srgbClr val="000000"/>
                </a:solidFill>
              </a:rPr>
              <a:t>, while </a:t>
            </a:r>
            <a:r>
              <a:rPr b="1" lang="en" sz="1400">
                <a:solidFill>
                  <a:srgbClr val="000000"/>
                </a:solidFill>
              </a:rPr>
              <a:t>Africa</a:t>
            </a:r>
            <a:r>
              <a:rPr lang="en" sz="1400">
                <a:solidFill>
                  <a:srgbClr val="000000"/>
                </a:solidFill>
              </a:rPr>
              <a:t> and </a:t>
            </a:r>
            <a:r>
              <a:rPr b="1" lang="en" sz="1400">
                <a:solidFill>
                  <a:srgbClr val="000000"/>
                </a:solidFill>
              </a:rPr>
              <a:t>North America</a:t>
            </a:r>
            <a:r>
              <a:rPr lang="en" sz="1400">
                <a:solidFill>
                  <a:srgbClr val="000000"/>
                </a:solidFill>
              </a:rPr>
              <a:t> have more regions with </a:t>
            </a:r>
            <a:r>
              <a:rPr b="1" lang="en" sz="1400">
                <a:solidFill>
                  <a:srgbClr val="000000"/>
                </a:solidFill>
              </a:rPr>
              <a:t>low spread rates</a:t>
            </a:r>
            <a:r>
              <a:rPr lang="en" sz="1400">
                <a:solidFill>
                  <a:srgbClr val="000000"/>
                </a:solidFill>
              </a:rPr>
              <a:t>. </a:t>
            </a:r>
            <a:r>
              <a:rPr b="1" lang="en" sz="1400">
                <a:solidFill>
                  <a:srgbClr val="000000"/>
                </a:solidFill>
              </a:rPr>
              <a:t>Oceania</a:t>
            </a:r>
            <a:r>
              <a:rPr lang="en" sz="1400">
                <a:solidFill>
                  <a:srgbClr val="000000"/>
                </a:solidFill>
              </a:rPr>
              <a:t> and </a:t>
            </a:r>
            <a:r>
              <a:rPr b="1" lang="en" sz="1400">
                <a:solidFill>
                  <a:srgbClr val="000000"/>
                </a:solidFill>
              </a:rPr>
              <a:t>South America</a:t>
            </a:r>
            <a:r>
              <a:rPr lang="en" sz="1400">
                <a:solidFill>
                  <a:srgbClr val="000000"/>
                </a:solidFill>
              </a:rPr>
              <a:t> have a more </a:t>
            </a:r>
            <a:r>
              <a:rPr b="1" lang="en" sz="1400">
                <a:solidFill>
                  <a:srgbClr val="000000"/>
                </a:solidFill>
              </a:rPr>
              <a:t>balanced distribution</a:t>
            </a:r>
            <a:r>
              <a:rPr lang="en" sz="1400">
                <a:solidFill>
                  <a:srgbClr val="000000"/>
                </a:solidFill>
              </a:rPr>
              <a:t>. This could be due to </a:t>
            </a:r>
            <a:r>
              <a:rPr b="1" lang="en" sz="1400">
                <a:solidFill>
                  <a:srgbClr val="000000"/>
                </a:solidFill>
              </a:rPr>
              <a:t>factors</a:t>
            </a:r>
            <a:r>
              <a:rPr lang="en" sz="1400">
                <a:solidFill>
                  <a:srgbClr val="000000"/>
                </a:solidFill>
              </a:rPr>
              <a:t> like </a:t>
            </a:r>
            <a:r>
              <a:rPr b="1" lang="en" sz="1400">
                <a:solidFill>
                  <a:srgbClr val="000000"/>
                </a:solidFill>
              </a:rPr>
              <a:t>healthcare systems, population density, and social factors.</a:t>
            </a:r>
            <a:r>
              <a:rPr lang="en" sz="1400">
                <a:solidFill>
                  <a:srgbClr val="000000"/>
                </a:solidFill>
              </a:rPr>
              <a:t> </a:t>
            </a:r>
            <a:endParaRPr sz="1400"/>
          </a:p>
        </p:txBody>
      </p:sp>
      <p:pic>
        <p:nvPicPr>
          <p:cNvPr id="847" name="Google Shape;847;p41"/>
          <p:cNvPicPr preferRelativeResize="0"/>
          <p:nvPr/>
        </p:nvPicPr>
        <p:blipFill>
          <a:blip r:embed="rId3">
            <a:alphaModFix/>
          </a:blip>
          <a:stretch>
            <a:fillRect/>
          </a:stretch>
        </p:blipFill>
        <p:spPr>
          <a:xfrm>
            <a:off x="4663675" y="991100"/>
            <a:ext cx="4348425" cy="2632269"/>
          </a:xfrm>
          <a:prstGeom prst="rect">
            <a:avLst/>
          </a:prstGeom>
          <a:noFill/>
          <a:ln cap="flat" cmpd="sng" w="19050">
            <a:solidFill>
              <a:schemeClr val="dk1"/>
            </a:solidFill>
            <a:prstDash val="solid"/>
            <a:round/>
            <a:headEnd len="sm" w="sm" type="none"/>
            <a:tailEnd len="sm" w="sm" type="none"/>
          </a:ln>
        </p:spPr>
      </p:pic>
      <p:pic>
        <p:nvPicPr>
          <p:cNvPr id="848" name="Google Shape;848;p41"/>
          <p:cNvPicPr preferRelativeResize="0"/>
          <p:nvPr/>
        </p:nvPicPr>
        <p:blipFill>
          <a:blip r:embed="rId4">
            <a:alphaModFix/>
          </a:blip>
          <a:stretch>
            <a:fillRect/>
          </a:stretch>
        </p:blipFill>
        <p:spPr>
          <a:xfrm>
            <a:off x="113475" y="1097625"/>
            <a:ext cx="4348432" cy="2460050"/>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