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1CEA-2C45-48FE-8B01-575DB7AE2D64}" type="datetimeFigureOut">
              <a:rPr lang="bg-BG" smtClean="0"/>
              <a:t>20.6.2019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BC66-5503-41BE-B22F-B04DC084AD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982304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1CEA-2C45-48FE-8B01-575DB7AE2D64}" type="datetimeFigureOut">
              <a:rPr lang="bg-BG" smtClean="0"/>
              <a:t>20.6.2019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BC66-5503-41BE-B22F-B04DC084AD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08302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1CEA-2C45-48FE-8B01-575DB7AE2D64}" type="datetimeFigureOut">
              <a:rPr lang="bg-BG" smtClean="0"/>
              <a:t>20.6.2019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BC66-5503-41BE-B22F-B04DC084AD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183593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1CEA-2C45-48FE-8B01-575DB7AE2D64}" type="datetimeFigureOut">
              <a:rPr lang="bg-BG" smtClean="0"/>
              <a:t>20.6.2019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BC66-5503-41BE-B22F-B04DC084AD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589682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1CEA-2C45-48FE-8B01-575DB7AE2D64}" type="datetimeFigureOut">
              <a:rPr lang="bg-BG" smtClean="0"/>
              <a:t>20.6.2019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BC66-5503-41BE-B22F-B04DC084AD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805917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1CEA-2C45-48FE-8B01-575DB7AE2D64}" type="datetimeFigureOut">
              <a:rPr lang="bg-BG" smtClean="0"/>
              <a:t>20.6.2019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BC66-5503-41BE-B22F-B04DC084AD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730826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1CEA-2C45-48FE-8B01-575DB7AE2D64}" type="datetimeFigureOut">
              <a:rPr lang="bg-BG" smtClean="0"/>
              <a:t>20.6.2019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BC66-5503-41BE-B22F-B04DC084AD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461721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1CEA-2C45-48FE-8B01-575DB7AE2D64}" type="datetimeFigureOut">
              <a:rPr lang="bg-BG" smtClean="0"/>
              <a:t>20.6.2019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BC66-5503-41BE-B22F-B04DC084AD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492638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1CEA-2C45-48FE-8B01-575DB7AE2D64}" type="datetimeFigureOut">
              <a:rPr lang="bg-BG" smtClean="0"/>
              <a:t>20.6.2019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BC66-5503-41BE-B22F-B04DC084AD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304693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1CEA-2C45-48FE-8B01-575DB7AE2D64}" type="datetimeFigureOut">
              <a:rPr lang="bg-BG" smtClean="0"/>
              <a:t>20.6.2019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BC66-5503-41BE-B22F-B04DC084AD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703363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1CEA-2C45-48FE-8B01-575DB7AE2D64}" type="datetimeFigureOut">
              <a:rPr lang="bg-BG" smtClean="0"/>
              <a:t>20.6.2019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BC66-5503-41BE-B22F-B04DC084AD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1439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4000">
              <a:srgbClr val="0070C0"/>
            </a:gs>
            <a:gs pos="100000">
              <a:srgbClr val="00206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C1CEA-2C45-48FE-8B01-575DB7AE2D64}" type="datetimeFigureOut">
              <a:rPr lang="bg-BG" smtClean="0"/>
              <a:t>20.6.2019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BC66-5503-41BE-B22F-B04DC084AD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13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7716" y="6281933"/>
            <a:ext cx="8618806" cy="576067"/>
          </a:xfrm>
        </p:spPr>
        <p:txBody>
          <a:bodyPr/>
          <a:lstStyle/>
          <a:p>
            <a:r>
              <a:rPr lang="bg-BG" dirty="0" smtClean="0"/>
              <a:t>Изготвили: Никол Стоева и Сейхан Мускова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378634" y="2307102"/>
            <a:ext cx="8778239" cy="1323439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СТАНИ</a:t>
            </a:r>
            <a:r>
              <a:rPr lang="bg-BG" sz="7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bg-BG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БОГАТ</a:t>
            </a:r>
            <a:endParaRPr 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157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875 0.00116 L -0.98164 0.01342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26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7387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508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88" y="1430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5400" b="1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Правила на играта</a:t>
            </a:r>
            <a:endParaRPr lang="bg-BG" sz="5400" b="1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92" y="1468619"/>
            <a:ext cx="5967549" cy="49409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g-BG" sz="32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Имате 15 въпроса за 100 000 лева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32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Две сигурни суми от 500 лева на 5 въпрос и 2500 лева на 10 въпрос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Два </a:t>
            </a:r>
            <a:r>
              <a:rPr lang="bg-BG" sz="32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жокера</a:t>
            </a:r>
            <a:r>
              <a:rPr lang="bg-BG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bg-BG" sz="32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50/50, който елиминира два грешни отговора и помощ от приятел </a:t>
            </a:r>
            <a:endParaRPr lang="bg-BG" sz="32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18" y="1288101"/>
            <a:ext cx="3543314" cy="52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09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Лого</a:t>
            </a:r>
            <a:endParaRPr lang="bg-BG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3" y="1546997"/>
            <a:ext cx="8294914" cy="1245968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475" y="3024150"/>
            <a:ext cx="4349931" cy="313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27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0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Функцията, с която четем от файла</a:t>
            </a:r>
            <a:endParaRPr lang="bg-BG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81" y="1825625"/>
            <a:ext cx="88638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06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Autofit/>
          </a:bodyPr>
          <a:lstStyle/>
          <a:p>
            <a:pPr algn="ctr"/>
            <a:r>
              <a:rPr lang="bg-BG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Функция, с която извеждаме въпросите</a:t>
            </a:r>
            <a:endParaRPr lang="bg-BG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9" y="3170066"/>
            <a:ext cx="8004256" cy="2532928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22" y="1355381"/>
            <a:ext cx="4001922" cy="1814685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32" y="5322935"/>
            <a:ext cx="3715277" cy="12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84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750"/>
                            </p:stCondLst>
                            <p:childTnLst>
                              <p:par>
                                <p:cTn id="3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Как работи </a:t>
            </a:r>
            <a:r>
              <a:rPr lang="bg-BG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жокера</a:t>
            </a:r>
            <a:r>
              <a:rPr lang="bg-BG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50/50?</a:t>
            </a:r>
            <a:endParaRPr lang="bg-BG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64" y="1825626"/>
            <a:ext cx="59553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0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Как работи </a:t>
            </a:r>
            <a:r>
              <a:rPr lang="bg-BG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жокера</a:t>
            </a:r>
            <a:r>
              <a:rPr lang="bg-BG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помощ от приятел?</a:t>
            </a:r>
            <a:endParaRPr lang="bg-BG" sz="54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96" y="2063931"/>
            <a:ext cx="7666708" cy="34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0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Какво става когато имате верен отговор?</a:t>
            </a:r>
            <a:endParaRPr lang="bg-BG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74" y="2250939"/>
            <a:ext cx="10242251" cy="350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7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Какво става </a:t>
            </a:r>
            <a:r>
              <a:rPr lang="bg-BG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ако въведете грешен </a:t>
            </a:r>
            <a:r>
              <a:rPr lang="bg-BG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отговор?</a:t>
            </a:r>
            <a:endParaRPr lang="bg-BG" sz="54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77" y="1995192"/>
            <a:ext cx="7691445" cy="40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62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88</Words>
  <Application>Microsoft Office PowerPoint</Application>
  <PresentationFormat>Широк екран</PresentationFormat>
  <Paragraphs>13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Презентация на PowerPoint</vt:lpstr>
      <vt:lpstr>Правила на играта</vt:lpstr>
      <vt:lpstr>Лого</vt:lpstr>
      <vt:lpstr>Функцията, с която четем от файла</vt:lpstr>
      <vt:lpstr>Функция, с която извеждаме въпросите</vt:lpstr>
      <vt:lpstr>Как работи жокера 50/50?</vt:lpstr>
      <vt:lpstr>Как работи жокера помощ от приятел?</vt:lpstr>
      <vt:lpstr>Какво става когато имате верен отговор?</vt:lpstr>
      <vt:lpstr>Какво става ако въведете грешен отговор?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Емилия Стоева</dc:creator>
  <cp:lastModifiedBy>User</cp:lastModifiedBy>
  <cp:revision>24</cp:revision>
  <dcterms:created xsi:type="dcterms:W3CDTF">2019-06-20T13:54:02Z</dcterms:created>
  <dcterms:modified xsi:type="dcterms:W3CDTF">2019-06-20T15:19:52Z</dcterms:modified>
</cp:coreProperties>
</file>