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73" r:id="rId8"/>
    <p:sldId id="264" r:id="rId9"/>
    <p:sldId id="274" r:id="rId10"/>
    <p:sldId id="265" r:id="rId11"/>
    <p:sldId id="278" r:id="rId12"/>
    <p:sldId id="267" r:id="rId13"/>
    <p:sldId id="279" r:id="rId14"/>
    <p:sldId id="276" r:id="rId15"/>
    <p:sldId id="272" r:id="rId16"/>
    <p:sldId id="275" r:id="rId17"/>
    <p:sldId id="262" r:id="rId18"/>
    <p:sldId id="263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1"/>
  </p:normalViewPr>
  <p:slideViewPr>
    <p:cSldViewPr snapToGrid="0" snapToObjects="1">
      <p:cViewPr varScale="1">
        <p:scale>
          <a:sx n="63" d="100"/>
          <a:sy n="63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italbikeshare.com/system-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449147"/>
            <a:ext cx="12052300" cy="2971051"/>
          </a:xfrm>
        </p:spPr>
        <p:txBody>
          <a:bodyPr vert="horz" anchor="ctr"/>
          <a:lstStyle/>
          <a:p>
            <a:pPr algn="ctr"/>
            <a:r>
              <a:rPr lang="en-US" dirty="0"/>
              <a:t>Capital Bikeshare </a:t>
            </a:r>
            <a:r>
              <a:rPr lang="en-US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GARS CONSULTING RESOURCES</a:t>
            </a:r>
          </a:p>
        </p:txBody>
      </p:sp>
    </p:spTree>
    <p:extLst>
      <p:ext uri="{BB962C8B-B14F-4D97-AF65-F5344CB8AC3E}">
        <p14:creationId xmlns:p14="http://schemas.microsoft.com/office/powerpoint/2010/main" val="51358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/>
              <a:t>Finding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311271" y="2405912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40 % of the most popular Capital Bikeshare stations are within a 0.5 mile radius from metro stations.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70" y="2071986"/>
            <a:ext cx="4072974" cy="46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50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79400" y="2402169"/>
            <a:ext cx="11620500" cy="363876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number of Bikeshare stations within 0.5 mile radius of a metro station.</a:t>
            </a:r>
          </a:p>
          <a:p>
            <a:r>
              <a:rPr lang="en-US" dirty="0"/>
              <a:t>Increase number of bikes and docks at current stations.</a:t>
            </a:r>
          </a:p>
          <a:p>
            <a:r>
              <a:rPr lang="en-US" dirty="0"/>
              <a:t>Introduce new Bikeshare stations near metro stations in the DMV area that do not currently have a bike station within 0.5 miles.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033235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/>
              <a:t>Finding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296281" y="2477120"/>
            <a:ext cx="5418719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most common combinations of start and end stations used by Capital Bikeshare riders have incomplete bike lane coverage.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2" y="2623384"/>
            <a:ext cx="5727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97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/>
              <a:t>Finding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296281" y="2477120"/>
            <a:ext cx="6409319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most common combinations of start and end stations used by Capital Bikeshare riders have incomplete bike lane coverage.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58" y="2011680"/>
            <a:ext cx="4275600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41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419100" y="2477121"/>
            <a:ext cx="11296737" cy="3638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Pitch the city to build more bike lanes in order to promote customer safety and  increase customer satisfaction.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438061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12" y="2311400"/>
            <a:ext cx="5429688" cy="36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Bikeshare stations in Washington, D.C. are significantly more popular than stations in the suburbs.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31" y="2311400"/>
            <a:ext cx="6192021" cy="41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36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292100" y="2222287"/>
            <a:ext cx="11607799" cy="3638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Marketing strategies to increase suburban bike usage.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34509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8872920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downloaded from the Capital Bikeshare’s site.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www.capitalbikeshare.com</a:t>
            </a:r>
            <a:r>
              <a:rPr lang="en-US" dirty="0">
                <a:hlinkClick r:id="rId2"/>
              </a:rPr>
              <a:t>/system-data</a:t>
            </a:r>
            <a:endParaRPr lang="en-US" dirty="0"/>
          </a:p>
          <a:p>
            <a:r>
              <a:rPr lang="en-US" dirty="0"/>
              <a:t>Capital Bikeshare provided data files from year 2010 to 2017.</a:t>
            </a:r>
          </a:p>
          <a:p>
            <a:r>
              <a:rPr lang="en-US" dirty="0"/>
              <a:t>The years were stored in based on a year quarter.</a:t>
            </a:r>
          </a:p>
          <a:p>
            <a:r>
              <a:rPr lang="en-US" dirty="0"/>
              <a:t>Each record in the data files represents a single bike ride.</a:t>
            </a:r>
          </a:p>
          <a:p>
            <a:r>
              <a:rPr lang="en-US" dirty="0"/>
              <a:t>The record holds information like , trip minutes, start date, end date, start station, end station, bike number, membership type</a:t>
            </a:r>
          </a:p>
        </p:txBody>
      </p:sp>
    </p:spTree>
    <p:extLst>
      <p:ext uri="{BB962C8B-B14F-4D97-AF65-F5344CB8AC3E}">
        <p14:creationId xmlns:p14="http://schemas.microsoft.com/office/powerpoint/2010/main" val="2903997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time period from 2010 to 2017 the number of attributes in data file changes several times.</a:t>
            </a:r>
          </a:p>
          <a:p>
            <a:r>
              <a:rPr lang="en-US" dirty="0"/>
              <a:t>Inconsistent naming conventions for fields and variables.</a:t>
            </a:r>
          </a:p>
          <a:p>
            <a:r>
              <a:rPr lang="en-US" dirty="0"/>
              <a:t>Maximum time spent in combining the data files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7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INTRODUCTION &amp; GOALS</a:t>
            </a:r>
          </a:p>
          <a:p>
            <a:r>
              <a:rPr lang="en-US" sz="2000" dirty="0"/>
              <a:t>FINDINGS</a:t>
            </a:r>
          </a:p>
          <a:p>
            <a:r>
              <a:rPr lang="en-US" sz="2000" dirty="0"/>
              <a:t>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19113079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7468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-Ask us anything.</a:t>
            </a:r>
          </a:p>
        </p:txBody>
      </p:sp>
    </p:spTree>
    <p:extLst>
      <p:ext uri="{BB962C8B-B14F-4D97-AF65-F5344CB8AC3E}">
        <p14:creationId xmlns:p14="http://schemas.microsoft.com/office/powerpoint/2010/main" val="131392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 - Alisha Gonsalves, Gina Visnansky, Roberto Rubio and Sean Mussenden</a:t>
            </a:r>
          </a:p>
          <a:p>
            <a:r>
              <a:rPr lang="en-US" dirty="0"/>
              <a:t>Consulting group hired by Capital Bikeshare executives.</a:t>
            </a:r>
          </a:p>
        </p:txBody>
      </p:sp>
    </p:spTree>
    <p:extLst>
      <p:ext uri="{BB962C8B-B14F-4D97-AF65-F5344CB8AC3E}">
        <p14:creationId xmlns:p14="http://schemas.microsoft.com/office/powerpoint/2010/main" val="1393168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Capital Bikeshare data</a:t>
            </a:r>
          </a:p>
          <a:p>
            <a:r>
              <a:rPr lang="en-US" dirty="0"/>
              <a:t>To make recommendations to improve:</a:t>
            </a:r>
          </a:p>
          <a:p>
            <a:pPr lvl="1"/>
            <a:r>
              <a:rPr lang="en-US" dirty="0"/>
              <a:t>Business operations</a:t>
            </a:r>
          </a:p>
          <a:p>
            <a:pPr lvl="1"/>
            <a:r>
              <a:rPr lang="en-US" dirty="0"/>
              <a:t>Revenue </a:t>
            </a:r>
          </a:p>
          <a:p>
            <a:pPr lvl="1"/>
            <a:r>
              <a:rPr lang="en-US" dirty="0"/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81712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794479"/>
            <a:ext cx="10561418" cy="3625717"/>
          </a:xfrm>
        </p:spPr>
        <p:txBody>
          <a:bodyPr anchor="ctr"/>
          <a:lstStyle/>
          <a:p>
            <a:pPr algn="ctr"/>
            <a:r>
              <a:rPr lang="en-US" sz="6600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786688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/>
              <a:t>Finding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>
          <a:xfrm>
            <a:off x="251310" y="2327218"/>
            <a:ext cx="5194583" cy="3638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There is room to improve ridership in Fall and Spring.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78" y="2089474"/>
            <a:ext cx="4666486" cy="45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697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240133" y="2581168"/>
            <a:ext cx="11545467" cy="3638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Ad campaigns displaying benefits of riding during Fall and Spring</a:t>
            </a:r>
          </a:p>
          <a:p>
            <a:pPr lvl="1"/>
            <a:r>
              <a:rPr lang="en-US" dirty="0"/>
              <a:t>Affiliate discount, partner up with local restaurants to provide discounts.</a:t>
            </a:r>
          </a:p>
          <a:p>
            <a:pPr lvl="1"/>
            <a:r>
              <a:rPr lang="en-US" dirty="0"/>
              <a:t>Reduce membership fees during Fall and Spring seasons</a:t>
            </a:r>
          </a:p>
          <a:p>
            <a:pPr lvl="1"/>
            <a:r>
              <a:rPr lang="en-US" dirty="0"/>
              <a:t>Stronger pitch to commuters to become registered members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10385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dirty="0"/>
              <a:t>Finding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356241" y="2387179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Casual users take longer trips than Registered users. This takes bikes out of circulation for loyal customers.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093976"/>
            <a:ext cx="5892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18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2387180"/>
            <a:ext cx="11493500" cy="3638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special colored bikes for longer trips with lower penalty prices.</a:t>
            </a:r>
          </a:p>
          <a:p>
            <a:r>
              <a:rPr lang="en-US" dirty="0"/>
              <a:t>Special membership for Tourists (7-day pass) with higher upfront costs but lower penalty costs.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79848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377</TotalTime>
  <Words>452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Capital Bikeshare data analysis</vt:lpstr>
      <vt:lpstr>AGENDA</vt:lpstr>
      <vt:lpstr>INTRODUCTION</vt:lpstr>
      <vt:lpstr>OUR TASK</vt:lpstr>
      <vt:lpstr>FINDINGS</vt:lpstr>
      <vt:lpstr>Finding 1</vt:lpstr>
      <vt:lpstr>Recommendation</vt:lpstr>
      <vt:lpstr>Finding 2</vt:lpstr>
      <vt:lpstr>Recommendation</vt:lpstr>
      <vt:lpstr>Finding 3</vt:lpstr>
      <vt:lpstr>Recommendation</vt:lpstr>
      <vt:lpstr>Finding 4</vt:lpstr>
      <vt:lpstr>Finding 4</vt:lpstr>
      <vt:lpstr>Recommendation</vt:lpstr>
      <vt:lpstr>Finding 5</vt:lpstr>
      <vt:lpstr>Recommendation</vt:lpstr>
      <vt:lpstr>DATA INFORMATION</vt:lpstr>
      <vt:lpstr>SOURCE</vt:lpstr>
      <vt:lpstr>LIMITATIONS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GARS CONSULTING RESOURCES</dc:title>
  <dc:creator>Alisha Richard Gonsalves</dc:creator>
  <cp:lastModifiedBy>Gina Visnansky</cp:lastModifiedBy>
  <cp:revision>41</cp:revision>
  <dcterms:created xsi:type="dcterms:W3CDTF">2017-12-03T22:47:23Z</dcterms:created>
  <dcterms:modified xsi:type="dcterms:W3CDTF">2017-12-05T01:15:47Z</dcterms:modified>
</cp:coreProperties>
</file>