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4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38"/>
    <a:srgbClr val="6BB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32.svg"/><Relationship Id="rId4" Type="http://schemas.openxmlformats.org/officeDocument/2006/relationships/image" Target="../media/image28.svg"/><Relationship Id="rId9" Type="http://schemas.openxmlformats.org/officeDocument/2006/relationships/image" Target="../media/image3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hyperlink" Target="https://d0.awsstatic.com/whitepapers/KMS-CryptographicDetails.pdf" TargetMode="External"/><Relationship Id="rId13" Type="http://schemas.openxmlformats.org/officeDocument/2006/relationships/hyperlink" Target="https://d0.awsstatic.com/whitepapers/compliance/AWS_CIS_Foundations_Benchmark.pdf" TargetMode="External"/><Relationship Id="rId3" Type="http://schemas.openxmlformats.org/officeDocument/2006/relationships/hyperlink" Target="https://docs.aws.amazon.com/STS/latest/APIReference/Welcome.html" TargetMode="External"/><Relationship Id="rId7" Type="http://schemas.openxmlformats.org/officeDocument/2006/relationships/hyperlink" Target="https://aws.amazon.com/kms/" TargetMode="External"/><Relationship Id="rId12" Type="http://schemas.openxmlformats.org/officeDocument/2006/relationships/hyperlink" Target="https://d1.awsstatic.com/whitepapers/architecture/AWS-SecurityPillar.pdf" TargetMode="External"/><Relationship Id="rId2" Type="http://schemas.openxmlformats.org/officeDocument/2006/relationships/hyperlink" Target="https://aws.amazon.com/iam/" TargetMode="External"/><Relationship Id="rId1" Type="http://schemas.openxmlformats.org/officeDocument/2006/relationships/hyperlink" Target="https://pages.awscloud.com/apn-tv-authority-to-operate-ep-007.html?trk=apn-tv-carousel" TargetMode="External"/><Relationship Id="rId6" Type="http://schemas.openxmlformats.org/officeDocument/2006/relationships/hyperlink" Target="https://docs.aws.amazon.com/config/latest/developerguide/managed-rules-byaws-config.html" TargetMode="External"/><Relationship Id="rId11" Type="http://schemas.openxmlformats.org/officeDocument/2006/relationships/hyperlink" Target="https://aws.amazon.com/architecture/well-architected/" TargetMode="External"/><Relationship Id="rId5" Type="http://schemas.openxmlformats.org/officeDocument/2006/relationships/hyperlink" Target="https://aws.amazon.com/config/" TargetMode="External"/><Relationship Id="rId10" Type="http://schemas.openxmlformats.org/officeDocument/2006/relationships/hyperlink" Target="https://aws.amazon.com/cloudhsm/" TargetMode="External"/><Relationship Id="rId4" Type="http://schemas.openxmlformats.org/officeDocument/2006/relationships/hyperlink" Target="https://aws.amazon.com/organizations/" TargetMode="External"/><Relationship Id="rId9" Type="http://schemas.openxmlformats.org/officeDocument/2006/relationships/hyperlink" Target="https://csrc.nist.gov/CSRC/media/projects/cryptographic-module-validationprogram/documents/security-policies/140sp3139.pdf" TargetMode="External"/><Relationship Id="rId14" Type="http://schemas.openxmlformats.org/officeDocument/2006/relationships/hyperlink" Target="https://docs.aws.amazon.com/kms/latest/developerguide/crypto-intro.html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32.svg"/><Relationship Id="rId4" Type="http://schemas.openxmlformats.org/officeDocument/2006/relationships/image" Target="../media/image28.svg"/><Relationship Id="rId9" Type="http://schemas.openxmlformats.org/officeDocument/2006/relationships/image" Target="../media/image3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s://d0.awsstatic.com/whitepapers/KMS-CryptographicDetails.pdf" TargetMode="External"/><Relationship Id="rId13" Type="http://schemas.openxmlformats.org/officeDocument/2006/relationships/hyperlink" Target="https://d0.awsstatic.com/whitepapers/compliance/AWS_CIS_Foundations_Benchmark.pdf" TargetMode="External"/><Relationship Id="rId3" Type="http://schemas.openxmlformats.org/officeDocument/2006/relationships/hyperlink" Target="https://docs.aws.amazon.com/STS/latest/APIReference/Welcome.html" TargetMode="External"/><Relationship Id="rId7" Type="http://schemas.openxmlformats.org/officeDocument/2006/relationships/hyperlink" Target="https://aws.amazon.com/kms/" TargetMode="External"/><Relationship Id="rId12" Type="http://schemas.openxmlformats.org/officeDocument/2006/relationships/hyperlink" Target="https://d1.awsstatic.com/whitepapers/architecture/AWS-SecurityPillar.pdf" TargetMode="External"/><Relationship Id="rId2" Type="http://schemas.openxmlformats.org/officeDocument/2006/relationships/hyperlink" Target="https://aws.amazon.com/iam/" TargetMode="External"/><Relationship Id="rId1" Type="http://schemas.openxmlformats.org/officeDocument/2006/relationships/hyperlink" Target="https://pages.awscloud.com/apn-tv-authority-to-operate-ep-007.html?trk=apn-tv-carousel" TargetMode="External"/><Relationship Id="rId6" Type="http://schemas.openxmlformats.org/officeDocument/2006/relationships/hyperlink" Target="https://docs.aws.amazon.com/config/latest/developerguide/managed-rules-byaws-config.html" TargetMode="External"/><Relationship Id="rId11" Type="http://schemas.openxmlformats.org/officeDocument/2006/relationships/hyperlink" Target="https://aws.amazon.com/architecture/well-architected/" TargetMode="External"/><Relationship Id="rId5" Type="http://schemas.openxmlformats.org/officeDocument/2006/relationships/hyperlink" Target="https://aws.amazon.com/config/" TargetMode="External"/><Relationship Id="rId10" Type="http://schemas.openxmlformats.org/officeDocument/2006/relationships/hyperlink" Target="https://aws.amazon.com/cloudhsm/" TargetMode="External"/><Relationship Id="rId4" Type="http://schemas.openxmlformats.org/officeDocument/2006/relationships/hyperlink" Target="https://aws.amazon.com/organizations/" TargetMode="External"/><Relationship Id="rId9" Type="http://schemas.openxmlformats.org/officeDocument/2006/relationships/hyperlink" Target="https://csrc.nist.gov/CSRC/media/projects/cryptographic-module-validationprogram/documents/security-policies/140sp3139.pdf" TargetMode="External"/><Relationship Id="rId14" Type="http://schemas.openxmlformats.org/officeDocument/2006/relationships/hyperlink" Target="https://docs.aws.amazon.com/kms/latest/developerguide/crypto-intro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716A51-C603-43CB-9613-DD87E5951A8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CB63C7-2C08-46E3-9436-E9430CC78A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AWS CloudTrail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AWS Cloudwatch logs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AWS Cloudwatch alerts</a:t>
          </a:r>
        </a:p>
      </dgm:t>
    </dgm:pt>
    <dgm:pt modelId="{582DC355-84AC-4206-9BEF-82116AFD2418}" type="parTrans" cxnId="{70F67653-6194-41AC-B9CC-7E64CFF9B269}">
      <dgm:prSet/>
      <dgm:spPr/>
      <dgm:t>
        <a:bodyPr/>
        <a:lstStyle/>
        <a:p>
          <a:endParaRPr lang="en-US"/>
        </a:p>
      </dgm:t>
    </dgm:pt>
    <dgm:pt modelId="{82C72E33-2D70-46A8-A7A8-4471914C35C9}" type="sibTrans" cxnId="{70F67653-6194-41AC-B9CC-7E64CFF9B2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9142EB-3066-4A1F-9427-67EBA13E0F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AWS CloudTrail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AWS SNS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AWS Lambda</a:t>
          </a:r>
        </a:p>
      </dgm:t>
    </dgm:pt>
    <dgm:pt modelId="{C1387FB2-6D5A-4814-BFAA-A467DCAF3758}" type="parTrans" cxnId="{6DE47C93-572F-4CAB-8A30-BC79093752F3}">
      <dgm:prSet/>
      <dgm:spPr/>
      <dgm:t>
        <a:bodyPr/>
        <a:lstStyle/>
        <a:p>
          <a:endParaRPr lang="en-US"/>
        </a:p>
      </dgm:t>
    </dgm:pt>
    <dgm:pt modelId="{21A7044D-BA75-47D9-B69D-47D99A62884E}" type="sibTrans" cxnId="{6DE47C93-572F-4CAB-8A30-BC7909375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9B81D3-4D11-4E37-B800-F2EED6F09C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AWS Config rules (Compliance validation)</a:t>
          </a:r>
        </a:p>
      </dgm:t>
    </dgm:pt>
    <dgm:pt modelId="{FBECB90A-D117-408D-8EE5-E81E368C3E2D}" type="parTrans" cxnId="{FDC38C32-9A99-4F98-B655-3DC8B7A0A93F}">
      <dgm:prSet/>
      <dgm:spPr/>
      <dgm:t>
        <a:bodyPr/>
        <a:lstStyle/>
        <a:p>
          <a:endParaRPr lang="en-US"/>
        </a:p>
      </dgm:t>
    </dgm:pt>
    <dgm:pt modelId="{9A2563D4-DD54-4414-911F-961612D00706}" type="sibTrans" cxnId="{FDC38C32-9A99-4F98-B655-3DC8B7A0A9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B385EB-BA74-4B95-989B-C3650BF174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Amazon Inspector (host-based compliance checking)</a:t>
          </a:r>
        </a:p>
      </dgm:t>
    </dgm:pt>
    <dgm:pt modelId="{0846AF29-BB18-453C-99A3-701CCD1EAE45}" type="parTrans" cxnId="{CD6EF186-17DF-480F-9C18-59437A4D6850}">
      <dgm:prSet/>
      <dgm:spPr/>
      <dgm:t>
        <a:bodyPr/>
        <a:lstStyle/>
        <a:p>
          <a:endParaRPr lang="en-US"/>
        </a:p>
      </dgm:t>
    </dgm:pt>
    <dgm:pt modelId="{CB0A9A4A-2756-4302-B80E-6A8573D7AD2E}" type="sibTrans" cxnId="{CD6EF186-17DF-480F-9C18-59437A4D6850}">
      <dgm:prSet/>
      <dgm:spPr/>
      <dgm:t>
        <a:bodyPr/>
        <a:lstStyle/>
        <a:p>
          <a:endParaRPr lang="en-US"/>
        </a:p>
      </dgm:t>
    </dgm:pt>
    <dgm:pt modelId="{DB3A7BBD-B688-4EF8-85D5-F02D8CF88253}" type="pres">
      <dgm:prSet presAssocID="{59716A51-C603-43CB-9613-DD87E5951A88}" presName="root" presStyleCnt="0">
        <dgm:presLayoutVars>
          <dgm:dir/>
          <dgm:resizeHandles val="exact"/>
        </dgm:presLayoutVars>
      </dgm:prSet>
      <dgm:spPr/>
    </dgm:pt>
    <dgm:pt modelId="{1BA5ACE9-CDE7-4975-9019-4AF4DED1474A}" type="pres">
      <dgm:prSet presAssocID="{59716A51-C603-43CB-9613-DD87E5951A88}" presName="container" presStyleCnt="0">
        <dgm:presLayoutVars>
          <dgm:dir/>
          <dgm:resizeHandles val="exact"/>
        </dgm:presLayoutVars>
      </dgm:prSet>
      <dgm:spPr/>
    </dgm:pt>
    <dgm:pt modelId="{F67F729B-E3F9-4DD5-8193-D8E77E49FE0E}" type="pres">
      <dgm:prSet presAssocID="{F2CB63C7-2C08-46E3-9436-E9430CC78AAF}" presName="compNode" presStyleCnt="0"/>
      <dgm:spPr/>
    </dgm:pt>
    <dgm:pt modelId="{AFE4177A-CD74-4A6B-893B-DE1133CCF4C6}" type="pres">
      <dgm:prSet presAssocID="{F2CB63C7-2C08-46E3-9436-E9430CC78AAF}" presName="iconBgRect" presStyleLbl="bgShp" presStyleIdx="0" presStyleCnt="4"/>
      <dgm:spPr/>
    </dgm:pt>
    <dgm:pt modelId="{58604F7F-A730-40AA-B4C0-81D1795FF44C}" type="pres">
      <dgm:prSet presAssocID="{F2CB63C7-2C08-46E3-9436-E9430CC78A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5AF6E34-B41D-402F-BCE0-90995E5098BA}" type="pres">
      <dgm:prSet presAssocID="{F2CB63C7-2C08-46E3-9436-E9430CC78AAF}" presName="spaceRect" presStyleCnt="0"/>
      <dgm:spPr/>
    </dgm:pt>
    <dgm:pt modelId="{9442ED54-9BD0-4D74-8F2C-CBC2346DBED5}" type="pres">
      <dgm:prSet presAssocID="{F2CB63C7-2C08-46E3-9436-E9430CC78AAF}" presName="textRect" presStyleLbl="revTx" presStyleIdx="0" presStyleCnt="4">
        <dgm:presLayoutVars>
          <dgm:chMax val="1"/>
          <dgm:chPref val="1"/>
        </dgm:presLayoutVars>
      </dgm:prSet>
      <dgm:spPr/>
    </dgm:pt>
    <dgm:pt modelId="{D68D7379-48FE-4EFD-A74C-BFF3050658A9}" type="pres">
      <dgm:prSet presAssocID="{82C72E33-2D70-46A8-A7A8-4471914C35C9}" presName="sibTrans" presStyleLbl="sibTrans2D1" presStyleIdx="0" presStyleCnt="0"/>
      <dgm:spPr/>
    </dgm:pt>
    <dgm:pt modelId="{717B824A-8EB6-4D81-BD92-5DC426FA26BD}" type="pres">
      <dgm:prSet presAssocID="{639142EB-3066-4A1F-9427-67EBA13E0F3C}" presName="compNode" presStyleCnt="0"/>
      <dgm:spPr/>
    </dgm:pt>
    <dgm:pt modelId="{2256A30E-16F5-44BC-8692-934C81837C3F}" type="pres">
      <dgm:prSet presAssocID="{639142EB-3066-4A1F-9427-67EBA13E0F3C}" presName="iconBgRect" presStyleLbl="bgShp" presStyleIdx="1" presStyleCnt="4"/>
      <dgm:spPr/>
    </dgm:pt>
    <dgm:pt modelId="{EF1E3E17-AD2D-456B-933F-C1137E335143}" type="pres">
      <dgm:prSet presAssocID="{639142EB-3066-4A1F-9427-67EBA13E0F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1653F6E-A46C-428F-8CFA-50FD10C4DFF7}" type="pres">
      <dgm:prSet presAssocID="{639142EB-3066-4A1F-9427-67EBA13E0F3C}" presName="spaceRect" presStyleCnt="0"/>
      <dgm:spPr/>
    </dgm:pt>
    <dgm:pt modelId="{AB667BDC-AB5E-4342-9E0E-E299E8C2304C}" type="pres">
      <dgm:prSet presAssocID="{639142EB-3066-4A1F-9427-67EBA13E0F3C}" presName="textRect" presStyleLbl="revTx" presStyleIdx="1" presStyleCnt="4">
        <dgm:presLayoutVars>
          <dgm:chMax val="1"/>
          <dgm:chPref val="1"/>
        </dgm:presLayoutVars>
      </dgm:prSet>
      <dgm:spPr/>
    </dgm:pt>
    <dgm:pt modelId="{7EE3706E-6F69-40B0-9D6A-1513A63170AA}" type="pres">
      <dgm:prSet presAssocID="{21A7044D-BA75-47D9-B69D-47D99A62884E}" presName="sibTrans" presStyleLbl="sibTrans2D1" presStyleIdx="0" presStyleCnt="0"/>
      <dgm:spPr/>
    </dgm:pt>
    <dgm:pt modelId="{A8E93EA5-B4D2-45D7-9C81-A3CF40C36DC5}" type="pres">
      <dgm:prSet presAssocID="{779B81D3-4D11-4E37-B800-F2EED6F09C8E}" presName="compNode" presStyleCnt="0"/>
      <dgm:spPr/>
    </dgm:pt>
    <dgm:pt modelId="{AB7ED8B9-09BC-404C-8E5C-3C2AD18DF7C6}" type="pres">
      <dgm:prSet presAssocID="{779B81D3-4D11-4E37-B800-F2EED6F09C8E}" presName="iconBgRect" presStyleLbl="bgShp" presStyleIdx="2" presStyleCnt="4"/>
      <dgm:spPr/>
    </dgm:pt>
    <dgm:pt modelId="{09505E99-8371-4FAD-81FB-E7F746BF427A}" type="pres">
      <dgm:prSet presAssocID="{779B81D3-4D11-4E37-B800-F2EED6F09C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2ED669A-2332-4C63-AE47-94FFE6E87D08}" type="pres">
      <dgm:prSet presAssocID="{779B81D3-4D11-4E37-B800-F2EED6F09C8E}" presName="spaceRect" presStyleCnt="0"/>
      <dgm:spPr/>
    </dgm:pt>
    <dgm:pt modelId="{9CD6503A-B460-4DE7-BD24-01ECF1D02AEF}" type="pres">
      <dgm:prSet presAssocID="{779B81D3-4D11-4E37-B800-F2EED6F09C8E}" presName="textRect" presStyleLbl="revTx" presStyleIdx="2" presStyleCnt="4">
        <dgm:presLayoutVars>
          <dgm:chMax val="1"/>
          <dgm:chPref val="1"/>
        </dgm:presLayoutVars>
      </dgm:prSet>
      <dgm:spPr/>
    </dgm:pt>
    <dgm:pt modelId="{343D2CC6-171A-4500-BF2A-26404E82B052}" type="pres">
      <dgm:prSet presAssocID="{9A2563D4-DD54-4414-911F-961612D00706}" presName="sibTrans" presStyleLbl="sibTrans2D1" presStyleIdx="0" presStyleCnt="0"/>
      <dgm:spPr/>
    </dgm:pt>
    <dgm:pt modelId="{079DE00E-E0AF-4F62-92BC-68C2471FA027}" type="pres">
      <dgm:prSet presAssocID="{84B385EB-BA74-4B95-989B-C3650BF174A8}" presName="compNode" presStyleCnt="0"/>
      <dgm:spPr/>
    </dgm:pt>
    <dgm:pt modelId="{CA8EE5C6-B3C4-4FC5-A526-9ABD15CC3448}" type="pres">
      <dgm:prSet presAssocID="{84B385EB-BA74-4B95-989B-C3650BF174A8}" presName="iconBgRect" presStyleLbl="bgShp" presStyleIdx="3" presStyleCnt="4"/>
      <dgm:spPr/>
    </dgm:pt>
    <dgm:pt modelId="{18CDDD02-61A4-4C8B-B73C-35D79A99A673}" type="pres">
      <dgm:prSet presAssocID="{84B385EB-BA74-4B95-989B-C3650BF174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39196262-9786-46E0-813F-38E7D505D48B}" type="pres">
      <dgm:prSet presAssocID="{84B385EB-BA74-4B95-989B-C3650BF174A8}" presName="spaceRect" presStyleCnt="0"/>
      <dgm:spPr/>
    </dgm:pt>
    <dgm:pt modelId="{F3E55ECF-46FB-4994-9619-7216C75A5279}" type="pres">
      <dgm:prSet presAssocID="{84B385EB-BA74-4B95-989B-C3650BF174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D39FA04-8E4F-4CF8-A72B-8E29A7E5D6B7}" type="presOf" srcId="{82C72E33-2D70-46A8-A7A8-4471914C35C9}" destId="{D68D7379-48FE-4EFD-A74C-BFF3050658A9}" srcOrd="0" destOrd="0" presId="urn:microsoft.com/office/officeart/2018/2/layout/IconCircleList"/>
    <dgm:cxn modelId="{19F12921-D07B-48AE-B423-089D449104B7}" type="presOf" srcId="{84B385EB-BA74-4B95-989B-C3650BF174A8}" destId="{F3E55ECF-46FB-4994-9619-7216C75A5279}" srcOrd="0" destOrd="0" presId="urn:microsoft.com/office/officeart/2018/2/layout/IconCircleList"/>
    <dgm:cxn modelId="{FDC38C32-9A99-4F98-B655-3DC8B7A0A93F}" srcId="{59716A51-C603-43CB-9613-DD87E5951A88}" destId="{779B81D3-4D11-4E37-B800-F2EED6F09C8E}" srcOrd="2" destOrd="0" parTransId="{FBECB90A-D117-408D-8EE5-E81E368C3E2D}" sibTransId="{9A2563D4-DD54-4414-911F-961612D00706}"/>
    <dgm:cxn modelId="{9AFC565D-6799-4AE5-88AB-CDD0DEF03737}" type="presOf" srcId="{639142EB-3066-4A1F-9427-67EBA13E0F3C}" destId="{AB667BDC-AB5E-4342-9E0E-E299E8C2304C}" srcOrd="0" destOrd="0" presId="urn:microsoft.com/office/officeart/2018/2/layout/IconCircleList"/>
    <dgm:cxn modelId="{1FF40F73-1304-4679-9C52-754AA9D6504A}" type="presOf" srcId="{779B81D3-4D11-4E37-B800-F2EED6F09C8E}" destId="{9CD6503A-B460-4DE7-BD24-01ECF1D02AEF}" srcOrd="0" destOrd="0" presId="urn:microsoft.com/office/officeart/2018/2/layout/IconCircleList"/>
    <dgm:cxn modelId="{70F67653-6194-41AC-B9CC-7E64CFF9B269}" srcId="{59716A51-C603-43CB-9613-DD87E5951A88}" destId="{F2CB63C7-2C08-46E3-9436-E9430CC78AAF}" srcOrd="0" destOrd="0" parTransId="{582DC355-84AC-4206-9BEF-82116AFD2418}" sibTransId="{82C72E33-2D70-46A8-A7A8-4471914C35C9}"/>
    <dgm:cxn modelId="{CD6EF186-17DF-480F-9C18-59437A4D6850}" srcId="{59716A51-C603-43CB-9613-DD87E5951A88}" destId="{84B385EB-BA74-4B95-989B-C3650BF174A8}" srcOrd="3" destOrd="0" parTransId="{0846AF29-BB18-453C-99A3-701CCD1EAE45}" sibTransId="{CB0A9A4A-2756-4302-B80E-6A8573D7AD2E}"/>
    <dgm:cxn modelId="{6DE47C93-572F-4CAB-8A30-BC79093752F3}" srcId="{59716A51-C603-43CB-9613-DD87E5951A88}" destId="{639142EB-3066-4A1F-9427-67EBA13E0F3C}" srcOrd="1" destOrd="0" parTransId="{C1387FB2-6D5A-4814-BFAA-A467DCAF3758}" sibTransId="{21A7044D-BA75-47D9-B69D-47D99A62884E}"/>
    <dgm:cxn modelId="{B4B1009B-A8BA-4D44-89D1-324FBE254A8C}" type="presOf" srcId="{21A7044D-BA75-47D9-B69D-47D99A62884E}" destId="{7EE3706E-6F69-40B0-9D6A-1513A63170AA}" srcOrd="0" destOrd="0" presId="urn:microsoft.com/office/officeart/2018/2/layout/IconCircleList"/>
    <dgm:cxn modelId="{CADFBDD3-9402-44B8-BE4A-86E9F4B380C2}" type="presOf" srcId="{F2CB63C7-2C08-46E3-9436-E9430CC78AAF}" destId="{9442ED54-9BD0-4D74-8F2C-CBC2346DBED5}" srcOrd="0" destOrd="0" presId="urn:microsoft.com/office/officeart/2018/2/layout/IconCircleList"/>
    <dgm:cxn modelId="{0D4100EA-FAE7-4CE9-AEEC-D4259951EAF5}" type="presOf" srcId="{9A2563D4-DD54-4414-911F-961612D00706}" destId="{343D2CC6-171A-4500-BF2A-26404E82B052}" srcOrd="0" destOrd="0" presId="urn:microsoft.com/office/officeart/2018/2/layout/IconCircleList"/>
    <dgm:cxn modelId="{7099CEF6-9646-4ACD-ADC5-8636C1E84149}" type="presOf" srcId="{59716A51-C603-43CB-9613-DD87E5951A88}" destId="{DB3A7BBD-B688-4EF8-85D5-F02D8CF88253}" srcOrd="0" destOrd="0" presId="urn:microsoft.com/office/officeart/2018/2/layout/IconCircleList"/>
    <dgm:cxn modelId="{5A8636D2-62CC-4D32-8856-FA312C8362F1}" type="presParOf" srcId="{DB3A7BBD-B688-4EF8-85D5-F02D8CF88253}" destId="{1BA5ACE9-CDE7-4975-9019-4AF4DED1474A}" srcOrd="0" destOrd="0" presId="urn:microsoft.com/office/officeart/2018/2/layout/IconCircleList"/>
    <dgm:cxn modelId="{EF966F74-CFB7-4C6E-800C-2069016A55E4}" type="presParOf" srcId="{1BA5ACE9-CDE7-4975-9019-4AF4DED1474A}" destId="{F67F729B-E3F9-4DD5-8193-D8E77E49FE0E}" srcOrd="0" destOrd="0" presId="urn:microsoft.com/office/officeart/2018/2/layout/IconCircleList"/>
    <dgm:cxn modelId="{1731F007-2CD3-4855-893C-7DB60E6AA996}" type="presParOf" srcId="{F67F729B-E3F9-4DD5-8193-D8E77E49FE0E}" destId="{AFE4177A-CD74-4A6B-893B-DE1133CCF4C6}" srcOrd="0" destOrd="0" presId="urn:microsoft.com/office/officeart/2018/2/layout/IconCircleList"/>
    <dgm:cxn modelId="{EDA5841C-923B-452F-8A17-51EE93278A5F}" type="presParOf" srcId="{F67F729B-E3F9-4DD5-8193-D8E77E49FE0E}" destId="{58604F7F-A730-40AA-B4C0-81D1795FF44C}" srcOrd="1" destOrd="0" presId="urn:microsoft.com/office/officeart/2018/2/layout/IconCircleList"/>
    <dgm:cxn modelId="{5DDCEB26-ACA2-4D53-A539-3DD3B9D52D8E}" type="presParOf" srcId="{F67F729B-E3F9-4DD5-8193-D8E77E49FE0E}" destId="{85AF6E34-B41D-402F-BCE0-90995E5098BA}" srcOrd="2" destOrd="0" presId="urn:microsoft.com/office/officeart/2018/2/layout/IconCircleList"/>
    <dgm:cxn modelId="{DBA9BF1D-9D3A-4692-9CD3-6F2D0CAFCCBB}" type="presParOf" srcId="{F67F729B-E3F9-4DD5-8193-D8E77E49FE0E}" destId="{9442ED54-9BD0-4D74-8F2C-CBC2346DBED5}" srcOrd="3" destOrd="0" presId="urn:microsoft.com/office/officeart/2018/2/layout/IconCircleList"/>
    <dgm:cxn modelId="{ADF66ED6-21AD-4154-8C61-3EE3F405B7C5}" type="presParOf" srcId="{1BA5ACE9-CDE7-4975-9019-4AF4DED1474A}" destId="{D68D7379-48FE-4EFD-A74C-BFF3050658A9}" srcOrd="1" destOrd="0" presId="urn:microsoft.com/office/officeart/2018/2/layout/IconCircleList"/>
    <dgm:cxn modelId="{94AC4F64-859E-4AAC-A77B-FA020A2EB607}" type="presParOf" srcId="{1BA5ACE9-CDE7-4975-9019-4AF4DED1474A}" destId="{717B824A-8EB6-4D81-BD92-5DC426FA26BD}" srcOrd="2" destOrd="0" presId="urn:microsoft.com/office/officeart/2018/2/layout/IconCircleList"/>
    <dgm:cxn modelId="{E6DB7614-A119-46AD-AD61-0700B3156C0D}" type="presParOf" srcId="{717B824A-8EB6-4D81-BD92-5DC426FA26BD}" destId="{2256A30E-16F5-44BC-8692-934C81837C3F}" srcOrd="0" destOrd="0" presId="urn:microsoft.com/office/officeart/2018/2/layout/IconCircleList"/>
    <dgm:cxn modelId="{0922BBBC-03E9-4868-B5B4-65E45AC7E717}" type="presParOf" srcId="{717B824A-8EB6-4D81-BD92-5DC426FA26BD}" destId="{EF1E3E17-AD2D-456B-933F-C1137E335143}" srcOrd="1" destOrd="0" presId="urn:microsoft.com/office/officeart/2018/2/layout/IconCircleList"/>
    <dgm:cxn modelId="{5F860EDE-4677-4469-B572-E2A8C61C4616}" type="presParOf" srcId="{717B824A-8EB6-4D81-BD92-5DC426FA26BD}" destId="{E1653F6E-A46C-428F-8CFA-50FD10C4DFF7}" srcOrd="2" destOrd="0" presId="urn:microsoft.com/office/officeart/2018/2/layout/IconCircleList"/>
    <dgm:cxn modelId="{DE9269C1-B78E-4618-A993-88893DC0481B}" type="presParOf" srcId="{717B824A-8EB6-4D81-BD92-5DC426FA26BD}" destId="{AB667BDC-AB5E-4342-9E0E-E299E8C2304C}" srcOrd="3" destOrd="0" presId="urn:microsoft.com/office/officeart/2018/2/layout/IconCircleList"/>
    <dgm:cxn modelId="{9457E204-A485-4491-BB86-908327CDA51E}" type="presParOf" srcId="{1BA5ACE9-CDE7-4975-9019-4AF4DED1474A}" destId="{7EE3706E-6F69-40B0-9D6A-1513A63170AA}" srcOrd="3" destOrd="0" presId="urn:microsoft.com/office/officeart/2018/2/layout/IconCircleList"/>
    <dgm:cxn modelId="{6BC54D27-0943-4988-87C2-E7C454920025}" type="presParOf" srcId="{1BA5ACE9-CDE7-4975-9019-4AF4DED1474A}" destId="{A8E93EA5-B4D2-45D7-9C81-A3CF40C36DC5}" srcOrd="4" destOrd="0" presId="urn:microsoft.com/office/officeart/2018/2/layout/IconCircleList"/>
    <dgm:cxn modelId="{16EB9B4F-2536-4DCC-AC93-E05BAE11E1E9}" type="presParOf" srcId="{A8E93EA5-B4D2-45D7-9C81-A3CF40C36DC5}" destId="{AB7ED8B9-09BC-404C-8E5C-3C2AD18DF7C6}" srcOrd="0" destOrd="0" presId="urn:microsoft.com/office/officeart/2018/2/layout/IconCircleList"/>
    <dgm:cxn modelId="{9D1A1F65-7575-4EAE-893B-12CE83C55B9F}" type="presParOf" srcId="{A8E93EA5-B4D2-45D7-9C81-A3CF40C36DC5}" destId="{09505E99-8371-4FAD-81FB-E7F746BF427A}" srcOrd="1" destOrd="0" presId="urn:microsoft.com/office/officeart/2018/2/layout/IconCircleList"/>
    <dgm:cxn modelId="{3ED91FE8-B325-433C-B203-B657BD1CDA4E}" type="presParOf" srcId="{A8E93EA5-B4D2-45D7-9C81-A3CF40C36DC5}" destId="{02ED669A-2332-4C63-AE47-94FFE6E87D08}" srcOrd="2" destOrd="0" presId="urn:microsoft.com/office/officeart/2018/2/layout/IconCircleList"/>
    <dgm:cxn modelId="{EA35DB7A-89DD-49B7-AA5A-8AC7B3CA6A13}" type="presParOf" srcId="{A8E93EA5-B4D2-45D7-9C81-A3CF40C36DC5}" destId="{9CD6503A-B460-4DE7-BD24-01ECF1D02AEF}" srcOrd="3" destOrd="0" presId="urn:microsoft.com/office/officeart/2018/2/layout/IconCircleList"/>
    <dgm:cxn modelId="{3C7ACB29-07A9-46F2-A455-F4E313298743}" type="presParOf" srcId="{1BA5ACE9-CDE7-4975-9019-4AF4DED1474A}" destId="{343D2CC6-171A-4500-BF2A-26404E82B052}" srcOrd="5" destOrd="0" presId="urn:microsoft.com/office/officeart/2018/2/layout/IconCircleList"/>
    <dgm:cxn modelId="{63C56E7F-C7FB-4F4A-BFCB-CF0D32B74549}" type="presParOf" srcId="{1BA5ACE9-CDE7-4975-9019-4AF4DED1474A}" destId="{079DE00E-E0AF-4F62-92BC-68C2471FA027}" srcOrd="6" destOrd="0" presId="urn:microsoft.com/office/officeart/2018/2/layout/IconCircleList"/>
    <dgm:cxn modelId="{62CF71A5-3489-4720-BD8E-AEFFFAA54DFB}" type="presParOf" srcId="{079DE00E-E0AF-4F62-92BC-68C2471FA027}" destId="{CA8EE5C6-B3C4-4FC5-A526-9ABD15CC3448}" srcOrd="0" destOrd="0" presId="urn:microsoft.com/office/officeart/2018/2/layout/IconCircleList"/>
    <dgm:cxn modelId="{0F740E65-DD71-4626-ABE9-215709A51267}" type="presParOf" srcId="{079DE00E-E0AF-4F62-92BC-68C2471FA027}" destId="{18CDDD02-61A4-4C8B-B73C-35D79A99A673}" srcOrd="1" destOrd="0" presId="urn:microsoft.com/office/officeart/2018/2/layout/IconCircleList"/>
    <dgm:cxn modelId="{A98A2ECC-3F45-449E-8BCC-FF90F29866BC}" type="presParOf" srcId="{079DE00E-E0AF-4F62-92BC-68C2471FA027}" destId="{39196262-9786-46E0-813F-38E7D505D48B}" srcOrd="2" destOrd="0" presId="urn:microsoft.com/office/officeart/2018/2/layout/IconCircleList"/>
    <dgm:cxn modelId="{62AE97E5-66F2-4B4F-BDA6-8175C89C9F81}" type="presParOf" srcId="{079DE00E-E0AF-4F62-92BC-68C2471FA027}" destId="{F3E55ECF-46FB-4994-9619-7216C75A527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7DD0A6-1D74-49E5-B4A5-E70503960D4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0387C8-C4C8-49DA-BF56-5326A229B4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Template everything (Terraform, OpenTofu etc)</a:t>
          </a:r>
        </a:p>
      </dgm:t>
    </dgm:pt>
    <dgm:pt modelId="{52327491-D5E9-4519-97B4-0DB5E70427C0}" type="parTrans" cxnId="{B907F269-44EB-41BD-8F87-C5FEB5DCEFCD}">
      <dgm:prSet/>
      <dgm:spPr/>
      <dgm:t>
        <a:bodyPr/>
        <a:lstStyle/>
        <a:p>
          <a:endParaRPr lang="en-US"/>
        </a:p>
      </dgm:t>
    </dgm:pt>
    <dgm:pt modelId="{0820A749-2C17-41DD-9FF4-68EC1294A775}" type="sibTrans" cxnId="{B907F269-44EB-41BD-8F87-C5FEB5DCEFCD}">
      <dgm:prSet/>
      <dgm:spPr/>
      <dgm:t>
        <a:bodyPr/>
        <a:lstStyle/>
        <a:p>
          <a:endParaRPr lang="en-US"/>
        </a:p>
      </dgm:t>
    </dgm:pt>
    <dgm:pt modelId="{7D08A77E-EB64-4795-B790-3BF3EB759C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CI/CD Pipelines</a:t>
          </a:r>
        </a:p>
      </dgm:t>
    </dgm:pt>
    <dgm:pt modelId="{52F30923-3634-4A4C-B221-D29F50FF19A8}" type="parTrans" cxnId="{4471C543-627A-4977-BBD4-69DE67E06DB4}">
      <dgm:prSet/>
      <dgm:spPr/>
      <dgm:t>
        <a:bodyPr/>
        <a:lstStyle/>
        <a:p>
          <a:endParaRPr lang="en-US"/>
        </a:p>
      </dgm:t>
    </dgm:pt>
    <dgm:pt modelId="{DDFBC03C-295C-44B5-90F4-2E9D76BB2E6A}" type="sibTrans" cxnId="{4471C543-627A-4977-BBD4-69DE67E06DB4}">
      <dgm:prSet/>
      <dgm:spPr/>
      <dgm:t>
        <a:bodyPr/>
        <a:lstStyle/>
        <a:p>
          <a:endParaRPr lang="en-US"/>
        </a:p>
      </dgm:t>
    </dgm:pt>
    <dgm:pt modelId="{658F527E-40A9-44AA-92D6-99BEF4BD4C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 customer AWS Config rules</a:t>
          </a:r>
        </a:p>
      </dgm:t>
    </dgm:pt>
    <dgm:pt modelId="{939AF3A2-3719-4E5D-A4B0-8607C6C316B6}" type="parTrans" cxnId="{235529BC-7BF0-4EF6-9BC1-94856209A543}">
      <dgm:prSet/>
      <dgm:spPr/>
      <dgm:t>
        <a:bodyPr/>
        <a:lstStyle/>
        <a:p>
          <a:endParaRPr lang="en-US"/>
        </a:p>
      </dgm:t>
    </dgm:pt>
    <dgm:pt modelId="{D02ED81E-77D5-4B50-830B-71490263218D}" type="sibTrans" cxnId="{235529BC-7BF0-4EF6-9BC1-94856209A543}">
      <dgm:prSet/>
      <dgm:spPr/>
      <dgm:t>
        <a:bodyPr/>
        <a:lstStyle/>
        <a:p>
          <a:endParaRPr lang="en-US"/>
        </a:p>
      </dgm:t>
    </dgm:pt>
    <dgm:pt modelId="{B710DA40-AB5D-427B-A939-C52F4ED0BA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Schedule Amazon Inspector scans</a:t>
          </a:r>
        </a:p>
      </dgm:t>
    </dgm:pt>
    <dgm:pt modelId="{3E6E34D3-AE26-4581-A20E-EA18473620A8}" type="parTrans" cxnId="{E4526804-A451-433B-9652-852B6B981E2E}">
      <dgm:prSet/>
      <dgm:spPr/>
      <dgm:t>
        <a:bodyPr/>
        <a:lstStyle/>
        <a:p>
          <a:endParaRPr lang="en-US"/>
        </a:p>
      </dgm:t>
    </dgm:pt>
    <dgm:pt modelId="{91EC0B16-BC58-4113-B585-2411E5B999D8}" type="sibTrans" cxnId="{E4526804-A451-433B-9652-852B6B981E2E}">
      <dgm:prSet/>
      <dgm:spPr/>
      <dgm:t>
        <a:bodyPr/>
        <a:lstStyle/>
        <a:p>
          <a:endParaRPr lang="en-US"/>
        </a:p>
      </dgm:t>
    </dgm:pt>
    <dgm:pt modelId="{837EC5E2-804E-48A0-9313-8E2F3E993B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 response to non-compliant infrastructure</a:t>
          </a:r>
        </a:p>
      </dgm:t>
    </dgm:pt>
    <dgm:pt modelId="{1E237BC9-2202-4BCB-B6D2-8B540E1122B8}" type="parTrans" cxnId="{9CECC493-BC0E-4712-A81E-2403AF0C20E3}">
      <dgm:prSet/>
      <dgm:spPr/>
      <dgm:t>
        <a:bodyPr/>
        <a:lstStyle/>
        <a:p>
          <a:endParaRPr lang="en-US"/>
        </a:p>
      </dgm:t>
    </dgm:pt>
    <dgm:pt modelId="{6D32B407-FFED-42A1-9F45-29013967C76A}" type="sibTrans" cxnId="{9CECC493-BC0E-4712-A81E-2403AF0C20E3}">
      <dgm:prSet/>
      <dgm:spPr/>
      <dgm:t>
        <a:bodyPr/>
        <a:lstStyle/>
        <a:p>
          <a:endParaRPr lang="en-US"/>
        </a:p>
      </dgm:t>
    </dgm:pt>
    <dgm:pt modelId="{DB4C672D-7A66-4ED0-9266-B51C0548909A}" type="pres">
      <dgm:prSet presAssocID="{987DD0A6-1D74-49E5-B4A5-E70503960D41}" presName="root" presStyleCnt="0">
        <dgm:presLayoutVars>
          <dgm:dir/>
          <dgm:resizeHandles val="exact"/>
        </dgm:presLayoutVars>
      </dgm:prSet>
      <dgm:spPr/>
    </dgm:pt>
    <dgm:pt modelId="{1DBCD74B-1647-46A4-B16A-CF8ECFF9A136}" type="pres">
      <dgm:prSet presAssocID="{290387C8-C4C8-49DA-BF56-5326A229B4FC}" presName="compNode" presStyleCnt="0"/>
      <dgm:spPr/>
    </dgm:pt>
    <dgm:pt modelId="{474E570B-B0F2-42D7-AAAA-3E7723D83A18}" type="pres">
      <dgm:prSet presAssocID="{290387C8-C4C8-49DA-BF56-5326A229B4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1986DF3-82EF-4487-B5EE-FEF6BC567BB0}" type="pres">
      <dgm:prSet presAssocID="{290387C8-C4C8-49DA-BF56-5326A229B4FC}" presName="spaceRect" presStyleCnt="0"/>
      <dgm:spPr/>
    </dgm:pt>
    <dgm:pt modelId="{99B41C49-1C01-4033-9ACA-3E11B7DA457E}" type="pres">
      <dgm:prSet presAssocID="{290387C8-C4C8-49DA-BF56-5326A229B4FC}" presName="textRect" presStyleLbl="revTx" presStyleIdx="0" presStyleCnt="5">
        <dgm:presLayoutVars>
          <dgm:chMax val="1"/>
          <dgm:chPref val="1"/>
        </dgm:presLayoutVars>
      </dgm:prSet>
      <dgm:spPr/>
    </dgm:pt>
    <dgm:pt modelId="{001ED2DE-F6A2-4BA9-BE68-C475F9D32EAC}" type="pres">
      <dgm:prSet presAssocID="{0820A749-2C17-41DD-9FF4-68EC1294A775}" presName="sibTrans" presStyleCnt="0"/>
      <dgm:spPr/>
    </dgm:pt>
    <dgm:pt modelId="{2DA84DC2-7956-4239-9BD9-61D267D0E891}" type="pres">
      <dgm:prSet presAssocID="{7D08A77E-EB64-4795-B790-3BF3EB759CB6}" presName="compNode" presStyleCnt="0"/>
      <dgm:spPr/>
    </dgm:pt>
    <dgm:pt modelId="{F1C06FFC-955D-4788-AF2A-8FA9AB396AB3}" type="pres">
      <dgm:prSet presAssocID="{7D08A77E-EB64-4795-B790-3BF3EB759CB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61A238-40EB-4463-9D3E-331D9F19CFC5}" type="pres">
      <dgm:prSet presAssocID="{7D08A77E-EB64-4795-B790-3BF3EB759CB6}" presName="spaceRect" presStyleCnt="0"/>
      <dgm:spPr/>
    </dgm:pt>
    <dgm:pt modelId="{C290842D-E77C-4CCF-BF2E-353BC62BEC75}" type="pres">
      <dgm:prSet presAssocID="{7D08A77E-EB64-4795-B790-3BF3EB759CB6}" presName="textRect" presStyleLbl="revTx" presStyleIdx="1" presStyleCnt="5">
        <dgm:presLayoutVars>
          <dgm:chMax val="1"/>
          <dgm:chPref val="1"/>
        </dgm:presLayoutVars>
      </dgm:prSet>
      <dgm:spPr/>
    </dgm:pt>
    <dgm:pt modelId="{AB1F672C-A1B6-4E2D-89EE-4626C29D24F1}" type="pres">
      <dgm:prSet presAssocID="{DDFBC03C-295C-44B5-90F4-2E9D76BB2E6A}" presName="sibTrans" presStyleCnt="0"/>
      <dgm:spPr/>
    </dgm:pt>
    <dgm:pt modelId="{2F8289E8-7BBD-49DA-952C-76C6370D936D}" type="pres">
      <dgm:prSet presAssocID="{658F527E-40A9-44AA-92D6-99BEF4BD4CD5}" presName="compNode" presStyleCnt="0"/>
      <dgm:spPr/>
    </dgm:pt>
    <dgm:pt modelId="{A1185696-1774-41A5-A00B-8E6DB8EB2BB1}" type="pres">
      <dgm:prSet presAssocID="{658F527E-40A9-44AA-92D6-99BEF4BD4CD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13BA652-2DDB-4ABE-A3E3-8BE27C6F32CF}" type="pres">
      <dgm:prSet presAssocID="{658F527E-40A9-44AA-92D6-99BEF4BD4CD5}" presName="spaceRect" presStyleCnt="0"/>
      <dgm:spPr/>
    </dgm:pt>
    <dgm:pt modelId="{37976798-B018-4F04-BB1A-F872776ACCE7}" type="pres">
      <dgm:prSet presAssocID="{658F527E-40A9-44AA-92D6-99BEF4BD4CD5}" presName="textRect" presStyleLbl="revTx" presStyleIdx="2" presStyleCnt="5">
        <dgm:presLayoutVars>
          <dgm:chMax val="1"/>
          <dgm:chPref val="1"/>
        </dgm:presLayoutVars>
      </dgm:prSet>
      <dgm:spPr/>
    </dgm:pt>
    <dgm:pt modelId="{9705BF15-0338-4CFC-BB2A-F2736A8EBDB0}" type="pres">
      <dgm:prSet presAssocID="{D02ED81E-77D5-4B50-830B-71490263218D}" presName="sibTrans" presStyleCnt="0"/>
      <dgm:spPr/>
    </dgm:pt>
    <dgm:pt modelId="{52DA473D-C800-4109-9A3B-8214A71A5B19}" type="pres">
      <dgm:prSet presAssocID="{B710DA40-AB5D-427B-A939-C52F4ED0BA90}" presName="compNode" presStyleCnt="0"/>
      <dgm:spPr/>
    </dgm:pt>
    <dgm:pt modelId="{AA728858-6DE8-4DEB-85D3-D782AEFC30CE}" type="pres">
      <dgm:prSet presAssocID="{B710DA40-AB5D-427B-A939-C52F4ED0BA9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E2D5AC1-44C0-4234-A916-5FD0A9EF96FB}" type="pres">
      <dgm:prSet presAssocID="{B710DA40-AB5D-427B-A939-C52F4ED0BA90}" presName="spaceRect" presStyleCnt="0"/>
      <dgm:spPr/>
    </dgm:pt>
    <dgm:pt modelId="{6F3A5F81-B3BB-4833-9FEA-7D0F744AA90F}" type="pres">
      <dgm:prSet presAssocID="{B710DA40-AB5D-427B-A939-C52F4ED0BA90}" presName="textRect" presStyleLbl="revTx" presStyleIdx="3" presStyleCnt="5">
        <dgm:presLayoutVars>
          <dgm:chMax val="1"/>
          <dgm:chPref val="1"/>
        </dgm:presLayoutVars>
      </dgm:prSet>
      <dgm:spPr/>
    </dgm:pt>
    <dgm:pt modelId="{DAF4A994-C0ED-4B8F-8DAB-32B98026AC98}" type="pres">
      <dgm:prSet presAssocID="{91EC0B16-BC58-4113-B585-2411E5B999D8}" presName="sibTrans" presStyleCnt="0"/>
      <dgm:spPr/>
    </dgm:pt>
    <dgm:pt modelId="{353F8735-14A0-4741-B37E-86F7212B5A37}" type="pres">
      <dgm:prSet presAssocID="{837EC5E2-804E-48A0-9313-8E2F3E993B6F}" presName="compNode" presStyleCnt="0"/>
      <dgm:spPr/>
    </dgm:pt>
    <dgm:pt modelId="{E7AD0663-3B8B-4147-961D-A96FF705E8F6}" type="pres">
      <dgm:prSet presAssocID="{837EC5E2-804E-48A0-9313-8E2F3E993B6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25E63AA-9C24-4C36-96A6-9C7B30BF1FC1}" type="pres">
      <dgm:prSet presAssocID="{837EC5E2-804E-48A0-9313-8E2F3E993B6F}" presName="spaceRect" presStyleCnt="0"/>
      <dgm:spPr/>
    </dgm:pt>
    <dgm:pt modelId="{AD1A024F-0123-483B-8B66-64248E362B33}" type="pres">
      <dgm:prSet presAssocID="{837EC5E2-804E-48A0-9313-8E2F3E993B6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4526804-A451-433B-9652-852B6B981E2E}" srcId="{987DD0A6-1D74-49E5-B4A5-E70503960D41}" destId="{B710DA40-AB5D-427B-A939-C52F4ED0BA90}" srcOrd="3" destOrd="0" parTransId="{3E6E34D3-AE26-4581-A20E-EA18473620A8}" sibTransId="{91EC0B16-BC58-4113-B585-2411E5B999D8}"/>
    <dgm:cxn modelId="{2F31541B-304D-4F91-A270-2C5FC4FCE2AE}" type="presOf" srcId="{987DD0A6-1D74-49E5-B4A5-E70503960D41}" destId="{DB4C672D-7A66-4ED0-9266-B51C0548909A}" srcOrd="0" destOrd="0" presId="urn:microsoft.com/office/officeart/2018/2/layout/IconLabelList"/>
    <dgm:cxn modelId="{FD1A9334-D852-435A-95D0-280AB0D2E98F}" type="presOf" srcId="{B710DA40-AB5D-427B-A939-C52F4ED0BA90}" destId="{6F3A5F81-B3BB-4833-9FEA-7D0F744AA90F}" srcOrd="0" destOrd="0" presId="urn:microsoft.com/office/officeart/2018/2/layout/IconLabelList"/>
    <dgm:cxn modelId="{798D9B42-A4B6-465F-A890-E276D87D2313}" type="presOf" srcId="{837EC5E2-804E-48A0-9313-8E2F3E993B6F}" destId="{AD1A024F-0123-483B-8B66-64248E362B33}" srcOrd="0" destOrd="0" presId="urn:microsoft.com/office/officeart/2018/2/layout/IconLabelList"/>
    <dgm:cxn modelId="{4471C543-627A-4977-BBD4-69DE67E06DB4}" srcId="{987DD0A6-1D74-49E5-B4A5-E70503960D41}" destId="{7D08A77E-EB64-4795-B790-3BF3EB759CB6}" srcOrd="1" destOrd="0" parTransId="{52F30923-3634-4A4C-B221-D29F50FF19A8}" sibTransId="{DDFBC03C-295C-44B5-90F4-2E9D76BB2E6A}"/>
    <dgm:cxn modelId="{B907F269-44EB-41BD-8F87-C5FEB5DCEFCD}" srcId="{987DD0A6-1D74-49E5-B4A5-E70503960D41}" destId="{290387C8-C4C8-49DA-BF56-5326A229B4FC}" srcOrd="0" destOrd="0" parTransId="{52327491-D5E9-4519-97B4-0DB5E70427C0}" sibTransId="{0820A749-2C17-41DD-9FF4-68EC1294A775}"/>
    <dgm:cxn modelId="{1AE5AC8B-E44B-48E6-B7BF-E2C252CAEC67}" type="presOf" srcId="{658F527E-40A9-44AA-92D6-99BEF4BD4CD5}" destId="{37976798-B018-4F04-BB1A-F872776ACCE7}" srcOrd="0" destOrd="0" presId="urn:microsoft.com/office/officeart/2018/2/layout/IconLabelList"/>
    <dgm:cxn modelId="{9CECC493-BC0E-4712-A81E-2403AF0C20E3}" srcId="{987DD0A6-1D74-49E5-B4A5-E70503960D41}" destId="{837EC5E2-804E-48A0-9313-8E2F3E993B6F}" srcOrd="4" destOrd="0" parTransId="{1E237BC9-2202-4BCB-B6D2-8B540E1122B8}" sibTransId="{6D32B407-FFED-42A1-9F45-29013967C76A}"/>
    <dgm:cxn modelId="{765E79A6-79ED-4335-94AB-1DB9D9B4E33B}" type="presOf" srcId="{290387C8-C4C8-49DA-BF56-5326A229B4FC}" destId="{99B41C49-1C01-4033-9ACA-3E11B7DA457E}" srcOrd="0" destOrd="0" presId="urn:microsoft.com/office/officeart/2018/2/layout/IconLabelList"/>
    <dgm:cxn modelId="{235529BC-7BF0-4EF6-9BC1-94856209A543}" srcId="{987DD0A6-1D74-49E5-B4A5-E70503960D41}" destId="{658F527E-40A9-44AA-92D6-99BEF4BD4CD5}" srcOrd="2" destOrd="0" parTransId="{939AF3A2-3719-4E5D-A4B0-8607C6C316B6}" sibTransId="{D02ED81E-77D5-4B50-830B-71490263218D}"/>
    <dgm:cxn modelId="{375358FE-2EE7-4C9C-AEB3-E151BE5BADF7}" type="presOf" srcId="{7D08A77E-EB64-4795-B790-3BF3EB759CB6}" destId="{C290842D-E77C-4CCF-BF2E-353BC62BEC75}" srcOrd="0" destOrd="0" presId="urn:microsoft.com/office/officeart/2018/2/layout/IconLabelList"/>
    <dgm:cxn modelId="{B3252C93-99F7-4BD7-B727-FC8A746A5521}" type="presParOf" srcId="{DB4C672D-7A66-4ED0-9266-B51C0548909A}" destId="{1DBCD74B-1647-46A4-B16A-CF8ECFF9A136}" srcOrd="0" destOrd="0" presId="urn:microsoft.com/office/officeart/2018/2/layout/IconLabelList"/>
    <dgm:cxn modelId="{8D9BE52E-DAF1-440F-A106-6F4490A39C4A}" type="presParOf" srcId="{1DBCD74B-1647-46A4-B16A-CF8ECFF9A136}" destId="{474E570B-B0F2-42D7-AAAA-3E7723D83A18}" srcOrd="0" destOrd="0" presId="urn:microsoft.com/office/officeart/2018/2/layout/IconLabelList"/>
    <dgm:cxn modelId="{E8E40676-B097-4403-8C15-620E49C5C8A7}" type="presParOf" srcId="{1DBCD74B-1647-46A4-B16A-CF8ECFF9A136}" destId="{51986DF3-82EF-4487-B5EE-FEF6BC567BB0}" srcOrd="1" destOrd="0" presId="urn:microsoft.com/office/officeart/2018/2/layout/IconLabelList"/>
    <dgm:cxn modelId="{6E601A9C-D3B9-47AC-A72D-12F58538C736}" type="presParOf" srcId="{1DBCD74B-1647-46A4-B16A-CF8ECFF9A136}" destId="{99B41C49-1C01-4033-9ACA-3E11B7DA457E}" srcOrd="2" destOrd="0" presId="urn:microsoft.com/office/officeart/2018/2/layout/IconLabelList"/>
    <dgm:cxn modelId="{C7E144B3-9D0C-4B84-A6F5-10275B99378A}" type="presParOf" srcId="{DB4C672D-7A66-4ED0-9266-B51C0548909A}" destId="{001ED2DE-F6A2-4BA9-BE68-C475F9D32EAC}" srcOrd="1" destOrd="0" presId="urn:microsoft.com/office/officeart/2018/2/layout/IconLabelList"/>
    <dgm:cxn modelId="{DC1859C9-FF7D-4621-AF21-BAD443C64DC4}" type="presParOf" srcId="{DB4C672D-7A66-4ED0-9266-B51C0548909A}" destId="{2DA84DC2-7956-4239-9BD9-61D267D0E891}" srcOrd="2" destOrd="0" presId="urn:microsoft.com/office/officeart/2018/2/layout/IconLabelList"/>
    <dgm:cxn modelId="{B967D683-0910-4C4C-8E41-C68F079B99A0}" type="presParOf" srcId="{2DA84DC2-7956-4239-9BD9-61D267D0E891}" destId="{F1C06FFC-955D-4788-AF2A-8FA9AB396AB3}" srcOrd="0" destOrd="0" presId="urn:microsoft.com/office/officeart/2018/2/layout/IconLabelList"/>
    <dgm:cxn modelId="{189B30E0-5875-469B-9F2A-AF5D7762B68D}" type="presParOf" srcId="{2DA84DC2-7956-4239-9BD9-61D267D0E891}" destId="{5861A238-40EB-4463-9D3E-331D9F19CFC5}" srcOrd="1" destOrd="0" presId="urn:microsoft.com/office/officeart/2018/2/layout/IconLabelList"/>
    <dgm:cxn modelId="{DD19E1AE-1CBE-41C9-BA2E-2CD48B40ED76}" type="presParOf" srcId="{2DA84DC2-7956-4239-9BD9-61D267D0E891}" destId="{C290842D-E77C-4CCF-BF2E-353BC62BEC75}" srcOrd="2" destOrd="0" presId="urn:microsoft.com/office/officeart/2018/2/layout/IconLabelList"/>
    <dgm:cxn modelId="{739F6A9B-086D-439C-B4E1-56A8873ADE51}" type="presParOf" srcId="{DB4C672D-7A66-4ED0-9266-B51C0548909A}" destId="{AB1F672C-A1B6-4E2D-89EE-4626C29D24F1}" srcOrd="3" destOrd="0" presId="urn:microsoft.com/office/officeart/2018/2/layout/IconLabelList"/>
    <dgm:cxn modelId="{F992DF2E-DE43-464F-B209-52976E781655}" type="presParOf" srcId="{DB4C672D-7A66-4ED0-9266-B51C0548909A}" destId="{2F8289E8-7BBD-49DA-952C-76C6370D936D}" srcOrd="4" destOrd="0" presId="urn:microsoft.com/office/officeart/2018/2/layout/IconLabelList"/>
    <dgm:cxn modelId="{6064F042-73A7-4E25-9DF2-432E8AEF860D}" type="presParOf" srcId="{2F8289E8-7BBD-49DA-952C-76C6370D936D}" destId="{A1185696-1774-41A5-A00B-8E6DB8EB2BB1}" srcOrd="0" destOrd="0" presId="urn:microsoft.com/office/officeart/2018/2/layout/IconLabelList"/>
    <dgm:cxn modelId="{7A15B02B-E998-4AED-A093-935405AF9A72}" type="presParOf" srcId="{2F8289E8-7BBD-49DA-952C-76C6370D936D}" destId="{A13BA652-2DDB-4ABE-A3E3-8BE27C6F32CF}" srcOrd="1" destOrd="0" presId="urn:microsoft.com/office/officeart/2018/2/layout/IconLabelList"/>
    <dgm:cxn modelId="{6A5BE0CD-125B-4E3A-B7F9-892E6E923225}" type="presParOf" srcId="{2F8289E8-7BBD-49DA-952C-76C6370D936D}" destId="{37976798-B018-4F04-BB1A-F872776ACCE7}" srcOrd="2" destOrd="0" presId="urn:microsoft.com/office/officeart/2018/2/layout/IconLabelList"/>
    <dgm:cxn modelId="{4AE09C9B-32D2-46C4-8181-793F51EE6E76}" type="presParOf" srcId="{DB4C672D-7A66-4ED0-9266-B51C0548909A}" destId="{9705BF15-0338-4CFC-BB2A-F2736A8EBDB0}" srcOrd="5" destOrd="0" presId="urn:microsoft.com/office/officeart/2018/2/layout/IconLabelList"/>
    <dgm:cxn modelId="{A1AFDB78-B130-44E6-8F72-88F683E8C82E}" type="presParOf" srcId="{DB4C672D-7A66-4ED0-9266-B51C0548909A}" destId="{52DA473D-C800-4109-9A3B-8214A71A5B19}" srcOrd="6" destOrd="0" presId="urn:microsoft.com/office/officeart/2018/2/layout/IconLabelList"/>
    <dgm:cxn modelId="{57C6275D-9E4C-4B37-9544-341E0EDB95FE}" type="presParOf" srcId="{52DA473D-C800-4109-9A3B-8214A71A5B19}" destId="{AA728858-6DE8-4DEB-85D3-D782AEFC30CE}" srcOrd="0" destOrd="0" presId="urn:microsoft.com/office/officeart/2018/2/layout/IconLabelList"/>
    <dgm:cxn modelId="{8D7728BC-BEF8-455A-A77A-416D095C403D}" type="presParOf" srcId="{52DA473D-C800-4109-9A3B-8214A71A5B19}" destId="{0E2D5AC1-44C0-4234-A916-5FD0A9EF96FB}" srcOrd="1" destOrd="0" presId="urn:microsoft.com/office/officeart/2018/2/layout/IconLabelList"/>
    <dgm:cxn modelId="{FAF7C481-EAD3-4AC2-90E4-FA2C56236EE0}" type="presParOf" srcId="{52DA473D-C800-4109-9A3B-8214A71A5B19}" destId="{6F3A5F81-B3BB-4833-9FEA-7D0F744AA90F}" srcOrd="2" destOrd="0" presId="urn:microsoft.com/office/officeart/2018/2/layout/IconLabelList"/>
    <dgm:cxn modelId="{0273B522-CB41-4DC8-BA29-7F67164F3C18}" type="presParOf" srcId="{DB4C672D-7A66-4ED0-9266-B51C0548909A}" destId="{DAF4A994-C0ED-4B8F-8DAB-32B98026AC98}" srcOrd="7" destOrd="0" presId="urn:microsoft.com/office/officeart/2018/2/layout/IconLabelList"/>
    <dgm:cxn modelId="{48BC917D-ADF4-4862-8F2F-1A0C51AF6667}" type="presParOf" srcId="{DB4C672D-7A66-4ED0-9266-B51C0548909A}" destId="{353F8735-14A0-4741-B37E-86F7212B5A37}" srcOrd="8" destOrd="0" presId="urn:microsoft.com/office/officeart/2018/2/layout/IconLabelList"/>
    <dgm:cxn modelId="{8BB23F24-1C3B-4BC8-8103-AEB818FE00EF}" type="presParOf" srcId="{353F8735-14A0-4741-B37E-86F7212B5A37}" destId="{E7AD0663-3B8B-4147-961D-A96FF705E8F6}" srcOrd="0" destOrd="0" presId="urn:microsoft.com/office/officeart/2018/2/layout/IconLabelList"/>
    <dgm:cxn modelId="{4FED1718-C8BE-4FF7-BD27-09D35287A63A}" type="presParOf" srcId="{353F8735-14A0-4741-B37E-86F7212B5A37}" destId="{925E63AA-9C24-4C36-96A6-9C7B30BF1FC1}" srcOrd="1" destOrd="0" presId="urn:microsoft.com/office/officeart/2018/2/layout/IconLabelList"/>
    <dgm:cxn modelId="{96208E1B-B239-4EED-BDA4-0C5ACFD26053}" type="presParOf" srcId="{353F8735-14A0-4741-B37E-86F7212B5A37}" destId="{AD1A024F-0123-483B-8B66-64248E362B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DABDC3-9874-4F2B-8CF1-CB5E254C8EE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2BE8E7-C1FD-4271-A705-3CB6DB024A08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https://pages.awscloud.com/apn-tv-authority-to-operate-ep-007.html?trk=apn-tv-carousel</a:t>
          </a:r>
          <a:endParaRPr lang="en-US"/>
        </a:p>
      </dgm:t>
    </dgm:pt>
    <dgm:pt modelId="{E6587AA2-3F5B-4859-B680-C91B34F4DD03}" type="parTrans" cxnId="{202C1CB7-5499-4F33-870B-27B4B84A275B}">
      <dgm:prSet/>
      <dgm:spPr/>
      <dgm:t>
        <a:bodyPr/>
        <a:lstStyle/>
        <a:p>
          <a:endParaRPr lang="en-US"/>
        </a:p>
      </dgm:t>
    </dgm:pt>
    <dgm:pt modelId="{F1E4595F-26F1-4130-8F34-D5E911E45583}" type="sibTrans" cxnId="{202C1CB7-5499-4F33-870B-27B4B84A275B}">
      <dgm:prSet/>
      <dgm:spPr/>
      <dgm:t>
        <a:bodyPr/>
        <a:lstStyle/>
        <a:p>
          <a:endParaRPr lang="en-US"/>
        </a:p>
      </dgm:t>
    </dgm:pt>
    <dgm:pt modelId="{C6E835DD-4C3E-4D6C-A014-8D3587866EF2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https://aws.amazon.com/iam/</a:t>
          </a:r>
          <a:endParaRPr lang="en-US"/>
        </a:p>
      </dgm:t>
    </dgm:pt>
    <dgm:pt modelId="{A2125AE5-12B5-4C4D-85B4-C86EAE438563}" type="parTrans" cxnId="{63373D1B-2B7D-416A-9250-E8D7F57BCD51}">
      <dgm:prSet/>
      <dgm:spPr/>
      <dgm:t>
        <a:bodyPr/>
        <a:lstStyle/>
        <a:p>
          <a:endParaRPr lang="en-US"/>
        </a:p>
      </dgm:t>
    </dgm:pt>
    <dgm:pt modelId="{A7D0B31D-EF2F-48E0-A4E8-32A8978F617A}" type="sibTrans" cxnId="{63373D1B-2B7D-416A-9250-E8D7F57BCD51}">
      <dgm:prSet/>
      <dgm:spPr/>
      <dgm:t>
        <a:bodyPr/>
        <a:lstStyle/>
        <a:p>
          <a:endParaRPr lang="en-US"/>
        </a:p>
      </dgm:t>
    </dgm:pt>
    <dgm:pt modelId="{1392CC00-6632-4AA4-8CE2-B16246C66B0A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https://docs.aws.amazon.com/STS/latest/APIReference/Welcome.html</a:t>
          </a:r>
          <a:endParaRPr lang="en-US"/>
        </a:p>
      </dgm:t>
    </dgm:pt>
    <dgm:pt modelId="{6915EC1C-3EEB-42E1-9E61-7721BC8EFB73}" type="parTrans" cxnId="{E3FD8B4E-AA6D-4C0C-98F2-1F8BB4941DA8}">
      <dgm:prSet/>
      <dgm:spPr/>
      <dgm:t>
        <a:bodyPr/>
        <a:lstStyle/>
        <a:p>
          <a:endParaRPr lang="en-US"/>
        </a:p>
      </dgm:t>
    </dgm:pt>
    <dgm:pt modelId="{4E7147BA-CEAA-4552-AA8B-9D08EADD2A33}" type="sibTrans" cxnId="{E3FD8B4E-AA6D-4C0C-98F2-1F8BB4941DA8}">
      <dgm:prSet/>
      <dgm:spPr/>
      <dgm:t>
        <a:bodyPr/>
        <a:lstStyle/>
        <a:p>
          <a:endParaRPr lang="en-US"/>
        </a:p>
      </dgm:t>
    </dgm:pt>
    <dgm:pt modelId="{25F96F2F-2670-4A9B-9860-8E2ECD30B741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https://aws.amazon.com/organizations/</a:t>
          </a:r>
          <a:endParaRPr lang="en-US"/>
        </a:p>
      </dgm:t>
    </dgm:pt>
    <dgm:pt modelId="{337E61D2-6892-4031-A8CF-25C09037221B}" type="parTrans" cxnId="{FCC20C3A-D1CE-447B-9C46-9ACDBF3813E0}">
      <dgm:prSet/>
      <dgm:spPr/>
      <dgm:t>
        <a:bodyPr/>
        <a:lstStyle/>
        <a:p>
          <a:endParaRPr lang="en-US"/>
        </a:p>
      </dgm:t>
    </dgm:pt>
    <dgm:pt modelId="{16AD76BE-549B-421A-8C26-A44F3F417EF0}" type="sibTrans" cxnId="{FCC20C3A-D1CE-447B-9C46-9ACDBF3813E0}">
      <dgm:prSet/>
      <dgm:spPr/>
      <dgm:t>
        <a:bodyPr/>
        <a:lstStyle/>
        <a:p>
          <a:endParaRPr lang="en-US"/>
        </a:p>
      </dgm:t>
    </dgm:pt>
    <dgm:pt modelId="{2092B244-5428-4D0B-95FB-872D7D30D178}">
      <dgm:prSet/>
      <dgm:spPr/>
      <dgm:t>
        <a:bodyPr/>
        <a:lstStyle/>
        <a:p>
          <a:r>
            <a:rPr lang="en-US">
              <a:hlinkClick xmlns:r="http://schemas.openxmlformats.org/officeDocument/2006/relationships" r:id="rId5"/>
            </a:rPr>
            <a:t>https://aws.amazon.com/config/</a:t>
          </a:r>
          <a:endParaRPr lang="en-US"/>
        </a:p>
      </dgm:t>
    </dgm:pt>
    <dgm:pt modelId="{BB32924D-F783-487F-879B-6F027680A80E}" type="parTrans" cxnId="{46B6FD51-3088-42BF-A8CE-731AA1D09520}">
      <dgm:prSet/>
      <dgm:spPr/>
      <dgm:t>
        <a:bodyPr/>
        <a:lstStyle/>
        <a:p>
          <a:endParaRPr lang="en-US"/>
        </a:p>
      </dgm:t>
    </dgm:pt>
    <dgm:pt modelId="{5385F54F-281A-4424-B0F9-2C06F89F18CB}" type="sibTrans" cxnId="{46B6FD51-3088-42BF-A8CE-731AA1D09520}">
      <dgm:prSet/>
      <dgm:spPr/>
      <dgm:t>
        <a:bodyPr/>
        <a:lstStyle/>
        <a:p>
          <a:endParaRPr lang="en-US"/>
        </a:p>
      </dgm:t>
    </dgm:pt>
    <dgm:pt modelId="{53310FF0-2362-490C-8FA6-5C0DADE0E8AF}">
      <dgm:prSet/>
      <dgm:spPr/>
      <dgm:t>
        <a:bodyPr/>
        <a:lstStyle/>
        <a:p>
          <a:r>
            <a:rPr lang="pt-BR">
              <a:hlinkClick xmlns:r="http://schemas.openxmlformats.org/officeDocument/2006/relationships" r:id="rId6"/>
            </a:rPr>
            <a:t>https://docs.aws.amazon.com/config/latest/developerguide/managed-rules-byaws-config.html</a:t>
          </a:r>
          <a:endParaRPr lang="en-US"/>
        </a:p>
      </dgm:t>
    </dgm:pt>
    <dgm:pt modelId="{222B78C6-8B5B-4EB1-AC75-D8DF5E1746A4}" type="parTrans" cxnId="{3B1176F9-8815-4B5B-8D8C-D4715049FE72}">
      <dgm:prSet/>
      <dgm:spPr/>
      <dgm:t>
        <a:bodyPr/>
        <a:lstStyle/>
        <a:p>
          <a:endParaRPr lang="en-US"/>
        </a:p>
      </dgm:t>
    </dgm:pt>
    <dgm:pt modelId="{9F2A2CD8-9073-460A-B42D-CD9836285552}" type="sibTrans" cxnId="{3B1176F9-8815-4B5B-8D8C-D4715049FE72}">
      <dgm:prSet/>
      <dgm:spPr/>
      <dgm:t>
        <a:bodyPr/>
        <a:lstStyle/>
        <a:p>
          <a:endParaRPr lang="en-US"/>
        </a:p>
      </dgm:t>
    </dgm:pt>
    <dgm:pt modelId="{5827BFEF-35CC-45C0-A61F-7E18E226DB03}">
      <dgm:prSet/>
      <dgm:spPr/>
      <dgm:t>
        <a:bodyPr/>
        <a:lstStyle/>
        <a:p>
          <a:r>
            <a:rPr lang="en-US">
              <a:hlinkClick xmlns:r="http://schemas.openxmlformats.org/officeDocument/2006/relationships" r:id="rId7"/>
            </a:rPr>
            <a:t>https://aws.amazon.com/kms/</a:t>
          </a:r>
          <a:endParaRPr lang="en-US"/>
        </a:p>
      </dgm:t>
    </dgm:pt>
    <dgm:pt modelId="{7CE9D0FC-6D00-4372-ABAE-A6BE3B27B0D2}" type="parTrans" cxnId="{4A98CDC7-8231-4BFC-BD4F-EF92F396836D}">
      <dgm:prSet/>
      <dgm:spPr/>
      <dgm:t>
        <a:bodyPr/>
        <a:lstStyle/>
        <a:p>
          <a:endParaRPr lang="en-US"/>
        </a:p>
      </dgm:t>
    </dgm:pt>
    <dgm:pt modelId="{3DC0A4E7-7710-4315-921E-1EE7009C59E8}" type="sibTrans" cxnId="{4A98CDC7-8231-4BFC-BD4F-EF92F396836D}">
      <dgm:prSet/>
      <dgm:spPr/>
      <dgm:t>
        <a:bodyPr/>
        <a:lstStyle/>
        <a:p>
          <a:endParaRPr lang="en-US"/>
        </a:p>
      </dgm:t>
    </dgm:pt>
    <dgm:pt modelId="{749EF403-DF3C-4F7D-8E65-434EB31D3238}">
      <dgm:prSet/>
      <dgm:spPr/>
      <dgm:t>
        <a:bodyPr/>
        <a:lstStyle/>
        <a:p>
          <a:r>
            <a:rPr lang="en-US">
              <a:hlinkClick xmlns:r="http://schemas.openxmlformats.org/officeDocument/2006/relationships" r:id="rId8"/>
            </a:rPr>
            <a:t>https://d0.awsstatic.com/whitepapers/KMS-CryptographicDetails.pdf</a:t>
          </a:r>
          <a:endParaRPr lang="en-US"/>
        </a:p>
      </dgm:t>
    </dgm:pt>
    <dgm:pt modelId="{F01DAB37-A125-4B9F-ADB6-CBC356E5DF0B}" type="parTrans" cxnId="{FF882B77-A58E-4628-BF64-28FA594CB53C}">
      <dgm:prSet/>
      <dgm:spPr/>
      <dgm:t>
        <a:bodyPr/>
        <a:lstStyle/>
        <a:p>
          <a:endParaRPr lang="en-US"/>
        </a:p>
      </dgm:t>
    </dgm:pt>
    <dgm:pt modelId="{E874E79C-F188-48B5-87A5-14CF983E1127}" type="sibTrans" cxnId="{FF882B77-A58E-4628-BF64-28FA594CB53C}">
      <dgm:prSet/>
      <dgm:spPr/>
      <dgm:t>
        <a:bodyPr/>
        <a:lstStyle/>
        <a:p>
          <a:endParaRPr lang="en-US"/>
        </a:p>
      </dgm:t>
    </dgm:pt>
    <dgm:pt modelId="{6DDF10D6-99E6-4A54-AA8F-924FC031E09B}">
      <dgm:prSet/>
      <dgm:spPr/>
      <dgm:t>
        <a:bodyPr/>
        <a:lstStyle/>
        <a:p>
          <a:r>
            <a:rPr lang="en-US">
              <a:hlinkClick xmlns:r="http://schemas.openxmlformats.org/officeDocument/2006/relationships" r:id="rId9"/>
            </a:rPr>
            <a:t>https://csrc.nist.gov/CSRC/media/projects/cryptographic-module-validationprogram/documents/security-policies/140sp3139.pdf</a:t>
          </a:r>
          <a:endParaRPr lang="en-US"/>
        </a:p>
      </dgm:t>
    </dgm:pt>
    <dgm:pt modelId="{E5567D77-512B-4EC1-8F06-B90BC8161351}" type="parTrans" cxnId="{267F6EC6-379D-4CD7-A2CE-7730D683BEE6}">
      <dgm:prSet/>
      <dgm:spPr/>
      <dgm:t>
        <a:bodyPr/>
        <a:lstStyle/>
        <a:p>
          <a:endParaRPr lang="en-US"/>
        </a:p>
      </dgm:t>
    </dgm:pt>
    <dgm:pt modelId="{701E77D3-0BC1-4A1C-9E06-2BD6DCAF5AB2}" type="sibTrans" cxnId="{267F6EC6-379D-4CD7-A2CE-7730D683BEE6}">
      <dgm:prSet/>
      <dgm:spPr/>
      <dgm:t>
        <a:bodyPr/>
        <a:lstStyle/>
        <a:p>
          <a:endParaRPr lang="en-US"/>
        </a:p>
      </dgm:t>
    </dgm:pt>
    <dgm:pt modelId="{C436946D-F100-4A87-8E7F-333716F37E1B}">
      <dgm:prSet/>
      <dgm:spPr/>
      <dgm:t>
        <a:bodyPr/>
        <a:lstStyle/>
        <a:p>
          <a:r>
            <a:rPr lang="en-US">
              <a:hlinkClick xmlns:r="http://schemas.openxmlformats.org/officeDocument/2006/relationships" r:id="rId10"/>
            </a:rPr>
            <a:t>https://aws.amazon.com/cloudhsm/</a:t>
          </a:r>
          <a:endParaRPr lang="en-US"/>
        </a:p>
      </dgm:t>
    </dgm:pt>
    <dgm:pt modelId="{8FC0F0BF-4383-477C-BA98-6C8575A39241}" type="parTrans" cxnId="{6E7EDAB1-B967-4DE1-ABAE-8C4D90D1F1F2}">
      <dgm:prSet/>
      <dgm:spPr/>
      <dgm:t>
        <a:bodyPr/>
        <a:lstStyle/>
        <a:p>
          <a:endParaRPr lang="en-US"/>
        </a:p>
      </dgm:t>
    </dgm:pt>
    <dgm:pt modelId="{8287820C-9048-4727-AAA4-71F15DC6D1E2}" type="sibTrans" cxnId="{6E7EDAB1-B967-4DE1-ABAE-8C4D90D1F1F2}">
      <dgm:prSet/>
      <dgm:spPr/>
      <dgm:t>
        <a:bodyPr/>
        <a:lstStyle/>
        <a:p>
          <a:endParaRPr lang="en-US"/>
        </a:p>
      </dgm:t>
    </dgm:pt>
    <dgm:pt modelId="{8ED24407-74BB-4A62-B047-28D28B3D46A6}">
      <dgm:prSet/>
      <dgm:spPr/>
      <dgm:t>
        <a:bodyPr/>
        <a:lstStyle/>
        <a:p>
          <a:r>
            <a:rPr lang="en-US">
              <a:hlinkClick xmlns:r="http://schemas.openxmlformats.org/officeDocument/2006/relationships" r:id="rId11"/>
            </a:rPr>
            <a:t>https://aws.amazon.com/architecture/well-architected/</a:t>
          </a:r>
          <a:endParaRPr lang="en-US"/>
        </a:p>
      </dgm:t>
    </dgm:pt>
    <dgm:pt modelId="{B1360887-B5E4-4B1B-9503-C1C9F4662CF4}" type="parTrans" cxnId="{B015294F-2087-488E-B2AD-3528861FF40B}">
      <dgm:prSet/>
      <dgm:spPr/>
      <dgm:t>
        <a:bodyPr/>
        <a:lstStyle/>
        <a:p>
          <a:endParaRPr lang="en-US"/>
        </a:p>
      </dgm:t>
    </dgm:pt>
    <dgm:pt modelId="{D03143CB-B01A-442C-B7B8-37F397B893A6}" type="sibTrans" cxnId="{B015294F-2087-488E-B2AD-3528861FF40B}">
      <dgm:prSet/>
      <dgm:spPr/>
      <dgm:t>
        <a:bodyPr/>
        <a:lstStyle/>
        <a:p>
          <a:endParaRPr lang="en-US"/>
        </a:p>
      </dgm:t>
    </dgm:pt>
    <dgm:pt modelId="{BA006B0D-AA22-44DB-8497-D235A47E44A4}">
      <dgm:prSet/>
      <dgm:spPr/>
      <dgm:t>
        <a:bodyPr/>
        <a:lstStyle/>
        <a:p>
          <a:r>
            <a:rPr lang="en-US">
              <a:hlinkClick xmlns:r="http://schemas.openxmlformats.org/officeDocument/2006/relationships" r:id="rId12"/>
            </a:rPr>
            <a:t>https://d1.awsstatic.com/whitepapers/architecture/AWS-SecurityPillar.pdf</a:t>
          </a:r>
          <a:endParaRPr lang="en-US"/>
        </a:p>
      </dgm:t>
    </dgm:pt>
    <dgm:pt modelId="{E4561EFD-930B-4C0A-945C-D39E1EC85D41}" type="parTrans" cxnId="{13EBF5D5-2A97-425B-B2A0-06AE7283526D}">
      <dgm:prSet/>
      <dgm:spPr/>
      <dgm:t>
        <a:bodyPr/>
        <a:lstStyle/>
        <a:p>
          <a:endParaRPr lang="en-US"/>
        </a:p>
      </dgm:t>
    </dgm:pt>
    <dgm:pt modelId="{84B8CB3F-C2C3-4094-B3F7-FFD1180D29F5}" type="sibTrans" cxnId="{13EBF5D5-2A97-425B-B2A0-06AE7283526D}">
      <dgm:prSet/>
      <dgm:spPr/>
      <dgm:t>
        <a:bodyPr/>
        <a:lstStyle/>
        <a:p>
          <a:endParaRPr lang="en-US"/>
        </a:p>
      </dgm:t>
    </dgm:pt>
    <dgm:pt modelId="{3A84EAEB-74D5-4AE1-A6CE-331BFF5F5249}">
      <dgm:prSet/>
      <dgm:spPr/>
      <dgm:t>
        <a:bodyPr/>
        <a:lstStyle/>
        <a:p>
          <a:r>
            <a:rPr lang="en-US">
              <a:hlinkClick xmlns:r="http://schemas.openxmlformats.org/officeDocument/2006/relationships" r:id="rId13"/>
            </a:rPr>
            <a:t>https://d0.awsstatic.com/whitepapers/compliance/AWS_CIS_Foundations_Benchmark.pdf</a:t>
          </a:r>
          <a:endParaRPr lang="en-US"/>
        </a:p>
      </dgm:t>
    </dgm:pt>
    <dgm:pt modelId="{3A26A2F7-4850-42DE-BD5D-A360A841FC01}" type="parTrans" cxnId="{7EC38CD0-47BA-4CD7-B4E0-9D87108C58FB}">
      <dgm:prSet/>
      <dgm:spPr/>
      <dgm:t>
        <a:bodyPr/>
        <a:lstStyle/>
        <a:p>
          <a:endParaRPr lang="en-US"/>
        </a:p>
      </dgm:t>
    </dgm:pt>
    <dgm:pt modelId="{04154296-4504-4639-A5D6-ADBDE280B042}" type="sibTrans" cxnId="{7EC38CD0-47BA-4CD7-B4E0-9D87108C58FB}">
      <dgm:prSet/>
      <dgm:spPr/>
      <dgm:t>
        <a:bodyPr/>
        <a:lstStyle/>
        <a:p>
          <a:endParaRPr lang="en-US"/>
        </a:p>
      </dgm:t>
    </dgm:pt>
    <dgm:pt modelId="{5AE30A6B-9ADE-45AF-A2E3-8859C1D42E66}">
      <dgm:prSet/>
      <dgm:spPr/>
      <dgm:t>
        <a:bodyPr/>
        <a:lstStyle/>
        <a:p>
          <a:r>
            <a:rPr lang="pt-BR">
              <a:hlinkClick xmlns:r="http://schemas.openxmlformats.org/officeDocument/2006/relationships" r:id="rId14"/>
            </a:rPr>
            <a:t>https://docs.aws.amazon.com/kms/latest/developerguide/crypto-intro.html</a:t>
          </a:r>
          <a:endParaRPr lang="en-US"/>
        </a:p>
      </dgm:t>
    </dgm:pt>
    <dgm:pt modelId="{F67E4194-2218-450F-BCDF-1A57B1D6C408}" type="parTrans" cxnId="{CA28DE16-425F-45DB-858D-B35960972D08}">
      <dgm:prSet/>
      <dgm:spPr/>
      <dgm:t>
        <a:bodyPr/>
        <a:lstStyle/>
        <a:p>
          <a:endParaRPr lang="en-US"/>
        </a:p>
      </dgm:t>
    </dgm:pt>
    <dgm:pt modelId="{F8AAB6B9-84F4-4BBD-938A-CA65FA87CC03}" type="sibTrans" cxnId="{CA28DE16-425F-45DB-858D-B35960972D08}">
      <dgm:prSet/>
      <dgm:spPr/>
      <dgm:t>
        <a:bodyPr/>
        <a:lstStyle/>
        <a:p>
          <a:endParaRPr lang="en-US"/>
        </a:p>
      </dgm:t>
    </dgm:pt>
    <dgm:pt modelId="{6F4DF9F0-7F76-43A9-9574-7A7855D49276}" type="pres">
      <dgm:prSet presAssocID="{EEDABDC3-9874-4F2B-8CF1-CB5E254C8EE7}" presName="vert0" presStyleCnt="0">
        <dgm:presLayoutVars>
          <dgm:dir/>
          <dgm:animOne val="branch"/>
          <dgm:animLvl val="lvl"/>
        </dgm:presLayoutVars>
      </dgm:prSet>
      <dgm:spPr/>
    </dgm:pt>
    <dgm:pt modelId="{C1BB6058-97E8-40BE-AEE7-FD817B8CADFB}" type="pres">
      <dgm:prSet presAssocID="{E82BE8E7-C1FD-4271-A705-3CB6DB024A08}" presName="thickLine" presStyleLbl="alignNode1" presStyleIdx="0" presStyleCnt="14"/>
      <dgm:spPr/>
    </dgm:pt>
    <dgm:pt modelId="{11FE0784-F957-4EE6-A8F9-17E16B265F64}" type="pres">
      <dgm:prSet presAssocID="{E82BE8E7-C1FD-4271-A705-3CB6DB024A08}" presName="horz1" presStyleCnt="0"/>
      <dgm:spPr/>
    </dgm:pt>
    <dgm:pt modelId="{BFADBD4B-CD34-4738-A561-C8703C228946}" type="pres">
      <dgm:prSet presAssocID="{E82BE8E7-C1FD-4271-A705-3CB6DB024A08}" presName="tx1" presStyleLbl="revTx" presStyleIdx="0" presStyleCnt="14"/>
      <dgm:spPr/>
    </dgm:pt>
    <dgm:pt modelId="{E012B447-2762-40AD-A79F-B10724D7342B}" type="pres">
      <dgm:prSet presAssocID="{E82BE8E7-C1FD-4271-A705-3CB6DB024A08}" presName="vert1" presStyleCnt="0"/>
      <dgm:spPr/>
    </dgm:pt>
    <dgm:pt modelId="{8593338E-21F1-4CE8-918D-B90A8B1C4BC0}" type="pres">
      <dgm:prSet presAssocID="{C6E835DD-4C3E-4D6C-A014-8D3587866EF2}" presName="thickLine" presStyleLbl="alignNode1" presStyleIdx="1" presStyleCnt="14"/>
      <dgm:spPr/>
    </dgm:pt>
    <dgm:pt modelId="{24B555F7-A62B-4BF7-AA43-025E05624FC0}" type="pres">
      <dgm:prSet presAssocID="{C6E835DD-4C3E-4D6C-A014-8D3587866EF2}" presName="horz1" presStyleCnt="0"/>
      <dgm:spPr/>
    </dgm:pt>
    <dgm:pt modelId="{29DD7495-F943-4098-9A55-80179BF77292}" type="pres">
      <dgm:prSet presAssocID="{C6E835DD-4C3E-4D6C-A014-8D3587866EF2}" presName="tx1" presStyleLbl="revTx" presStyleIdx="1" presStyleCnt="14"/>
      <dgm:spPr/>
    </dgm:pt>
    <dgm:pt modelId="{2D0B004D-085A-402E-9B64-61B9682ED725}" type="pres">
      <dgm:prSet presAssocID="{C6E835DD-4C3E-4D6C-A014-8D3587866EF2}" presName="vert1" presStyleCnt="0"/>
      <dgm:spPr/>
    </dgm:pt>
    <dgm:pt modelId="{CA4A0E0A-A59C-4327-A987-B2370542FD6C}" type="pres">
      <dgm:prSet presAssocID="{1392CC00-6632-4AA4-8CE2-B16246C66B0A}" presName="thickLine" presStyleLbl="alignNode1" presStyleIdx="2" presStyleCnt="14"/>
      <dgm:spPr/>
    </dgm:pt>
    <dgm:pt modelId="{892221AA-DD50-4BFE-B6AD-E56215320B60}" type="pres">
      <dgm:prSet presAssocID="{1392CC00-6632-4AA4-8CE2-B16246C66B0A}" presName="horz1" presStyleCnt="0"/>
      <dgm:spPr/>
    </dgm:pt>
    <dgm:pt modelId="{BF85D403-B94A-4D3B-8515-03C48DB96F18}" type="pres">
      <dgm:prSet presAssocID="{1392CC00-6632-4AA4-8CE2-B16246C66B0A}" presName="tx1" presStyleLbl="revTx" presStyleIdx="2" presStyleCnt="14"/>
      <dgm:spPr/>
    </dgm:pt>
    <dgm:pt modelId="{7AF6965D-176A-4F41-961E-8D3720426FEE}" type="pres">
      <dgm:prSet presAssocID="{1392CC00-6632-4AA4-8CE2-B16246C66B0A}" presName="vert1" presStyleCnt="0"/>
      <dgm:spPr/>
    </dgm:pt>
    <dgm:pt modelId="{FBBF5CD8-0949-4457-BB9E-5B39DDB9EDE4}" type="pres">
      <dgm:prSet presAssocID="{25F96F2F-2670-4A9B-9860-8E2ECD30B741}" presName="thickLine" presStyleLbl="alignNode1" presStyleIdx="3" presStyleCnt="14"/>
      <dgm:spPr/>
    </dgm:pt>
    <dgm:pt modelId="{5A6FC4AE-A3D3-4C35-9C87-8446C3415C09}" type="pres">
      <dgm:prSet presAssocID="{25F96F2F-2670-4A9B-9860-8E2ECD30B741}" presName="horz1" presStyleCnt="0"/>
      <dgm:spPr/>
    </dgm:pt>
    <dgm:pt modelId="{053574A0-9EFE-484B-8CCF-9637EAD8A241}" type="pres">
      <dgm:prSet presAssocID="{25F96F2F-2670-4A9B-9860-8E2ECD30B741}" presName="tx1" presStyleLbl="revTx" presStyleIdx="3" presStyleCnt="14"/>
      <dgm:spPr/>
    </dgm:pt>
    <dgm:pt modelId="{230BAD30-5CA4-4A9E-9D63-1F8C9E62193B}" type="pres">
      <dgm:prSet presAssocID="{25F96F2F-2670-4A9B-9860-8E2ECD30B741}" presName="vert1" presStyleCnt="0"/>
      <dgm:spPr/>
    </dgm:pt>
    <dgm:pt modelId="{F79C79F9-371A-4563-BBB9-7FC08D739FE1}" type="pres">
      <dgm:prSet presAssocID="{2092B244-5428-4D0B-95FB-872D7D30D178}" presName="thickLine" presStyleLbl="alignNode1" presStyleIdx="4" presStyleCnt="14"/>
      <dgm:spPr/>
    </dgm:pt>
    <dgm:pt modelId="{7AC8230D-1BEA-436D-AB15-4CDEEFB1EE2E}" type="pres">
      <dgm:prSet presAssocID="{2092B244-5428-4D0B-95FB-872D7D30D178}" presName="horz1" presStyleCnt="0"/>
      <dgm:spPr/>
    </dgm:pt>
    <dgm:pt modelId="{681C5435-C01C-4ABA-97C8-2E7DC23E998A}" type="pres">
      <dgm:prSet presAssocID="{2092B244-5428-4D0B-95FB-872D7D30D178}" presName="tx1" presStyleLbl="revTx" presStyleIdx="4" presStyleCnt="14"/>
      <dgm:spPr/>
    </dgm:pt>
    <dgm:pt modelId="{76032D24-E84B-4CAC-9EDC-E783471A05AC}" type="pres">
      <dgm:prSet presAssocID="{2092B244-5428-4D0B-95FB-872D7D30D178}" presName="vert1" presStyleCnt="0"/>
      <dgm:spPr/>
    </dgm:pt>
    <dgm:pt modelId="{281671AD-4CA1-4867-86AC-AE4277B8FF03}" type="pres">
      <dgm:prSet presAssocID="{53310FF0-2362-490C-8FA6-5C0DADE0E8AF}" presName="thickLine" presStyleLbl="alignNode1" presStyleIdx="5" presStyleCnt="14"/>
      <dgm:spPr/>
    </dgm:pt>
    <dgm:pt modelId="{CE388FED-E3DA-45C9-B0FF-44EBB8333F02}" type="pres">
      <dgm:prSet presAssocID="{53310FF0-2362-490C-8FA6-5C0DADE0E8AF}" presName="horz1" presStyleCnt="0"/>
      <dgm:spPr/>
    </dgm:pt>
    <dgm:pt modelId="{3B129730-C72B-4D55-931B-3112CD380437}" type="pres">
      <dgm:prSet presAssocID="{53310FF0-2362-490C-8FA6-5C0DADE0E8AF}" presName="tx1" presStyleLbl="revTx" presStyleIdx="5" presStyleCnt="14"/>
      <dgm:spPr/>
    </dgm:pt>
    <dgm:pt modelId="{7953DD60-8A14-47CC-9F52-A6CE0D79AA81}" type="pres">
      <dgm:prSet presAssocID="{53310FF0-2362-490C-8FA6-5C0DADE0E8AF}" presName="vert1" presStyleCnt="0"/>
      <dgm:spPr/>
    </dgm:pt>
    <dgm:pt modelId="{6B312155-6B14-4961-85B4-FDA084403038}" type="pres">
      <dgm:prSet presAssocID="{5827BFEF-35CC-45C0-A61F-7E18E226DB03}" presName="thickLine" presStyleLbl="alignNode1" presStyleIdx="6" presStyleCnt="14"/>
      <dgm:spPr/>
    </dgm:pt>
    <dgm:pt modelId="{66CF9065-C5D3-4215-B47C-A0D8631D6687}" type="pres">
      <dgm:prSet presAssocID="{5827BFEF-35CC-45C0-A61F-7E18E226DB03}" presName="horz1" presStyleCnt="0"/>
      <dgm:spPr/>
    </dgm:pt>
    <dgm:pt modelId="{082CB9CD-A15A-40E5-8596-93BBAA749EE1}" type="pres">
      <dgm:prSet presAssocID="{5827BFEF-35CC-45C0-A61F-7E18E226DB03}" presName="tx1" presStyleLbl="revTx" presStyleIdx="6" presStyleCnt="14"/>
      <dgm:spPr/>
    </dgm:pt>
    <dgm:pt modelId="{818D5BA2-05AA-46CA-BB37-5156DD68792C}" type="pres">
      <dgm:prSet presAssocID="{5827BFEF-35CC-45C0-A61F-7E18E226DB03}" presName="vert1" presStyleCnt="0"/>
      <dgm:spPr/>
    </dgm:pt>
    <dgm:pt modelId="{F35BB5B8-5EEB-453B-AE96-37E7C649F600}" type="pres">
      <dgm:prSet presAssocID="{749EF403-DF3C-4F7D-8E65-434EB31D3238}" presName="thickLine" presStyleLbl="alignNode1" presStyleIdx="7" presStyleCnt="14"/>
      <dgm:spPr/>
    </dgm:pt>
    <dgm:pt modelId="{2D2491C8-4620-4A08-B76F-7C5F22FCC89F}" type="pres">
      <dgm:prSet presAssocID="{749EF403-DF3C-4F7D-8E65-434EB31D3238}" presName="horz1" presStyleCnt="0"/>
      <dgm:spPr/>
    </dgm:pt>
    <dgm:pt modelId="{B3CB7937-6DF7-4858-AE1D-C27C8212AB1E}" type="pres">
      <dgm:prSet presAssocID="{749EF403-DF3C-4F7D-8E65-434EB31D3238}" presName="tx1" presStyleLbl="revTx" presStyleIdx="7" presStyleCnt="14"/>
      <dgm:spPr/>
    </dgm:pt>
    <dgm:pt modelId="{7FDBB791-8FAF-4073-9B52-4393C9245832}" type="pres">
      <dgm:prSet presAssocID="{749EF403-DF3C-4F7D-8E65-434EB31D3238}" presName="vert1" presStyleCnt="0"/>
      <dgm:spPr/>
    </dgm:pt>
    <dgm:pt modelId="{C6062339-EFB3-4A02-A39B-052558381865}" type="pres">
      <dgm:prSet presAssocID="{6DDF10D6-99E6-4A54-AA8F-924FC031E09B}" presName="thickLine" presStyleLbl="alignNode1" presStyleIdx="8" presStyleCnt="14"/>
      <dgm:spPr/>
    </dgm:pt>
    <dgm:pt modelId="{FA7F1B76-EE29-4E32-B1B0-0B9E5D5BAA51}" type="pres">
      <dgm:prSet presAssocID="{6DDF10D6-99E6-4A54-AA8F-924FC031E09B}" presName="horz1" presStyleCnt="0"/>
      <dgm:spPr/>
    </dgm:pt>
    <dgm:pt modelId="{95DDA4A3-C705-41F4-AB04-10A8DA1922BC}" type="pres">
      <dgm:prSet presAssocID="{6DDF10D6-99E6-4A54-AA8F-924FC031E09B}" presName="tx1" presStyleLbl="revTx" presStyleIdx="8" presStyleCnt="14"/>
      <dgm:spPr/>
    </dgm:pt>
    <dgm:pt modelId="{EF84082C-6016-4AC0-B1A7-A9FC883BC085}" type="pres">
      <dgm:prSet presAssocID="{6DDF10D6-99E6-4A54-AA8F-924FC031E09B}" presName="vert1" presStyleCnt="0"/>
      <dgm:spPr/>
    </dgm:pt>
    <dgm:pt modelId="{9A22D790-8D61-4433-83C2-6A457DCE27FC}" type="pres">
      <dgm:prSet presAssocID="{C436946D-F100-4A87-8E7F-333716F37E1B}" presName="thickLine" presStyleLbl="alignNode1" presStyleIdx="9" presStyleCnt="14"/>
      <dgm:spPr/>
    </dgm:pt>
    <dgm:pt modelId="{AECF12A1-5926-440A-9EBF-F3B3D58FB685}" type="pres">
      <dgm:prSet presAssocID="{C436946D-F100-4A87-8E7F-333716F37E1B}" presName="horz1" presStyleCnt="0"/>
      <dgm:spPr/>
    </dgm:pt>
    <dgm:pt modelId="{8AD8D5EA-7F52-416B-86E0-DFFE4614D913}" type="pres">
      <dgm:prSet presAssocID="{C436946D-F100-4A87-8E7F-333716F37E1B}" presName="tx1" presStyleLbl="revTx" presStyleIdx="9" presStyleCnt="14"/>
      <dgm:spPr/>
    </dgm:pt>
    <dgm:pt modelId="{C5771BEE-7403-4F02-B410-AC6F24609822}" type="pres">
      <dgm:prSet presAssocID="{C436946D-F100-4A87-8E7F-333716F37E1B}" presName="vert1" presStyleCnt="0"/>
      <dgm:spPr/>
    </dgm:pt>
    <dgm:pt modelId="{8F5A2307-9565-4AD2-B187-8268D732519B}" type="pres">
      <dgm:prSet presAssocID="{8ED24407-74BB-4A62-B047-28D28B3D46A6}" presName="thickLine" presStyleLbl="alignNode1" presStyleIdx="10" presStyleCnt="14"/>
      <dgm:spPr/>
    </dgm:pt>
    <dgm:pt modelId="{70CAE6D1-E90B-4D5D-86B6-DC59ADBD1EFB}" type="pres">
      <dgm:prSet presAssocID="{8ED24407-74BB-4A62-B047-28D28B3D46A6}" presName="horz1" presStyleCnt="0"/>
      <dgm:spPr/>
    </dgm:pt>
    <dgm:pt modelId="{BF3A966C-CACA-485A-8140-BC93D141BC1C}" type="pres">
      <dgm:prSet presAssocID="{8ED24407-74BB-4A62-B047-28D28B3D46A6}" presName="tx1" presStyleLbl="revTx" presStyleIdx="10" presStyleCnt="14"/>
      <dgm:spPr/>
    </dgm:pt>
    <dgm:pt modelId="{7568E1AB-D87A-4897-B3D7-76F42418264B}" type="pres">
      <dgm:prSet presAssocID="{8ED24407-74BB-4A62-B047-28D28B3D46A6}" presName="vert1" presStyleCnt="0"/>
      <dgm:spPr/>
    </dgm:pt>
    <dgm:pt modelId="{34B7A5BD-3AF9-447F-A9F3-13B46A6ACAE4}" type="pres">
      <dgm:prSet presAssocID="{BA006B0D-AA22-44DB-8497-D235A47E44A4}" presName="thickLine" presStyleLbl="alignNode1" presStyleIdx="11" presStyleCnt="14"/>
      <dgm:spPr/>
    </dgm:pt>
    <dgm:pt modelId="{DE831E86-9E4A-4790-9E99-18500BFECF10}" type="pres">
      <dgm:prSet presAssocID="{BA006B0D-AA22-44DB-8497-D235A47E44A4}" presName="horz1" presStyleCnt="0"/>
      <dgm:spPr/>
    </dgm:pt>
    <dgm:pt modelId="{DEEE9419-8031-46EF-A55E-3EB3F07B3993}" type="pres">
      <dgm:prSet presAssocID="{BA006B0D-AA22-44DB-8497-D235A47E44A4}" presName="tx1" presStyleLbl="revTx" presStyleIdx="11" presStyleCnt="14"/>
      <dgm:spPr/>
    </dgm:pt>
    <dgm:pt modelId="{0F4FDE41-99DD-4469-8F4B-1DB964830756}" type="pres">
      <dgm:prSet presAssocID="{BA006B0D-AA22-44DB-8497-D235A47E44A4}" presName="vert1" presStyleCnt="0"/>
      <dgm:spPr/>
    </dgm:pt>
    <dgm:pt modelId="{8B84ACA0-8B3B-4B1B-9C4B-8203766624B3}" type="pres">
      <dgm:prSet presAssocID="{3A84EAEB-74D5-4AE1-A6CE-331BFF5F5249}" presName="thickLine" presStyleLbl="alignNode1" presStyleIdx="12" presStyleCnt="14"/>
      <dgm:spPr/>
    </dgm:pt>
    <dgm:pt modelId="{03A32F07-500E-4A09-8FDB-B24EE12A8F33}" type="pres">
      <dgm:prSet presAssocID="{3A84EAEB-74D5-4AE1-A6CE-331BFF5F5249}" presName="horz1" presStyleCnt="0"/>
      <dgm:spPr/>
    </dgm:pt>
    <dgm:pt modelId="{08BF794A-AABA-453B-9339-046838C5C467}" type="pres">
      <dgm:prSet presAssocID="{3A84EAEB-74D5-4AE1-A6CE-331BFF5F5249}" presName="tx1" presStyleLbl="revTx" presStyleIdx="12" presStyleCnt="14"/>
      <dgm:spPr/>
    </dgm:pt>
    <dgm:pt modelId="{23A4FD97-44C7-4173-89C8-5A828312B562}" type="pres">
      <dgm:prSet presAssocID="{3A84EAEB-74D5-4AE1-A6CE-331BFF5F5249}" presName="vert1" presStyleCnt="0"/>
      <dgm:spPr/>
    </dgm:pt>
    <dgm:pt modelId="{156F9737-04A2-4680-AAA6-6ED3B4C61030}" type="pres">
      <dgm:prSet presAssocID="{5AE30A6B-9ADE-45AF-A2E3-8859C1D42E66}" presName="thickLine" presStyleLbl="alignNode1" presStyleIdx="13" presStyleCnt="14"/>
      <dgm:spPr/>
    </dgm:pt>
    <dgm:pt modelId="{0A26E640-7D8D-422C-8A4C-4EDD14B810BD}" type="pres">
      <dgm:prSet presAssocID="{5AE30A6B-9ADE-45AF-A2E3-8859C1D42E66}" presName="horz1" presStyleCnt="0"/>
      <dgm:spPr/>
    </dgm:pt>
    <dgm:pt modelId="{6925FA99-C21F-4C2D-82B0-8D6CCF74AE2B}" type="pres">
      <dgm:prSet presAssocID="{5AE30A6B-9ADE-45AF-A2E3-8859C1D42E66}" presName="tx1" presStyleLbl="revTx" presStyleIdx="13" presStyleCnt="14"/>
      <dgm:spPr/>
    </dgm:pt>
    <dgm:pt modelId="{54B1CFD2-7667-4794-B80B-6C82E8E408D4}" type="pres">
      <dgm:prSet presAssocID="{5AE30A6B-9ADE-45AF-A2E3-8859C1D42E66}" presName="vert1" presStyleCnt="0"/>
      <dgm:spPr/>
    </dgm:pt>
  </dgm:ptLst>
  <dgm:cxnLst>
    <dgm:cxn modelId="{A7457C01-847D-4340-B638-035FD3C0A91E}" type="presOf" srcId="{C6E835DD-4C3E-4D6C-A014-8D3587866EF2}" destId="{29DD7495-F943-4098-9A55-80179BF77292}" srcOrd="0" destOrd="0" presId="urn:microsoft.com/office/officeart/2008/layout/LinedList"/>
    <dgm:cxn modelId="{A98DF102-592A-429C-A988-83F9F1226F1A}" type="presOf" srcId="{C436946D-F100-4A87-8E7F-333716F37E1B}" destId="{8AD8D5EA-7F52-416B-86E0-DFFE4614D913}" srcOrd="0" destOrd="0" presId="urn:microsoft.com/office/officeart/2008/layout/LinedList"/>
    <dgm:cxn modelId="{CA28DE16-425F-45DB-858D-B35960972D08}" srcId="{EEDABDC3-9874-4F2B-8CF1-CB5E254C8EE7}" destId="{5AE30A6B-9ADE-45AF-A2E3-8859C1D42E66}" srcOrd="13" destOrd="0" parTransId="{F67E4194-2218-450F-BCDF-1A57B1D6C408}" sibTransId="{F8AAB6B9-84F4-4BBD-938A-CA65FA87CC03}"/>
    <dgm:cxn modelId="{63373D1B-2B7D-416A-9250-E8D7F57BCD51}" srcId="{EEDABDC3-9874-4F2B-8CF1-CB5E254C8EE7}" destId="{C6E835DD-4C3E-4D6C-A014-8D3587866EF2}" srcOrd="1" destOrd="0" parTransId="{A2125AE5-12B5-4C4D-85B4-C86EAE438563}" sibTransId="{A7D0B31D-EF2F-48E0-A4E8-32A8978F617A}"/>
    <dgm:cxn modelId="{AC40BB1C-412D-43EC-A7E0-90CF3B5F37A0}" type="presOf" srcId="{BA006B0D-AA22-44DB-8497-D235A47E44A4}" destId="{DEEE9419-8031-46EF-A55E-3EB3F07B3993}" srcOrd="0" destOrd="0" presId="urn:microsoft.com/office/officeart/2008/layout/LinedList"/>
    <dgm:cxn modelId="{E7ABE71D-E0D7-442C-9BAE-187692A09387}" type="presOf" srcId="{EEDABDC3-9874-4F2B-8CF1-CB5E254C8EE7}" destId="{6F4DF9F0-7F76-43A9-9574-7A7855D49276}" srcOrd="0" destOrd="0" presId="urn:microsoft.com/office/officeart/2008/layout/LinedList"/>
    <dgm:cxn modelId="{F304CC30-0A0C-4A05-8FBE-A1B68F30BC13}" type="presOf" srcId="{6DDF10D6-99E6-4A54-AA8F-924FC031E09B}" destId="{95DDA4A3-C705-41F4-AB04-10A8DA1922BC}" srcOrd="0" destOrd="0" presId="urn:microsoft.com/office/officeart/2008/layout/LinedList"/>
    <dgm:cxn modelId="{151AD337-10F2-40D8-8AD9-71A24C3B0216}" type="presOf" srcId="{3A84EAEB-74D5-4AE1-A6CE-331BFF5F5249}" destId="{08BF794A-AABA-453B-9339-046838C5C467}" srcOrd="0" destOrd="0" presId="urn:microsoft.com/office/officeart/2008/layout/LinedList"/>
    <dgm:cxn modelId="{FCC20C3A-D1CE-447B-9C46-9ACDBF3813E0}" srcId="{EEDABDC3-9874-4F2B-8CF1-CB5E254C8EE7}" destId="{25F96F2F-2670-4A9B-9860-8E2ECD30B741}" srcOrd="3" destOrd="0" parTransId="{337E61D2-6892-4031-A8CF-25C09037221B}" sibTransId="{16AD76BE-549B-421A-8C26-A44F3F417EF0}"/>
    <dgm:cxn modelId="{20AD8D5D-3FCA-4513-8A9B-621653223879}" type="presOf" srcId="{1392CC00-6632-4AA4-8CE2-B16246C66B0A}" destId="{BF85D403-B94A-4D3B-8515-03C48DB96F18}" srcOrd="0" destOrd="0" presId="urn:microsoft.com/office/officeart/2008/layout/LinedList"/>
    <dgm:cxn modelId="{F8E71841-01B5-4050-819E-19A6D13202CE}" type="presOf" srcId="{5AE30A6B-9ADE-45AF-A2E3-8859C1D42E66}" destId="{6925FA99-C21F-4C2D-82B0-8D6CCF74AE2B}" srcOrd="0" destOrd="0" presId="urn:microsoft.com/office/officeart/2008/layout/LinedList"/>
    <dgm:cxn modelId="{CBF52063-82E8-4770-8AE7-7CF689461590}" type="presOf" srcId="{53310FF0-2362-490C-8FA6-5C0DADE0E8AF}" destId="{3B129730-C72B-4D55-931B-3112CD380437}" srcOrd="0" destOrd="0" presId="urn:microsoft.com/office/officeart/2008/layout/LinedList"/>
    <dgm:cxn modelId="{E3FD8B4E-AA6D-4C0C-98F2-1F8BB4941DA8}" srcId="{EEDABDC3-9874-4F2B-8CF1-CB5E254C8EE7}" destId="{1392CC00-6632-4AA4-8CE2-B16246C66B0A}" srcOrd="2" destOrd="0" parTransId="{6915EC1C-3EEB-42E1-9E61-7721BC8EFB73}" sibTransId="{4E7147BA-CEAA-4552-AA8B-9D08EADD2A33}"/>
    <dgm:cxn modelId="{48A2954E-6F47-4311-90DC-BA7F995BDBE2}" type="presOf" srcId="{2092B244-5428-4D0B-95FB-872D7D30D178}" destId="{681C5435-C01C-4ABA-97C8-2E7DC23E998A}" srcOrd="0" destOrd="0" presId="urn:microsoft.com/office/officeart/2008/layout/LinedList"/>
    <dgm:cxn modelId="{B015294F-2087-488E-B2AD-3528861FF40B}" srcId="{EEDABDC3-9874-4F2B-8CF1-CB5E254C8EE7}" destId="{8ED24407-74BB-4A62-B047-28D28B3D46A6}" srcOrd="10" destOrd="0" parTransId="{B1360887-B5E4-4B1B-9503-C1C9F4662CF4}" sibTransId="{D03143CB-B01A-442C-B7B8-37F397B893A6}"/>
    <dgm:cxn modelId="{46B6FD51-3088-42BF-A8CE-731AA1D09520}" srcId="{EEDABDC3-9874-4F2B-8CF1-CB5E254C8EE7}" destId="{2092B244-5428-4D0B-95FB-872D7D30D178}" srcOrd="4" destOrd="0" parTransId="{BB32924D-F783-487F-879B-6F027680A80E}" sibTransId="{5385F54F-281A-4424-B0F9-2C06F89F18CB}"/>
    <dgm:cxn modelId="{FF882B77-A58E-4628-BF64-28FA594CB53C}" srcId="{EEDABDC3-9874-4F2B-8CF1-CB5E254C8EE7}" destId="{749EF403-DF3C-4F7D-8E65-434EB31D3238}" srcOrd="7" destOrd="0" parTransId="{F01DAB37-A125-4B9F-ADB6-CBC356E5DF0B}" sibTransId="{E874E79C-F188-48B5-87A5-14CF983E1127}"/>
    <dgm:cxn modelId="{6E7EDAB1-B967-4DE1-ABAE-8C4D90D1F1F2}" srcId="{EEDABDC3-9874-4F2B-8CF1-CB5E254C8EE7}" destId="{C436946D-F100-4A87-8E7F-333716F37E1B}" srcOrd="9" destOrd="0" parTransId="{8FC0F0BF-4383-477C-BA98-6C8575A39241}" sibTransId="{8287820C-9048-4727-AAA4-71F15DC6D1E2}"/>
    <dgm:cxn modelId="{202C1CB7-5499-4F33-870B-27B4B84A275B}" srcId="{EEDABDC3-9874-4F2B-8CF1-CB5E254C8EE7}" destId="{E82BE8E7-C1FD-4271-A705-3CB6DB024A08}" srcOrd="0" destOrd="0" parTransId="{E6587AA2-3F5B-4859-B680-C91B34F4DD03}" sibTransId="{F1E4595F-26F1-4130-8F34-D5E911E45583}"/>
    <dgm:cxn modelId="{267F6EC6-379D-4CD7-A2CE-7730D683BEE6}" srcId="{EEDABDC3-9874-4F2B-8CF1-CB5E254C8EE7}" destId="{6DDF10D6-99E6-4A54-AA8F-924FC031E09B}" srcOrd="8" destOrd="0" parTransId="{E5567D77-512B-4EC1-8F06-B90BC8161351}" sibTransId="{701E77D3-0BC1-4A1C-9E06-2BD6DCAF5AB2}"/>
    <dgm:cxn modelId="{A6B892C7-72E5-42D6-9000-7235A3A36587}" type="presOf" srcId="{E82BE8E7-C1FD-4271-A705-3CB6DB024A08}" destId="{BFADBD4B-CD34-4738-A561-C8703C228946}" srcOrd="0" destOrd="0" presId="urn:microsoft.com/office/officeart/2008/layout/LinedList"/>
    <dgm:cxn modelId="{4A98CDC7-8231-4BFC-BD4F-EF92F396836D}" srcId="{EEDABDC3-9874-4F2B-8CF1-CB5E254C8EE7}" destId="{5827BFEF-35CC-45C0-A61F-7E18E226DB03}" srcOrd="6" destOrd="0" parTransId="{7CE9D0FC-6D00-4372-ABAE-A6BE3B27B0D2}" sibTransId="{3DC0A4E7-7710-4315-921E-1EE7009C59E8}"/>
    <dgm:cxn modelId="{383E4AD0-4F29-4C91-B1E0-661806CAC75A}" type="presOf" srcId="{8ED24407-74BB-4A62-B047-28D28B3D46A6}" destId="{BF3A966C-CACA-485A-8140-BC93D141BC1C}" srcOrd="0" destOrd="0" presId="urn:microsoft.com/office/officeart/2008/layout/LinedList"/>
    <dgm:cxn modelId="{7EC38CD0-47BA-4CD7-B4E0-9D87108C58FB}" srcId="{EEDABDC3-9874-4F2B-8CF1-CB5E254C8EE7}" destId="{3A84EAEB-74D5-4AE1-A6CE-331BFF5F5249}" srcOrd="12" destOrd="0" parTransId="{3A26A2F7-4850-42DE-BD5D-A360A841FC01}" sibTransId="{04154296-4504-4639-A5D6-ADBDE280B042}"/>
    <dgm:cxn modelId="{33B992D2-C38F-4DCF-ACEF-82B8EA1A0A7A}" type="presOf" srcId="{25F96F2F-2670-4A9B-9860-8E2ECD30B741}" destId="{053574A0-9EFE-484B-8CCF-9637EAD8A241}" srcOrd="0" destOrd="0" presId="urn:microsoft.com/office/officeart/2008/layout/LinedList"/>
    <dgm:cxn modelId="{13EBF5D5-2A97-425B-B2A0-06AE7283526D}" srcId="{EEDABDC3-9874-4F2B-8CF1-CB5E254C8EE7}" destId="{BA006B0D-AA22-44DB-8497-D235A47E44A4}" srcOrd="11" destOrd="0" parTransId="{E4561EFD-930B-4C0A-945C-D39E1EC85D41}" sibTransId="{84B8CB3F-C2C3-4094-B3F7-FFD1180D29F5}"/>
    <dgm:cxn modelId="{89D8EDF0-05FE-4D36-A477-95B6EC11C42E}" type="presOf" srcId="{5827BFEF-35CC-45C0-A61F-7E18E226DB03}" destId="{082CB9CD-A15A-40E5-8596-93BBAA749EE1}" srcOrd="0" destOrd="0" presId="urn:microsoft.com/office/officeart/2008/layout/LinedList"/>
    <dgm:cxn modelId="{00CEEAF5-2242-4A4C-BAC4-746660B4035D}" type="presOf" srcId="{749EF403-DF3C-4F7D-8E65-434EB31D3238}" destId="{B3CB7937-6DF7-4858-AE1D-C27C8212AB1E}" srcOrd="0" destOrd="0" presId="urn:microsoft.com/office/officeart/2008/layout/LinedList"/>
    <dgm:cxn modelId="{3B1176F9-8815-4B5B-8D8C-D4715049FE72}" srcId="{EEDABDC3-9874-4F2B-8CF1-CB5E254C8EE7}" destId="{53310FF0-2362-490C-8FA6-5C0DADE0E8AF}" srcOrd="5" destOrd="0" parTransId="{222B78C6-8B5B-4EB1-AC75-D8DF5E1746A4}" sibTransId="{9F2A2CD8-9073-460A-B42D-CD9836285552}"/>
    <dgm:cxn modelId="{D1A24D60-58FF-440A-AC15-BF37D4E0D5CF}" type="presParOf" srcId="{6F4DF9F0-7F76-43A9-9574-7A7855D49276}" destId="{C1BB6058-97E8-40BE-AEE7-FD817B8CADFB}" srcOrd="0" destOrd="0" presId="urn:microsoft.com/office/officeart/2008/layout/LinedList"/>
    <dgm:cxn modelId="{7BF94DF6-5E8B-40D4-BFF6-B51AC4807432}" type="presParOf" srcId="{6F4DF9F0-7F76-43A9-9574-7A7855D49276}" destId="{11FE0784-F957-4EE6-A8F9-17E16B265F64}" srcOrd="1" destOrd="0" presId="urn:microsoft.com/office/officeart/2008/layout/LinedList"/>
    <dgm:cxn modelId="{776E6C19-759E-432C-BC2D-24B6D1CDD6A1}" type="presParOf" srcId="{11FE0784-F957-4EE6-A8F9-17E16B265F64}" destId="{BFADBD4B-CD34-4738-A561-C8703C228946}" srcOrd="0" destOrd="0" presId="urn:microsoft.com/office/officeart/2008/layout/LinedList"/>
    <dgm:cxn modelId="{5E5DC991-493A-4275-9A6D-79F5AD1BA1A3}" type="presParOf" srcId="{11FE0784-F957-4EE6-A8F9-17E16B265F64}" destId="{E012B447-2762-40AD-A79F-B10724D7342B}" srcOrd="1" destOrd="0" presId="urn:microsoft.com/office/officeart/2008/layout/LinedList"/>
    <dgm:cxn modelId="{3FEA441D-6BB3-4A99-9D19-33076A3FE1B6}" type="presParOf" srcId="{6F4DF9F0-7F76-43A9-9574-7A7855D49276}" destId="{8593338E-21F1-4CE8-918D-B90A8B1C4BC0}" srcOrd="2" destOrd="0" presId="urn:microsoft.com/office/officeart/2008/layout/LinedList"/>
    <dgm:cxn modelId="{6AC1BDB2-EE7B-41F7-BD88-B30D5F41B6A9}" type="presParOf" srcId="{6F4DF9F0-7F76-43A9-9574-7A7855D49276}" destId="{24B555F7-A62B-4BF7-AA43-025E05624FC0}" srcOrd="3" destOrd="0" presId="urn:microsoft.com/office/officeart/2008/layout/LinedList"/>
    <dgm:cxn modelId="{661BEEF1-745C-43F9-80EF-588337B74924}" type="presParOf" srcId="{24B555F7-A62B-4BF7-AA43-025E05624FC0}" destId="{29DD7495-F943-4098-9A55-80179BF77292}" srcOrd="0" destOrd="0" presId="urn:microsoft.com/office/officeart/2008/layout/LinedList"/>
    <dgm:cxn modelId="{BAD9DE3D-A94F-4736-BD00-560BFF1F3F4D}" type="presParOf" srcId="{24B555F7-A62B-4BF7-AA43-025E05624FC0}" destId="{2D0B004D-085A-402E-9B64-61B9682ED725}" srcOrd="1" destOrd="0" presId="urn:microsoft.com/office/officeart/2008/layout/LinedList"/>
    <dgm:cxn modelId="{D5CB7FF8-8FF0-4827-9D86-5DBDBE7D785D}" type="presParOf" srcId="{6F4DF9F0-7F76-43A9-9574-7A7855D49276}" destId="{CA4A0E0A-A59C-4327-A987-B2370542FD6C}" srcOrd="4" destOrd="0" presId="urn:microsoft.com/office/officeart/2008/layout/LinedList"/>
    <dgm:cxn modelId="{463397B8-1885-40F0-B598-0FC43B421F16}" type="presParOf" srcId="{6F4DF9F0-7F76-43A9-9574-7A7855D49276}" destId="{892221AA-DD50-4BFE-B6AD-E56215320B60}" srcOrd="5" destOrd="0" presId="urn:microsoft.com/office/officeart/2008/layout/LinedList"/>
    <dgm:cxn modelId="{CCDAC155-1817-48EA-ADAE-E9E401ABBBDA}" type="presParOf" srcId="{892221AA-DD50-4BFE-B6AD-E56215320B60}" destId="{BF85D403-B94A-4D3B-8515-03C48DB96F18}" srcOrd="0" destOrd="0" presId="urn:microsoft.com/office/officeart/2008/layout/LinedList"/>
    <dgm:cxn modelId="{EF327AE5-77DF-416F-9607-055E8AE739AB}" type="presParOf" srcId="{892221AA-DD50-4BFE-B6AD-E56215320B60}" destId="{7AF6965D-176A-4F41-961E-8D3720426FEE}" srcOrd="1" destOrd="0" presId="urn:microsoft.com/office/officeart/2008/layout/LinedList"/>
    <dgm:cxn modelId="{ED7DBB4F-C897-461B-AE5B-926B040D4C79}" type="presParOf" srcId="{6F4DF9F0-7F76-43A9-9574-7A7855D49276}" destId="{FBBF5CD8-0949-4457-BB9E-5B39DDB9EDE4}" srcOrd="6" destOrd="0" presId="urn:microsoft.com/office/officeart/2008/layout/LinedList"/>
    <dgm:cxn modelId="{32DE0691-3A1B-4724-AB76-1A0F786D87A6}" type="presParOf" srcId="{6F4DF9F0-7F76-43A9-9574-7A7855D49276}" destId="{5A6FC4AE-A3D3-4C35-9C87-8446C3415C09}" srcOrd="7" destOrd="0" presId="urn:microsoft.com/office/officeart/2008/layout/LinedList"/>
    <dgm:cxn modelId="{5242AEDB-A4CF-4479-BB1F-43C1F98AE634}" type="presParOf" srcId="{5A6FC4AE-A3D3-4C35-9C87-8446C3415C09}" destId="{053574A0-9EFE-484B-8CCF-9637EAD8A241}" srcOrd="0" destOrd="0" presId="urn:microsoft.com/office/officeart/2008/layout/LinedList"/>
    <dgm:cxn modelId="{1DD613B9-F2F1-490C-B2F5-EF3A1A255466}" type="presParOf" srcId="{5A6FC4AE-A3D3-4C35-9C87-8446C3415C09}" destId="{230BAD30-5CA4-4A9E-9D63-1F8C9E62193B}" srcOrd="1" destOrd="0" presId="urn:microsoft.com/office/officeart/2008/layout/LinedList"/>
    <dgm:cxn modelId="{CCFA0CA1-3E92-4FB5-B0AC-47789CE32FBA}" type="presParOf" srcId="{6F4DF9F0-7F76-43A9-9574-7A7855D49276}" destId="{F79C79F9-371A-4563-BBB9-7FC08D739FE1}" srcOrd="8" destOrd="0" presId="urn:microsoft.com/office/officeart/2008/layout/LinedList"/>
    <dgm:cxn modelId="{7F9D484F-2A27-4AE5-9132-55001A00540F}" type="presParOf" srcId="{6F4DF9F0-7F76-43A9-9574-7A7855D49276}" destId="{7AC8230D-1BEA-436D-AB15-4CDEEFB1EE2E}" srcOrd="9" destOrd="0" presId="urn:microsoft.com/office/officeart/2008/layout/LinedList"/>
    <dgm:cxn modelId="{FDBEB71C-F7C0-4174-A507-7A42A78EAB90}" type="presParOf" srcId="{7AC8230D-1BEA-436D-AB15-4CDEEFB1EE2E}" destId="{681C5435-C01C-4ABA-97C8-2E7DC23E998A}" srcOrd="0" destOrd="0" presId="urn:microsoft.com/office/officeart/2008/layout/LinedList"/>
    <dgm:cxn modelId="{0DA4CC3D-3B1D-4792-9017-552CFC868315}" type="presParOf" srcId="{7AC8230D-1BEA-436D-AB15-4CDEEFB1EE2E}" destId="{76032D24-E84B-4CAC-9EDC-E783471A05AC}" srcOrd="1" destOrd="0" presId="urn:microsoft.com/office/officeart/2008/layout/LinedList"/>
    <dgm:cxn modelId="{4965D401-FCAB-4436-8B9B-0278B9CE9FB0}" type="presParOf" srcId="{6F4DF9F0-7F76-43A9-9574-7A7855D49276}" destId="{281671AD-4CA1-4867-86AC-AE4277B8FF03}" srcOrd="10" destOrd="0" presId="urn:microsoft.com/office/officeart/2008/layout/LinedList"/>
    <dgm:cxn modelId="{A256D74E-F237-4815-9D9C-32DB540D09FC}" type="presParOf" srcId="{6F4DF9F0-7F76-43A9-9574-7A7855D49276}" destId="{CE388FED-E3DA-45C9-B0FF-44EBB8333F02}" srcOrd="11" destOrd="0" presId="urn:microsoft.com/office/officeart/2008/layout/LinedList"/>
    <dgm:cxn modelId="{66C1B892-A56C-4E92-9FA8-025BDA212B00}" type="presParOf" srcId="{CE388FED-E3DA-45C9-B0FF-44EBB8333F02}" destId="{3B129730-C72B-4D55-931B-3112CD380437}" srcOrd="0" destOrd="0" presId="urn:microsoft.com/office/officeart/2008/layout/LinedList"/>
    <dgm:cxn modelId="{77E734B5-8118-4819-92A8-701DEB40B319}" type="presParOf" srcId="{CE388FED-E3DA-45C9-B0FF-44EBB8333F02}" destId="{7953DD60-8A14-47CC-9F52-A6CE0D79AA81}" srcOrd="1" destOrd="0" presId="urn:microsoft.com/office/officeart/2008/layout/LinedList"/>
    <dgm:cxn modelId="{7BCA742D-CC77-4C01-AEEA-165720BCDAE5}" type="presParOf" srcId="{6F4DF9F0-7F76-43A9-9574-7A7855D49276}" destId="{6B312155-6B14-4961-85B4-FDA084403038}" srcOrd="12" destOrd="0" presId="urn:microsoft.com/office/officeart/2008/layout/LinedList"/>
    <dgm:cxn modelId="{7B197036-2875-4AE2-ABA0-4526F8A53631}" type="presParOf" srcId="{6F4DF9F0-7F76-43A9-9574-7A7855D49276}" destId="{66CF9065-C5D3-4215-B47C-A0D8631D6687}" srcOrd="13" destOrd="0" presId="urn:microsoft.com/office/officeart/2008/layout/LinedList"/>
    <dgm:cxn modelId="{152BA8E0-2FC5-4E16-88C5-A3EF41F0A16A}" type="presParOf" srcId="{66CF9065-C5D3-4215-B47C-A0D8631D6687}" destId="{082CB9CD-A15A-40E5-8596-93BBAA749EE1}" srcOrd="0" destOrd="0" presId="urn:microsoft.com/office/officeart/2008/layout/LinedList"/>
    <dgm:cxn modelId="{73F180B3-C709-4CCA-BE67-6A0273D8B32D}" type="presParOf" srcId="{66CF9065-C5D3-4215-B47C-A0D8631D6687}" destId="{818D5BA2-05AA-46CA-BB37-5156DD68792C}" srcOrd="1" destOrd="0" presId="urn:microsoft.com/office/officeart/2008/layout/LinedList"/>
    <dgm:cxn modelId="{B09C27BD-9D2D-4652-9EA8-2BA85B587835}" type="presParOf" srcId="{6F4DF9F0-7F76-43A9-9574-7A7855D49276}" destId="{F35BB5B8-5EEB-453B-AE96-37E7C649F600}" srcOrd="14" destOrd="0" presId="urn:microsoft.com/office/officeart/2008/layout/LinedList"/>
    <dgm:cxn modelId="{E6279644-0366-4989-8E15-533CBC0FC6B9}" type="presParOf" srcId="{6F4DF9F0-7F76-43A9-9574-7A7855D49276}" destId="{2D2491C8-4620-4A08-B76F-7C5F22FCC89F}" srcOrd="15" destOrd="0" presId="urn:microsoft.com/office/officeart/2008/layout/LinedList"/>
    <dgm:cxn modelId="{8B01AE64-1752-4947-A625-696E192385B8}" type="presParOf" srcId="{2D2491C8-4620-4A08-B76F-7C5F22FCC89F}" destId="{B3CB7937-6DF7-4858-AE1D-C27C8212AB1E}" srcOrd="0" destOrd="0" presId="urn:microsoft.com/office/officeart/2008/layout/LinedList"/>
    <dgm:cxn modelId="{216DCB6A-9971-4D92-A0F4-A012A0010975}" type="presParOf" srcId="{2D2491C8-4620-4A08-B76F-7C5F22FCC89F}" destId="{7FDBB791-8FAF-4073-9B52-4393C9245832}" srcOrd="1" destOrd="0" presId="urn:microsoft.com/office/officeart/2008/layout/LinedList"/>
    <dgm:cxn modelId="{4B8A64B0-687E-4AC4-9F78-B897FEFA425A}" type="presParOf" srcId="{6F4DF9F0-7F76-43A9-9574-7A7855D49276}" destId="{C6062339-EFB3-4A02-A39B-052558381865}" srcOrd="16" destOrd="0" presId="urn:microsoft.com/office/officeart/2008/layout/LinedList"/>
    <dgm:cxn modelId="{AA4E0DC7-6B64-444B-977E-E86B10DC59E1}" type="presParOf" srcId="{6F4DF9F0-7F76-43A9-9574-7A7855D49276}" destId="{FA7F1B76-EE29-4E32-B1B0-0B9E5D5BAA51}" srcOrd="17" destOrd="0" presId="urn:microsoft.com/office/officeart/2008/layout/LinedList"/>
    <dgm:cxn modelId="{E110D45C-D4F3-4A3E-9988-D27F2D658BA1}" type="presParOf" srcId="{FA7F1B76-EE29-4E32-B1B0-0B9E5D5BAA51}" destId="{95DDA4A3-C705-41F4-AB04-10A8DA1922BC}" srcOrd="0" destOrd="0" presId="urn:microsoft.com/office/officeart/2008/layout/LinedList"/>
    <dgm:cxn modelId="{3874D921-0A05-48AB-B47D-CEE4C3E6D6E8}" type="presParOf" srcId="{FA7F1B76-EE29-4E32-B1B0-0B9E5D5BAA51}" destId="{EF84082C-6016-4AC0-B1A7-A9FC883BC085}" srcOrd="1" destOrd="0" presId="urn:microsoft.com/office/officeart/2008/layout/LinedList"/>
    <dgm:cxn modelId="{3F7005E1-DA60-4E77-B0A2-48D851103756}" type="presParOf" srcId="{6F4DF9F0-7F76-43A9-9574-7A7855D49276}" destId="{9A22D790-8D61-4433-83C2-6A457DCE27FC}" srcOrd="18" destOrd="0" presId="urn:microsoft.com/office/officeart/2008/layout/LinedList"/>
    <dgm:cxn modelId="{0CAEF53E-DF36-4E44-A1FE-B3184C49A69F}" type="presParOf" srcId="{6F4DF9F0-7F76-43A9-9574-7A7855D49276}" destId="{AECF12A1-5926-440A-9EBF-F3B3D58FB685}" srcOrd="19" destOrd="0" presId="urn:microsoft.com/office/officeart/2008/layout/LinedList"/>
    <dgm:cxn modelId="{0ACF3739-2FD5-43D2-8B54-03CDB6CEA79A}" type="presParOf" srcId="{AECF12A1-5926-440A-9EBF-F3B3D58FB685}" destId="{8AD8D5EA-7F52-416B-86E0-DFFE4614D913}" srcOrd="0" destOrd="0" presId="urn:microsoft.com/office/officeart/2008/layout/LinedList"/>
    <dgm:cxn modelId="{EEE7F4F7-6DE9-4B9F-B784-C4EC3DD703CF}" type="presParOf" srcId="{AECF12A1-5926-440A-9EBF-F3B3D58FB685}" destId="{C5771BEE-7403-4F02-B410-AC6F24609822}" srcOrd="1" destOrd="0" presId="urn:microsoft.com/office/officeart/2008/layout/LinedList"/>
    <dgm:cxn modelId="{0F107CCC-5E3D-4591-9CE2-CDED862AE318}" type="presParOf" srcId="{6F4DF9F0-7F76-43A9-9574-7A7855D49276}" destId="{8F5A2307-9565-4AD2-B187-8268D732519B}" srcOrd="20" destOrd="0" presId="urn:microsoft.com/office/officeart/2008/layout/LinedList"/>
    <dgm:cxn modelId="{5F958041-DAAD-4517-B86A-12A744207002}" type="presParOf" srcId="{6F4DF9F0-7F76-43A9-9574-7A7855D49276}" destId="{70CAE6D1-E90B-4D5D-86B6-DC59ADBD1EFB}" srcOrd="21" destOrd="0" presId="urn:microsoft.com/office/officeart/2008/layout/LinedList"/>
    <dgm:cxn modelId="{008EEEDB-AF0D-496F-9BFB-C404D64F5294}" type="presParOf" srcId="{70CAE6D1-E90B-4D5D-86B6-DC59ADBD1EFB}" destId="{BF3A966C-CACA-485A-8140-BC93D141BC1C}" srcOrd="0" destOrd="0" presId="urn:microsoft.com/office/officeart/2008/layout/LinedList"/>
    <dgm:cxn modelId="{16BBA43B-91ED-4170-8EB9-7023E82C9DE2}" type="presParOf" srcId="{70CAE6D1-E90B-4D5D-86B6-DC59ADBD1EFB}" destId="{7568E1AB-D87A-4897-B3D7-76F42418264B}" srcOrd="1" destOrd="0" presId="urn:microsoft.com/office/officeart/2008/layout/LinedList"/>
    <dgm:cxn modelId="{D710500D-84A5-4616-B0EC-7FCC16FE713B}" type="presParOf" srcId="{6F4DF9F0-7F76-43A9-9574-7A7855D49276}" destId="{34B7A5BD-3AF9-447F-A9F3-13B46A6ACAE4}" srcOrd="22" destOrd="0" presId="urn:microsoft.com/office/officeart/2008/layout/LinedList"/>
    <dgm:cxn modelId="{6429BECD-B018-4946-9EF6-AD6761F1518F}" type="presParOf" srcId="{6F4DF9F0-7F76-43A9-9574-7A7855D49276}" destId="{DE831E86-9E4A-4790-9E99-18500BFECF10}" srcOrd="23" destOrd="0" presId="urn:microsoft.com/office/officeart/2008/layout/LinedList"/>
    <dgm:cxn modelId="{A207613E-E6AC-4211-A90B-86A0E3ED60A4}" type="presParOf" srcId="{DE831E86-9E4A-4790-9E99-18500BFECF10}" destId="{DEEE9419-8031-46EF-A55E-3EB3F07B3993}" srcOrd="0" destOrd="0" presId="urn:microsoft.com/office/officeart/2008/layout/LinedList"/>
    <dgm:cxn modelId="{7B635D84-0807-4733-A34A-C3876DD544D2}" type="presParOf" srcId="{DE831E86-9E4A-4790-9E99-18500BFECF10}" destId="{0F4FDE41-99DD-4469-8F4B-1DB964830756}" srcOrd="1" destOrd="0" presId="urn:microsoft.com/office/officeart/2008/layout/LinedList"/>
    <dgm:cxn modelId="{D9C6F36F-09DC-495C-A63D-C757C7C77F98}" type="presParOf" srcId="{6F4DF9F0-7F76-43A9-9574-7A7855D49276}" destId="{8B84ACA0-8B3B-4B1B-9C4B-8203766624B3}" srcOrd="24" destOrd="0" presId="urn:microsoft.com/office/officeart/2008/layout/LinedList"/>
    <dgm:cxn modelId="{E3DFAE2D-FF78-4B34-B4D9-19B7097247FF}" type="presParOf" srcId="{6F4DF9F0-7F76-43A9-9574-7A7855D49276}" destId="{03A32F07-500E-4A09-8FDB-B24EE12A8F33}" srcOrd="25" destOrd="0" presId="urn:microsoft.com/office/officeart/2008/layout/LinedList"/>
    <dgm:cxn modelId="{900FA896-3518-4284-AB2D-4D8E82D9CFDE}" type="presParOf" srcId="{03A32F07-500E-4A09-8FDB-B24EE12A8F33}" destId="{08BF794A-AABA-453B-9339-046838C5C467}" srcOrd="0" destOrd="0" presId="urn:microsoft.com/office/officeart/2008/layout/LinedList"/>
    <dgm:cxn modelId="{E19C98DD-1593-457C-B273-61C98B4F26E4}" type="presParOf" srcId="{03A32F07-500E-4A09-8FDB-B24EE12A8F33}" destId="{23A4FD97-44C7-4173-89C8-5A828312B562}" srcOrd="1" destOrd="0" presId="urn:microsoft.com/office/officeart/2008/layout/LinedList"/>
    <dgm:cxn modelId="{F07FD95B-217E-43DD-9DD8-39A6E157EB20}" type="presParOf" srcId="{6F4DF9F0-7F76-43A9-9574-7A7855D49276}" destId="{156F9737-04A2-4680-AAA6-6ED3B4C61030}" srcOrd="26" destOrd="0" presId="urn:microsoft.com/office/officeart/2008/layout/LinedList"/>
    <dgm:cxn modelId="{7DD500DD-B88B-47D1-91D1-11C74CF1E872}" type="presParOf" srcId="{6F4DF9F0-7F76-43A9-9574-7A7855D49276}" destId="{0A26E640-7D8D-422C-8A4C-4EDD14B810BD}" srcOrd="27" destOrd="0" presId="urn:microsoft.com/office/officeart/2008/layout/LinedList"/>
    <dgm:cxn modelId="{FC17541D-1664-4984-9DFF-35E9FCF8B0D9}" type="presParOf" srcId="{0A26E640-7D8D-422C-8A4C-4EDD14B810BD}" destId="{6925FA99-C21F-4C2D-82B0-8D6CCF74AE2B}" srcOrd="0" destOrd="0" presId="urn:microsoft.com/office/officeart/2008/layout/LinedList"/>
    <dgm:cxn modelId="{5794F12C-DFF3-4496-B238-1A41A4F98892}" type="presParOf" srcId="{0A26E640-7D8D-422C-8A4C-4EDD14B810BD}" destId="{54B1CFD2-7667-4794-B80B-6C82E8E408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4177A-CD74-4A6B-893B-DE1133CCF4C6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04F7F-A730-40AA-B4C0-81D1795FF44C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2ED54-9BD0-4D74-8F2C-CBC2346DBED5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AWS CloudTrail </a:t>
          </a:r>
          <a:r>
            <a:rPr lang="en-US" sz="2400" kern="1200">
              <a:sym typeface="Wingdings" panose="05000000000000000000" pitchFamily="2" charset="2"/>
            </a:rPr>
            <a:t></a:t>
          </a:r>
          <a:r>
            <a:rPr lang="en-US" sz="2400" kern="1200"/>
            <a:t> AWS Cloudwatch logs </a:t>
          </a:r>
          <a:r>
            <a:rPr lang="en-US" sz="2400" kern="1200">
              <a:sym typeface="Wingdings" panose="05000000000000000000" pitchFamily="2" charset="2"/>
            </a:rPr>
            <a:t></a:t>
          </a:r>
          <a:r>
            <a:rPr lang="en-US" sz="2400" kern="1200"/>
            <a:t> AWS Cloudwatch alerts</a:t>
          </a:r>
        </a:p>
      </dsp:txBody>
      <dsp:txXfrm>
        <a:off x="1834517" y="469890"/>
        <a:ext cx="3148942" cy="1335915"/>
      </dsp:txXfrm>
    </dsp:sp>
    <dsp:sp modelId="{2256A30E-16F5-44BC-8692-934C81837C3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E3E17-AD2D-456B-933F-C1137E335143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67BDC-AB5E-4342-9E0E-E299E8C2304C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AWS CloudTrail </a:t>
          </a:r>
          <a:r>
            <a:rPr lang="en-US" sz="2400" kern="1200">
              <a:sym typeface="Wingdings" panose="05000000000000000000" pitchFamily="2" charset="2"/>
            </a:rPr>
            <a:t></a:t>
          </a:r>
          <a:r>
            <a:rPr lang="en-US" sz="2400" kern="1200"/>
            <a:t> AWS SNS </a:t>
          </a:r>
          <a:r>
            <a:rPr lang="en-US" sz="2400" kern="1200">
              <a:sym typeface="Wingdings" panose="05000000000000000000" pitchFamily="2" charset="2"/>
            </a:rPr>
            <a:t></a:t>
          </a:r>
          <a:r>
            <a:rPr lang="en-US" sz="2400" kern="1200"/>
            <a:t> AWS Lambda</a:t>
          </a:r>
        </a:p>
      </dsp:txBody>
      <dsp:txXfrm>
        <a:off x="7154322" y="469890"/>
        <a:ext cx="3148942" cy="1335915"/>
      </dsp:txXfrm>
    </dsp:sp>
    <dsp:sp modelId="{AB7ED8B9-09BC-404C-8E5C-3C2AD18DF7C6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05E99-8371-4FAD-81FB-E7F746BF427A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6503A-B460-4DE7-BD24-01ECF1D02AEF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AWS Config rules (Compliance validation)</a:t>
          </a:r>
        </a:p>
      </dsp:txBody>
      <dsp:txXfrm>
        <a:off x="1834517" y="2545532"/>
        <a:ext cx="3148942" cy="1335915"/>
      </dsp:txXfrm>
    </dsp:sp>
    <dsp:sp modelId="{CA8EE5C6-B3C4-4FC5-A526-9ABD15CC3448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DDD02-61A4-4C8B-B73C-35D79A99A673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55ECF-46FB-4994-9619-7216C75A5279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Amazon Inspector (host-based compliance checking)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E570B-B0F2-42D7-AAAA-3E7723D83A18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41C49-1C01-4033-9ACA-3E11B7DA457E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Template everything (Terraform, OpenTofu etc)</a:t>
          </a:r>
        </a:p>
      </dsp:txBody>
      <dsp:txXfrm>
        <a:off x="127800" y="2355670"/>
        <a:ext cx="1800000" cy="720000"/>
      </dsp:txXfrm>
    </dsp:sp>
    <dsp:sp modelId="{F1C06FFC-955D-4788-AF2A-8FA9AB396AB3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0842D-E77C-4CCF-BF2E-353BC62BEC75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CI/CD Pipelines</a:t>
          </a:r>
        </a:p>
      </dsp:txBody>
      <dsp:txXfrm>
        <a:off x="2242800" y="2355670"/>
        <a:ext cx="1800000" cy="720000"/>
      </dsp:txXfrm>
    </dsp:sp>
    <dsp:sp modelId="{A1185696-1774-41A5-A00B-8E6DB8EB2BB1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76798-B018-4F04-BB1A-F872776ACCE7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 customer AWS Config rules</a:t>
          </a:r>
        </a:p>
      </dsp:txBody>
      <dsp:txXfrm>
        <a:off x="4357800" y="2355670"/>
        <a:ext cx="1800000" cy="720000"/>
      </dsp:txXfrm>
    </dsp:sp>
    <dsp:sp modelId="{AA728858-6DE8-4DEB-85D3-D782AEFC30CE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A5F81-B3BB-4833-9FEA-7D0F744AA90F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Schedule Amazon Inspector scans</a:t>
          </a:r>
        </a:p>
      </dsp:txBody>
      <dsp:txXfrm>
        <a:off x="6472800" y="2355670"/>
        <a:ext cx="1800000" cy="720000"/>
      </dsp:txXfrm>
    </dsp:sp>
    <dsp:sp modelId="{E7AD0663-3B8B-4147-961D-A96FF705E8F6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A024F-0123-483B-8B66-64248E362B33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Automate response to non-compliant infrastructure</a:t>
          </a:r>
        </a:p>
      </dsp:txBody>
      <dsp:txXfrm>
        <a:off x="8587800" y="23556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B6058-97E8-40BE-AEE7-FD817B8CADFB}">
      <dsp:nvSpPr>
        <dsp:cNvPr id="0" name=""/>
        <dsp:cNvSpPr/>
      </dsp:nvSpPr>
      <dsp:spPr>
        <a:xfrm>
          <a:off x="0" y="60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DBD4B-CD34-4738-A561-C8703C228946}">
      <dsp:nvSpPr>
        <dsp:cNvPr id="0" name=""/>
        <dsp:cNvSpPr/>
      </dsp:nvSpPr>
      <dsp:spPr>
        <a:xfrm>
          <a:off x="0" y="604"/>
          <a:ext cx="10515600" cy="35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"/>
            </a:rPr>
            <a:t>https://pages.awscloud.com/apn-tv-authority-to-operate-ep-007.html?trk=apn-tv-carousel</a:t>
          </a:r>
          <a:endParaRPr lang="en-US" sz="1500" kern="1200"/>
        </a:p>
      </dsp:txBody>
      <dsp:txXfrm>
        <a:off x="0" y="604"/>
        <a:ext cx="10515600" cy="353856"/>
      </dsp:txXfrm>
    </dsp:sp>
    <dsp:sp modelId="{8593338E-21F1-4CE8-918D-B90A8B1C4BC0}">
      <dsp:nvSpPr>
        <dsp:cNvPr id="0" name=""/>
        <dsp:cNvSpPr/>
      </dsp:nvSpPr>
      <dsp:spPr>
        <a:xfrm>
          <a:off x="0" y="35446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D7495-F943-4098-9A55-80179BF77292}">
      <dsp:nvSpPr>
        <dsp:cNvPr id="0" name=""/>
        <dsp:cNvSpPr/>
      </dsp:nvSpPr>
      <dsp:spPr>
        <a:xfrm>
          <a:off x="0" y="354461"/>
          <a:ext cx="10515600" cy="35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2"/>
            </a:rPr>
            <a:t>https://aws.amazon.com/iam/</a:t>
          </a:r>
          <a:endParaRPr lang="en-US" sz="1500" kern="1200"/>
        </a:p>
      </dsp:txBody>
      <dsp:txXfrm>
        <a:off x="0" y="354461"/>
        <a:ext cx="10515600" cy="353856"/>
      </dsp:txXfrm>
    </dsp:sp>
    <dsp:sp modelId="{CA4A0E0A-A59C-4327-A987-B2370542FD6C}">
      <dsp:nvSpPr>
        <dsp:cNvPr id="0" name=""/>
        <dsp:cNvSpPr/>
      </dsp:nvSpPr>
      <dsp:spPr>
        <a:xfrm>
          <a:off x="0" y="70831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5D403-B94A-4D3B-8515-03C48DB96F18}">
      <dsp:nvSpPr>
        <dsp:cNvPr id="0" name=""/>
        <dsp:cNvSpPr/>
      </dsp:nvSpPr>
      <dsp:spPr>
        <a:xfrm>
          <a:off x="0" y="708318"/>
          <a:ext cx="10515600" cy="35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3"/>
            </a:rPr>
            <a:t>https://docs.aws.amazon.com/STS/latest/APIReference/Welcome.html</a:t>
          </a:r>
          <a:endParaRPr lang="en-US" sz="1500" kern="1200"/>
        </a:p>
      </dsp:txBody>
      <dsp:txXfrm>
        <a:off x="0" y="708318"/>
        <a:ext cx="10515600" cy="353856"/>
      </dsp:txXfrm>
    </dsp:sp>
    <dsp:sp modelId="{FBBF5CD8-0949-4457-BB9E-5B39DDB9EDE4}">
      <dsp:nvSpPr>
        <dsp:cNvPr id="0" name=""/>
        <dsp:cNvSpPr/>
      </dsp:nvSpPr>
      <dsp:spPr>
        <a:xfrm>
          <a:off x="0" y="106217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574A0-9EFE-484B-8CCF-9637EAD8A241}">
      <dsp:nvSpPr>
        <dsp:cNvPr id="0" name=""/>
        <dsp:cNvSpPr/>
      </dsp:nvSpPr>
      <dsp:spPr>
        <a:xfrm>
          <a:off x="0" y="1062174"/>
          <a:ext cx="10515600" cy="35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4"/>
            </a:rPr>
            <a:t>https://aws.amazon.com/organizations/</a:t>
          </a:r>
          <a:endParaRPr lang="en-US" sz="1500" kern="1200"/>
        </a:p>
      </dsp:txBody>
      <dsp:txXfrm>
        <a:off x="0" y="1062174"/>
        <a:ext cx="10515600" cy="353856"/>
      </dsp:txXfrm>
    </dsp:sp>
    <dsp:sp modelId="{F79C79F9-371A-4563-BBB9-7FC08D739FE1}">
      <dsp:nvSpPr>
        <dsp:cNvPr id="0" name=""/>
        <dsp:cNvSpPr/>
      </dsp:nvSpPr>
      <dsp:spPr>
        <a:xfrm>
          <a:off x="0" y="14160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C5435-C01C-4ABA-97C8-2E7DC23E998A}">
      <dsp:nvSpPr>
        <dsp:cNvPr id="0" name=""/>
        <dsp:cNvSpPr/>
      </dsp:nvSpPr>
      <dsp:spPr>
        <a:xfrm>
          <a:off x="0" y="1416031"/>
          <a:ext cx="10515600" cy="35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5"/>
            </a:rPr>
            <a:t>https://aws.amazon.com/config/</a:t>
          </a:r>
          <a:endParaRPr lang="en-US" sz="1500" kern="1200"/>
        </a:p>
      </dsp:txBody>
      <dsp:txXfrm>
        <a:off x="0" y="1416031"/>
        <a:ext cx="10515600" cy="353856"/>
      </dsp:txXfrm>
    </dsp:sp>
    <dsp:sp modelId="{281671AD-4CA1-4867-86AC-AE4277B8FF03}">
      <dsp:nvSpPr>
        <dsp:cNvPr id="0" name=""/>
        <dsp:cNvSpPr/>
      </dsp:nvSpPr>
      <dsp:spPr>
        <a:xfrm>
          <a:off x="0" y="176988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29730-C72B-4D55-931B-3112CD380437}">
      <dsp:nvSpPr>
        <dsp:cNvPr id="0" name=""/>
        <dsp:cNvSpPr/>
      </dsp:nvSpPr>
      <dsp:spPr>
        <a:xfrm>
          <a:off x="0" y="1769888"/>
          <a:ext cx="10515600" cy="35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>
              <a:hlinkClick xmlns:r="http://schemas.openxmlformats.org/officeDocument/2006/relationships" r:id="rId6"/>
            </a:rPr>
            <a:t>https://docs.aws.amazon.com/config/latest/developerguide/managed-rules-byaws-config.html</a:t>
          </a:r>
          <a:endParaRPr lang="en-US" sz="1500" kern="1200"/>
        </a:p>
      </dsp:txBody>
      <dsp:txXfrm>
        <a:off x="0" y="1769888"/>
        <a:ext cx="10515600" cy="353856"/>
      </dsp:txXfrm>
    </dsp:sp>
    <dsp:sp modelId="{6B312155-6B14-4961-85B4-FDA084403038}">
      <dsp:nvSpPr>
        <dsp:cNvPr id="0" name=""/>
        <dsp:cNvSpPr/>
      </dsp:nvSpPr>
      <dsp:spPr>
        <a:xfrm>
          <a:off x="0" y="212374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CB9CD-A15A-40E5-8596-93BBAA749EE1}">
      <dsp:nvSpPr>
        <dsp:cNvPr id="0" name=""/>
        <dsp:cNvSpPr/>
      </dsp:nvSpPr>
      <dsp:spPr>
        <a:xfrm>
          <a:off x="0" y="2123744"/>
          <a:ext cx="10515600" cy="35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7"/>
            </a:rPr>
            <a:t>https://aws.amazon.com/kms/</a:t>
          </a:r>
          <a:endParaRPr lang="en-US" sz="1500" kern="1200"/>
        </a:p>
      </dsp:txBody>
      <dsp:txXfrm>
        <a:off x="0" y="2123744"/>
        <a:ext cx="10515600" cy="353856"/>
      </dsp:txXfrm>
    </dsp:sp>
    <dsp:sp modelId="{F35BB5B8-5EEB-453B-AE96-37E7C649F600}">
      <dsp:nvSpPr>
        <dsp:cNvPr id="0" name=""/>
        <dsp:cNvSpPr/>
      </dsp:nvSpPr>
      <dsp:spPr>
        <a:xfrm>
          <a:off x="0" y="247760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B7937-6DF7-4858-AE1D-C27C8212AB1E}">
      <dsp:nvSpPr>
        <dsp:cNvPr id="0" name=""/>
        <dsp:cNvSpPr/>
      </dsp:nvSpPr>
      <dsp:spPr>
        <a:xfrm>
          <a:off x="0" y="2477601"/>
          <a:ext cx="10515600" cy="35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8"/>
            </a:rPr>
            <a:t>https://d0.awsstatic.com/whitepapers/KMS-CryptographicDetails.pdf</a:t>
          </a:r>
          <a:endParaRPr lang="en-US" sz="1500" kern="1200"/>
        </a:p>
      </dsp:txBody>
      <dsp:txXfrm>
        <a:off x="0" y="2477601"/>
        <a:ext cx="10515600" cy="353856"/>
      </dsp:txXfrm>
    </dsp:sp>
    <dsp:sp modelId="{C6062339-EFB3-4A02-A39B-052558381865}">
      <dsp:nvSpPr>
        <dsp:cNvPr id="0" name=""/>
        <dsp:cNvSpPr/>
      </dsp:nvSpPr>
      <dsp:spPr>
        <a:xfrm>
          <a:off x="0" y="283145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DA4A3-C705-41F4-AB04-10A8DA1922BC}">
      <dsp:nvSpPr>
        <dsp:cNvPr id="0" name=""/>
        <dsp:cNvSpPr/>
      </dsp:nvSpPr>
      <dsp:spPr>
        <a:xfrm>
          <a:off x="0" y="2831458"/>
          <a:ext cx="10515600" cy="35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9"/>
            </a:rPr>
            <a:t>https://csrc.nist.gov/CSRC/media/projects/cryptographic-module-validationprogram/documents/security-policies/140sp3139.pdf</a:t>
          </a:r>
          <a:endParaRPr lang="en-US" sz="1500" kern="1200"/>
        </a:p>
      </dsp:txBody>
      <dsp:txXfrm>
        <a:off x="0" y="2831458"/>
        <a:ext cx="10515600" cy="353856"/>
      </dsp:txXfrm>
    </dsp:sp>
    <dsp:sp modelId="{9A22D790-8D61-4433-83C2-6A457DCE27FC}">
      <dsp:nvSpPr>
        <dsp:cNvPr id="0" name=""/>
        <dsp:cNvSpPr/>
      </dsp:nvSpPr>
      <dsp:spPr>
        <a:xfrm>
          <a:off x="0" y="318531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8D5EA-7F52-416B-86E0-DFFE4614D913}">
      <dsp:nvSpPr>
        <dsp:cNvPr id="0" name=""/>
        <dsp:cNvSpPr/>
      </dsp:nvSpPr>
      <dsp:spPr>
        <a:xfrm>
          <a:off x="0" y="3185314"/>
          <a:ext cx="10515600" cy="35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0"/>
            </a:rPr>
            <a:t>https://aws.amazon.com/cloudhsm/</a:t>
          </a:r>
          <a:endParaRPr lang="en-US" sz="1500" kern="1200"/>
        </a:p>
      </dsp:txBody>
      <dsp:txXfrm>
        <a:off x="0" y="3185314"/>
        <a:ext cx="10515600" cy="353856"/>
      </dsp:txXfrm>
    </dsp:sp>
    <dsp:sp modelId="{8F5A2307-9565-4AD2-B187-8268D732519B}">
      <dsp:nvSpPr>
        <dsp:cNvPr id="0" name=""/>
        <dsp:cNvSpPr/>
      </dsp:nvSpPr>
      <dsp:spPr>
        <a:xfrm>
          <a:off x="0" y="353917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A966C-CACA-485A-8140-BC93D141BC1C}">
      <dsp:nvSpPr>
        <dsp:cNvPr id="0" name=""/>
        <dsp:cNvSpPr/>
      </dsp:nvSpPr>
      <dsp:spPr>
        <a:xfrm>
          <a:off x="0" y="3539171"/>
          <a:ext cx="10515600" cy="35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1"/>
            </a:rPr>
            <a:t>https://aws.amazon.com/architecture/well-architected/</a:t>
          </a:r>
          <a:endParaRPr lang="en-US" sz="1500" kern="1200"/>
        </a:p>
      </dsp:txBody>
      <dsp:txXfrm>
        <a:off x="0" y="3539171"/>
        <a:ext cx="10515600" cy="353856"/>
      </dsp:txXfrm>
    </dsp:sp>
    <dsp:sp modelId="{34B7A5BD-3AF9-447F-A9F3-13B46A6ACAE4}">
      <dsp:nvSpPr>
        <dsp:cNvPr id="0" name=""/>
        <dsp:cNvSpPr/>
      </dsp:nvSpPr>
      <dsp:spPr>
        <a:xfrm>
          <a:off x="0" y="389302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E9419-8031-46EF-A55E-3EB3F07B3993}">
      <dsp:nvSpPr>
        <dsp:cNvPr id="0" name=""/>
        <dsp:cNvSpPr/>
      </dsp:nvSpPr>
      <dsp:spPr>
        <a:xfrm>
          <a:off x="0" y="3893028"/>
          <a:ext cx="10515600" cy="35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2"/>
            </a:rPr>
            <a:t>https://d1.awsstatic.com/whitepapers/architecture/AWS-SecurityPillar.pdf</a:t>
          </a:r>
          <a:endParaRPr lang="en-US" sz="1500" kern="1200"/>
        </a:p>
      </dsp:txBody>
      <dsp:txXfrm>
        <a:off x="0" y="3893028"/>
        <a:ext cx="10515600" cy="353856"/>
      </dsp:txXfrm>
    </dsp:sp>
    <dsp:sp modelId="{8B84ACA0-8B3B-4B1B-9C4B-8203766624B3}">
      <dsp:nvSpPr>
        <dsp:cNvPr id="0" name=""/>
        <dsp:cNvSpPr/>
      </dsp:nvSpPr>
      <dsp:spPr>
        <a:xfrm>
          <a:off x="0" y="424688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F794A-AABA-453B-9339-046838C5C467}">
      <dsp:nvSpPr>
        <dsp:cNvPr id="0" name=""/>
        <dsp:cNvSpPr/>
      </dsp:nvSpPr>
      <dsp:spPr>
        <a:xfrm>
          <a:off x="0" y="4246884"/>
          <a:ext cx="10515600" cy="35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3"/>
            </a:rPr>
            <a:t>https://d0.awsstatic.com/whitepapers/compliance/AWS_CIS_Foundations_Benchmark.pdf</a:t>
          </a:r>
          <a:endParaRPr lang="en-US" sz="1500" kern="1200"/>
        </a:p>
      </dsp:txBody>
      <dsp:txXfrm>
        <a:off x="0" y="4246884"/>
        <a:ext cx="10515600" cy="353856"/>
      </dsp:txXfrm>
    </dsp:sp>
    <dsp:sp modelId="{156F9737-04A2-4680-AAA6-6ED3B4C61030}">
      <dsp:nvSpPr>
        <dsp:cNvPr id="0" name=""/>
        <dsp:cNvSpPr/>
      </dsp:nvSpPr>
      <dsp:spPr>
        <a:xfrm>
          <a:off x="0" y="46007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5FA99-C21F-4C2D-82B0-8D6CCF74AE2B}">
      <dsp:nvSpPr>
        <dsp:cNvPr id="0" name=""/>
        <dsp:cNvSpPr/>
      </dsp:nvSpPr>
      <dsp:spPr>
        <a:xfrm>
          <a:off x="0" y="4600741"/>
          <a:ext cx="10515600" cy="353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>
              <a:hlinkClick xmlns:r="http://schemas.openxmlformats.org/officeDocument/2006/relationships" r:id="rId14"/>
            </a:rPr>
            <a:t>https://docs.aws.amazon.com/kms/latest/developerguide/crypto-intro.html</a:t>
          </a:r>
          <a:endParaRPr lang="en-US" sz="1500" kern="1200"/>
        </a:p>
      </dsp:txBody>
      <dsp:txXfrm>
        <a:off x="0" y="4600741"/>
        <a:ext cx="10515600" cy="353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FF1E6-54FC-43DB-9635-2BF104B9E58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A1F30-39E6-418B-BCCF-E8DE7B4E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5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1F30-39E6-418B-BCCF-E8DE7B4E41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3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1F30-39E6-418B-BCCF-E8DE7B4E4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BA68-2D5E-401B-93C9-A701510C3A6A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0"/>
            <a:ext cx="12204700" cy="112150"/>
            <a:chOff x="0" y="0"/>
            <a:chExt cx="12204700" cy="11215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9626600" cy="112149"/>
            </a:xfrm>
            <a:prstGeom prst="rect">
              <a:avLst/>
            </a:prstGeom>
            <a:solidFill>
              <a:srgbClr val="0068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626600" y="2664"/>
              <a:ext cx="2578100" cy="109486"/>
            </a:xfrm>
            <a:prstGeom prst="rect">
              <a:avLst/>
            </a:prstGeom>
            <a:solidFill>
              <a:srgbClr val="6BBE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1" y="266611"/>
            <a:ext cx="10814050" cy="608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5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A2A7-8F8B-4E60-8286-0E0442CA6231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9FCD-DADF-4EE2-A349-593F4ABE8A63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7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554B-CFA7-408B-9C53-F2B73975F960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D779-01ED-4712-99B9-B81C85CAA407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D6F1-4FAD-4BB4-8B63-2D62AE074170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3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FE09-0702-4F51-A4F8-D9B0371C4551}" type="datetime1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A609-08DD-4C63-B998-5FE875072EAF}" type="datetime1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0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4EA6-9BB0-4245-8070-B2D84412E9E2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7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9D09-1157-4DB6-AD90-BD6ACCE34A46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B543-207E-4C18-AA1B-3E7F257EF487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0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857" y="247087"/>
            <a:ext cx="1078443" cy="10374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C951-A38A-4090-B196-8B4DEA102BB0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383B1-A6F0-4782-A6FF-F033CACCC00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12204700" cy="112150"/>
            <a:chOff x="0" y="0"/>
            <a:chExt cx="12204700" cy="11215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626600" cy="112149"/>
            </a:xfrm>
            <a:prstGeom prst="rect">
              <a:avLst/>
            </a:prstGeom>
            <a:solidFill>
              <a:srgbClr val="006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9626600" y="2664"/>
              <a:ext cx="2578100" cy="109486"/>
            </a:xfrm>
            <a:prstGeom prst="rect">
              <a:avLst/>
            </a:prstGeom>
            <a:solidFill>
              <a:srgbClr val="6B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0" y="6759575"/>
            <a:ext cx="12204700" cy="112150"/>
            <a:chOff x="0" y="0"/>
            <a:chExt cx="12204700" cy="11215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9626600" cy="112149"/>
            </a:xfrm>
            <a:prstGeom prst="rect">
              <a:avLst/>
            </a:prstGeom>
            <a:solidFill>
              <a:srgbClr val="006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9626600" y="2664"/>
              <a:ext cx="2578100" cy="109486"/>
            </a:xfrm>
            <a:prstGeom prst="rect">
              <a:avLst/>
            </a:prstGeom>
            <a:solidFill>
              <a:srgbClr val="6BB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453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6838"/>
          </a:solidFill>
          <a:latin typeface="Nexa Bold" panose="020000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6838"/>
        </a:buClr>
        <a:buFont typeface="Arial" panose="020B0604020202020204" pitchFamily="34" charset="0"/>
        <a:buChar char="•"/>
        <a:defRPr sz="2800" kern="1200">
          <a:solidFill>
            <a:srgbClr val="006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838"/>
        </a:buClr>
        <a:buFont typeface="Arial" panose="020B0604020202020204" pitchFamily="34" charset="0"/>
        <a:buChar char="•"/>
        <a:defRPr sz="2400" kern="1200">
          <a:solidFill>
            <a:srgbClr val="00683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838"/>
        </a:buClr>
        <a:buFont typeface="Arial" panose="020B0604020202020204" pitchFamily="34" charset="0"/>
        <a:buChar char="•"/>
        <a:defRPr sz="2000" kern="1200">
          <a:solidFill>
            <a:srgbClr val="006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838"/>
        </a:buClr>
        <a:buFont typeface="Arial" panose="020B0604020202020204" pitchFamily="34" charset="0"/>
        <a:buChar char="•"/>
        <a:defRPr sz="1800" kern="1200">
          <a:solidFill>
            <a:srgbClr val="006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838"/>
        </a:buClr>
        <a:buFont typeface="Arial" panose="020B0604020202020204" pitchFamily="34" charset="0"/>
        <a:buChar char="•"/>
        <a:defRPr sz="1800" kern="1200">
          <a:solidFill>
            <a:srgbClr val="006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6838"/>
                </a:solidFill>
                <a:latin typeface="Nexa Bold" panose="02000000000000000000" pitchFamily="50" charset="0"/>
              </a:rPr>
              <a:t>Global Information Security Society for Professionals of Pakistan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Topic : AWS Security </a:t>
            </a:r>
          </a:p>
          <a:p>
            <a:pPr algn="l" fontAlgn="ctr"/>
            <a:r>
              <a:rPr lang="en-US" dirty="0"/>
              <a:t>Speaker’s Name : Sabir Mustafa </a:t>
            </a:r>
            <a:r>
              <a:rPr lang="ur-PK" b="1" dirty="0">
                <a:latin typeface="-apple-system"/>
              </a:rPr>
              <a:t>مصطفٰی)</a:t>
            </a:r>
            <a:r>
              <a:rPr lang="en-US" b="1" dirty="0">
                <a:latin typeface="-apple-system"/>
              </a:rPr>
              <a:t>)</a:t>
            </a:r>
            <a:endParaRPr lang="ur-PK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0191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18AB-2A65-0E24-D9A6-8998D6EA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 Categories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3EA4FC-D5C5-156F-9E00-450252E572EF}"/>
              </a:ext>
            </a:extLst>
          </p:cNvPr>
          <p:cNvSpPr txBox="1">
            <a:spLocks/>
          </p:cNvSpPr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838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683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838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683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838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683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838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683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838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683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The host-based logs require cloudwatch agent to be installed. Once installed, it pushes host logs to Cloudwatch logs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B8604-2332-5AD6-96C8-080472AC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4569" y="6356350"/>
            <a:ext cx="30960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Global Information Security Society for Professionals of Pakistan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EFBAE-59F1-4630-E4A4-4AB7B1BD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2383B1-A6F0-4782-A6FF-F033CACCC00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A3A0F56-E23C-92B4-CF76-92C7F1ED0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282759"/>
              </p:ext>
            </p:extLst>
          </p:nvPr>
        </p:nvGraphicFramePr>
        <p:xfrm>
          <a:off x="4987672" y="1601122"/>
          <a:ext cx="6389348" cy="3665069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943409">
                  <a:extLst>
                    <a:ext uri="{9D8B030D-6E8A-4147-A177-3AD203B41FA5}">
                      <a16:colId xmlns:a16="http://schemas.microsoft.com/office/drawing/2014/main" val="1186113150"/>
                    </a:ext>
                  </a:extLst>
                </a:gridCol>
                <a:gridCol w="2418785">
                  <a:extLst>
                    <a:ext uri="{9D8B030D-6E8A-4147-A177-3AD203B41FA5}">
                      <a16:colId xmlns:a16="http://schemas.microsoft.com/office/drawing/2014/main" val="3070520656"/>
                    </a:ext>
                  </a:extLst>
                </a:gridCol>
                <a:gridCol w="2027154">
                  <a:extLst>
                    <a:ext uri="{9D8B030D-6E8A-4147-A177-3AD203B41FA5}">
                      <a16:colId xmlns:a16="http://schemas.microsoft.com/office/drawing/2014/main" val="823170908"/>
                    </a:ext>
                  </a:extLst>
                </a:gridCol>
              </a:tblGrid>
              <a:tr h="1054594"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AWS Infra logs</a:t>
                      </a:r>
                    </a:p>
                  </a:txBody>
                  <a:tcPr marL="99311" marR="141614" marT="28375" marB="21281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AWS service logs</a:t>
                      </a:r>
                    </a:p>
                  </a:txBody>
                  <a:tcPr marL="99311" marR="141614" marT="28375" marB="21281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Host-based logs</a:t>
                      </a:r>
                    </a:p>
                  </a:txBody>
                  <a:tcPr marL="99311" marR="141614" marT="28375" marB="21281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96283"/>
                  </a:ext>
                </a:extLst>
              </a:tr>
              <a:tr h="581682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AWS CloudTrail</a:t>
                      </a:r>
                    </a:p>
                  </a:txBody>
                  <a:tcPr marL="99311" marR="141614" marT="28375" marB="212810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Amazon S3</a:t>
                      </a:r>
                    </a:p>
                  </a:txBody>
                  <a:tcPr marL="99311" marR="141614" marT="28375" marB="2128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Messages</a:t>
                      </a:r>
                    </a:p>
                  </a:txBody>
                  <a:tcPr marL="99311" marR="141614" marT="28375" marB="2128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0366"/>
                  </a:ext>
                </a:extLst>
              </a:tr>
              <a:tr h="865429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AWS VPC Flow logs</a:t>
                      </a:r>
                    </a:p>
                  </a:txBody>
                  <a:tcPr marL="99311" marR="141614" marT="28375" marB="212810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ALB</a:t>
                      </a:r>
                    </a:p>
                  </a:txBody>
                  <a:tcPr marL="99311" marR="141614" marT="28375" marB="2128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NGNIX/Apache</a:t>
                      </a:r>
                    </a:p>
                  </a:txBody>
                  <a:tcPr marL="99311" marR="141614" marT="28375" marB="2128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75410"/>
                  </a:ext>
                </a:extLst>
              </a:tr>
              <a:tr h="581682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RDS logs……</a:t>
                      </a:r>
                    </a:p>
                  </a:txBody>
                  <a:tcPr marL="99311" marR="141614" marT="28375" marB="212810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CloudFront</a:t>
                      </a:r>
                    </a:p>
                  </a:txBody>
                  <a:tcPr marL="99311" marR="141614" marT="28375" marB="2128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err="1">
                          <a:solidFill>
                            <a:schemeClr val="tx1"/>
                          </a:solidFill>
                        </a:rPr>
                        <a:t>Syslogs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 marL="99311" marR="141614" marT="28375" marB="2128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12953"/>
                  </a:ext>
                </a:extLst>
              </a:tr>
              <a:tr h="581682"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9311" marR="141614" marT="28375" marB="212810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err="1">
                          <a:solidFill>
                            <a:schemeClr val="tx1"/>
                          </a:solidFill>
                        </a:rPr>
                        <a:t>Elasticbeanstalk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 marL="99311" marR="141614" marT="28375" marB="2128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9311" marR="141614" marT="28375" marB="2128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89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70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7C4C-B053-E70A-E9F8-21BD2EA6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responses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87FEDA-BD34-6866-A34E-4502647F97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7BF3F-4655-A62D-11FE-09AE24E6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C3AB2-4533-3C04-BCA1-AE278B47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26F7-1B25-8A29-9F5D-2185DA47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security best practices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15639B3-E4F4-9EE4-D842-F084BA2F0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C6287-CA8A-D47C-7840-AF454EB5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B8006-2ED9-36B9-EEB3-37AF082D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6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0" name="Rectangle 4119">
            <a:extLst>
              <a:ext uri="{FF2B5EF4-FFF2-40B4-BE49-F238E27FC236}">
                <a16:creationId xmlns:a16="http://schemas.microsoft.com/office/drawing/2014/main" id="{CA4BD6EE-7B51-447C-AAB3-028B7A3E5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3BF7C-4C72-064C-205B-127D5E77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33387"/>
            <a:ext cx="5032744" cy="33656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/>
                </a:solidFill>
                <a:latin typeface="+mj-lt"/>
              </a:rPr>
              <a:t>Data protection at-rest and in-transit</a:t>
            </a:r>
          </a:p>
        </p:txBody>
      </p:sp>
      <p:pic>
        <p:nvPicPr>
          <p:cNvPr id="4098" name="Picture 2" descr="AWS CloudHSM - When and Why to Use It">
            <a:extLst>
              <a:ext uri="{FF2B5EF4-FFF2-40B4-BE49-F238E27FC236}">
                <a16:creationId xmlns:a16="http://schemas.microsoft.com/office/drawing/2014/main" id="{6F0DBA8E-E213-5363-3FD9-8C05E2EDB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6480" y="868152"/>
            <a:ext cx="5593768" cy="264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2" name="sketch line">
            <a:extLst>
              <a:ext uri="{FF2B5EF4-FFF2-40B4-BE49-F238E27FC236}">
                <a16:creationId xmlns:a16="http://schemas.microsoft.com/office/drawing/2014/main" id="{6B5FF7CD-712E-4187-BFF5-B192FFB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005089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AWS Architecture Diagrams | AWS Security, Identity and Compliance - Vector  stencils library | AWS Security, Identity and Compliance - Vector stencils  library | Aws Kms Icon">
            <a:extLst>
              <a:ext uri="{FF2B5EF4-FFF2-40B4-BE49-F238E27FC236}">
                <a16:creationId xmlns:a16="http://schemas.microsoft.com/office/drawing/2014/main" id="{0AA7FB8C-67DA-A689-EB6C-EEFFDBB20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6371" y="4164506"/>
            <a:ext cx="2204096" cy="205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WS Certificate Manager and ECDSA certificate import | by ismail yenigül |  FAUN — Developer Community 🐾">
            <a:extLst>
              <a:ext uri="{FF2B5EF4-FFF2-40B4-BE49-F238E27FC236}">
                <a16:creationId xmlns:a16="http://schemas.microsoft.com/office/drawing/2014/main" id="{2AECAC9E-B97A-0716-0BC8-FF43FD14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6369" y="4238131"/>
            <a:ext cx="2683879" cy="190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D4482-BC6A-E801-D303-4A3CB502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Global Information Security Society for Professionals of Pakistan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FF9BD-4D8E-3750-3A02-4929F821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2383B1-A6F0-4782-A6FF-F033CACCC001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8D73-0942-6B65-2A2B-9538C5C0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106" y="2368448"/>
            <a:ext cx="5375787" cy="1325563"/>
          </a:xfrm>
        </p:spPr>
        <p:txBody>
          <a:bodyPr/>
          <a:lstStyle/>
          <a:p>
            <a:r>
              <a:rPr lang="en-US" dirty="0"/>
              <a:t>Reference Diagrams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B02E0-FA82-386E-CC1C-1C963B24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535BC-602E-5367-837C-E6D5EB3B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7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5D17B-A30F-E5FF-21DD-CD161A83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Secure workload publishing</a:t>
            </a:r>
          </a:p>
        </p:txBody>
      </p:sp>
      <p:pic>
        <p:nvPicPr>
          <p:cNvPr id="7" name="Content Placeholder 6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F00064A9-7982-17F4-8269-36400F8C3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99" y="562517"/>
            <a:ext cx="7298123" cy="57655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32A4D-6F7D-1CBF-AD46-36645292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Global Information Security Society for Professionals of Pakistan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41534-5BD4-4720-05F4-177C922E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2383B1-A6F0-4782-A6FF-F033CACCC00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DA0B7-7759-7F25-6AEE-AC9ACD6C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Centralize Logging</a:t>
            </a:r>
          </a:p>
        </p:txBody>
      </p:sp>
      <p:pic>
        <p:nvPicPr>
          <p:cNvPr id="7" name="Content Placeholder 6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DAAFB0D8-4307-CEBC-756F-7CE201C81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945" y="643466"/>
            <a:ext cx="5443442" cy="55687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972C1-4DF0-07A6-CA82-153B8FFF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Global Information Security Society for Professionals of Pakistan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35124-7C18-9E02-8C65-C842C3B7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2383B1-A6F0-4782-A6FF-F033CACCC00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8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E16D-322E-AA84-F2A3-15D9012C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CF380-3B14-823B-6D00-18B8843F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FD0E0-F4EA-BBD8-EB87-7034C099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D31135DF-2340-EF54-A005-13858064C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592868"/>
              </p:ext>
            </p:extLst>
          </p:nvPr>
        </p:nvGraphicFramePr>
        <p:xfrm>
          <a:off x="769374" y="1401147"/>
          <a:ext cx="10515600" cy="4955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199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9EBA7-2E23-7CE7-E3F2-389AD4BD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FB504957-3C9D-A97D-CFA4-8C49732EF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12348-1B62-7D08-BCC7-D1618086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Global Information Security Society for Professionals of Pakistan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1C6D0-BA2F-383B-62D9-A007800F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2383B1-A6F0-4782-A6FF-F033CACCC00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5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Shared responsibility model</a:t>
            </a:r>
          </a:p>
        </p:txBody>
      </p:sp>
      <p:pic>
        <p:nvPicPr>
          <p:cNvPr id="9" name="Content Placeholder 8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86D7D308-9A5C-6E0D-3839-23F03565F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98" y="1343844"/>
            <a:ext cx="7942502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Global Information Security Society for Professionals of Pakistan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1559-8603-1CBD-4DD6-34BA6D46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76"/>
            <a:ext cx="10515600" cy="1325563"/>
          </a:xfrm>
        </p:spPr>
        <p:txBody>
          <a:bodyPr/>
          <a:lstStyle/>
          <a:p>
            <a:r>
              <a:rPr lang="en-US" dirty="0"/>
              <a:t>Shared Responsibility by CIS</a:t>
            </a:r>
          </a:p>
        </p:txBody>
      </p:sp>
      <p:pic>
        <p:nvPicPr>
          <p:cNvPr id="7" name="Content Placeholder 6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57450D78-D450-1678-BDB2-F69D7FF36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88" y="1432335"/>
            <a:ext cx="7735712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25342-2307-BE9F-24F0-8B4AFCBD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C5E41-AF12-452D-5386-C3E652D0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9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8BC8-EEA8-3C57-C583-C507BF32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In-depth Responsibility Model Approach</a:t>
            </a:r>
          </a:p>
        </p:txBody>
      </p:sp>
      <p:pic>
        <p:nvPicPr>
          <p:cNvPr id="8" name="Content Placeholder 7" descr="A diagram of a customer service&#10;&#10;Description automatically generated">
            <a:extLst>
              <a:ext uri="{FF2B5EF4-FFF2-40B4-BE49-F238E27FC236}">
                <a16:creationId xmlns:a16="http://schemas.microsoft.com/office/drawing/2014/main" id="{1D65AB70-8979-FB32-0CB2-D02BEABD9A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2" y="989730"/>
            <a:ext cx="6389346" cy="4887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787F2-6F3A-7DD2-7E1A-1FAFC9C7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4569" y="6356350"/>
            <a:ext cx="309603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Global Information Security Society for Professionals of Pakistan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60D38-87BC-C776-1D1E-6DD336D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2383B1-A6F0-4782-A6FF-F033CACCC00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981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F318-173B-501B-5F8A-EE041496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Security by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AE69-D6B5-6F02-230C-94101D98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6705207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Segregate account environment</a:t>
            </a:r>
          </a:p>
          <a:p>
            <a:r>
              <a:rPr lang="en-US" sz="2000"/>
              <a:t>Implement strong identity foundation</a:t>
            </a:r>
          </a:p>
          <a:p>
            <a:r>
              <a:rPr lang="en-US" sz="2000"/>
              <a:t>Enable traceability</a:t>
            </a:r>
          </a:p>
          <a:p>
            <a:r>
              <a:rPr lang="en-US" sz="2000"/>
              <a:t>Automate security best practices</a:t>
            </a:r>
          </a:p>
          <a:p>
            <a:r>
              <a:rPr lang="en-US" sz="2000"/>
              <a:t>Data protection in-transit and at-rest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874F3-6D15-1D74-E8F0-74F88DCD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Global Information Security Society for Professionals of Pakistan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DAD50-D919-A953-EC69-AB33763A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2383B1-A6F0-4782-A6FF-F033CACCC00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140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3F18-86F3-EB9B-11A5-7085439B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Segregated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DAC2-5DE0-6FEF-22D7-EB72879F9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Implement multi-account architecture</a:t>
            </a:r>
          </a:p>
          <a:p>
            <a:r>
              <a:rPr lang="en-US" sz="2000"/>
              <a:t>Leverage AWS Organizations</a:t>
            </a: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A3CED578-9B14-4E91-2C35-8BFEBD7FBF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" t="10437" r="9406" b="4375"/>
          <a:stretch/>
        </p:blipFill>
        <p:spPr>
          <a:xfrm>
            <a:off x="4987672" y="1619788"/>
            <a:ext cx="6389346" cy="362773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C53EC-470E-9F7A-C550-C9E7B555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4569" y="6356350"/>
            <a:ext cx="309603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Global Information Security Society for Professionals of Pakistan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E70F2-2005-DD8B-B5DA-4096451C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2383B1-A6F0-4782-A6FF-F033CACCC00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340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6C78-DA6A-F9D3-7B71-51FA91B2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strong identity foundation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5EC6-0553-DD65-4738-F87B0689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7743"/>
          </a:xfrm>
        </p:spPr>
        <p:txBody>
          <a:bodyPr/>
          <a:lstStyle/>
          <a:p>
            <a:r>
              <a:rPr lang="en-US"/>
              <a:t>Ensure only authenticated and authorized users are able to access resources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7A2AB-2D25-52BE-C0D0-EFEB1CDF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0864B-98AF-3175-89F9-F515434E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11BFB-1414-05D0-4782-5476163D7EDF}"/>
              </a:ext>
            </a:extLst>
          </p:cNvPr>
          <p:cNvSpPr txBox="1"/>
          <p:nvPr/>
        </p:nvSpPr>
        <p:spPr>
          <a:xfrm>
            <a:off x="995517" y="4861103"/>
            <a:ext cx="2406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Think carefully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SAML 2.0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Define a management policy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6697-F2DC-6953-B53F-50C5FEFEA6FF}"/>
              </a:ext>
            </a:extLst>
          </p:cNvPr>
          <p:cNvSpPr txBox="1"/>
          <p:nvPr/>
        </p:nvSpPr>
        <p:spPr>
          <a:xfrm>
            <a:off x="4077929" y="4953438"/>
            <a:ext cx="1909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Logically group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Apply group policies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4C6EC1-F68B-62EF-9E24-344B16C757DD}"/>
              </a:ext>
            </a:extLst>
          </p:cNvPr>
          <p:cNvSpPr txBox="1"/>
          <p:nvPr/>
        </p:nvSpPr>
        <p:spPr>
          <a:xfrm>
            <a:off x="6564420" y="4855902"/>
            <a:ext cx="1979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Least privilege access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Be granular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6C29C-158B-0A1F-3D04-119FD7541AFB}"/>
              </a:ext>
            </a:extLst>
          </p:cNvPr>
          <p:cNvSpPr txBox="1"/>
          <p:nvPr/>
        </p:nvSpPr>
        <p:spPr>
          <a:xfrm>
            <a:off x="8790038" y="4855901"/>
            <a:ext cx="2916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Use roles for instances and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Avoid using API keys in code</a:t>
            </a:r>
            <a:endParaRPr lang="en-US" sz="1200" dirty="0"/>
          </a:p>
        </p:txBody>
      </p:sp>
      <p:pic>
        <p:nvPicPr>
          <p:cNvPr id="2052" name="Picture 4" descr="Users Icon | IconExperience - Professional Icons » O-Collection">
            <a:extLst>
              <a:ext uri="{FF2B5EF4-FFF2-40B4-BE49-F238E27FC236}">
                <a16:creationId xmlns:a16="http://schemas.microsoft.com/office/drawing/2014/main" id="{6F3B40DD-F813-223C-741E-69565481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22" y="3489949"/>
            <a:ext cx="1253673" cy="125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651674F-ABD5-BA1F-9AD8-B41046349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68" y="3452467"/>
            <a:ext cx="1053256" cy="105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rvices Generic Detailed Outline icon">
            <a:extLst>
              <a:ext uri="{FF2B5EF4-FFF2-40B4-BE49-F238E27FC236}">
                <a16:creationId xmlns:a16="http://schemas.microsoft.com/office/drawing/2014/main" id="{46075B26-0FB8-6F2C-7657-4AFEA5131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751" y="3489949"/>
            <a:ext cx="1146846" cy="11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AM Role | AWS Security Identity &amp; Compliance">
            <a:extLst>
              <a:ext uri="{FF2B5EF4-FFF2-40B4-BE49-F238E27FC236}">
                <a16:creationId xmlns:a16="http://schemas.microsoft.com/office/drawing/2014/main" id="{4D9C8B39-FE41-4D79-DDBF-C495E4F9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10" y="3489949"/>
            <a:ext cx="1316142" cy="11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D3329CE-B15C-012C-06CF-A1E3336CA0EE}"/>
              </a:ext>
            </a:extLst>
          </p:cNvPr>
          <p:cNvSpPr txBox="1">
            <a:spLocks/>
          </p:cNvSpPr>
          <p:nvPr/>
        </p:nvSpPr>
        <p:spPr>
          <a:xfrm>
            <a:off x="1219322" y="2920805"/>
            <a:ext cx="1049594" cy="547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838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683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838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683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838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683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838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683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838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683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Users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7D826-D5DC-CE8E-51AF-EA5217C50CBF}"/>
              </a:ext>
            </a:extLst>
          </p:cNvPr>
          <p:cNvSpPr txBox="1"/>
          <p:nvPr/>
        </p:nvSpPr>
        <p:spPr>
          <a:xfrm>
            <a:off x="4147025" y="2920805"/>
            <a:ext cx="1316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006838"/>
                </a:solidFill>
              </a:rPr>
              <a:t>Groups</a:t>
            </a:r>
            <a:endParaRPr lang="en-US" sz="2800" b="1" dirty="0">
              <a:solidFill>
                <a:srgbClr val="006838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EA80B-41A7-EE37-73E6-24C0A711D297}"/>
              </a:ext>
            </a:extLst>
          </p:cNvPr>
          <p:cNvSpPr txBox="1"/>
          <p:nvPr/>
        </p:nvSpPr>
        <p:spPr>
          <a:xfrm>
            <a:off x="6733751" y="2954777"/>
            <a:ext cx="1439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006838"/>
                </a:solidFill>
              </a:rPr>
              <a:t>Services</a:t>
            </a:r>
            <a:endParaRPr lang="en-US" sz="2800" b="1" dirty="0">
              <a:solidFill>
                <a:srgbClr val="00683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96593B-B5DD-E8EB-362D-0D51D6B3E86E}"/>
              </a:ext>
            </a:extLst>
          </p:cNvPr>
          <p:cNvSpPr txBox="1"/>
          <p:nvPr/>
        </p:nvSpPr>
        <p:spPr>
          <a:xfrm>
            <a:off x="9443441" y="2929247"/>
            <a:ext cx="1049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006838"/>
                </a:solidFill>
              </a:rPr>
              <a:t>Roles</a:t>
            </a:r>
            <a:endParaRPr lang="en-US" sz="2800" b="1" dirty="0">
              <a:solidFill>
                <a:srgbClr val="006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5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E4B4-7F24-F612-F559-52459E8D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 AWS credentials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1D5E-7E03-A6F9-8184-278C4BD89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least-privileged user access</a:t>
            </a:r>
          </a:p>
          <a:p>
            <a:r>
              <a:rPr lang="en-US" dirty="0"/>
              <a:t>Enable MFA on the root account</a:t>
            </a:r>
          </a:p>
          <a:p>
            <a:r>
              <a:rPr lang="en-US" dirty="0"/>
              <a:t>Set password policy as per organization security guidelines</a:t>
            </a:r>
          </a:p>
          <a:p>
            <a:r>
              <a:rPr lang="en-US" dirty="0"/>
              <a:t>Enforce MFA for sensitive operations like s3 delete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Avoid storing API keys in source control, use AWS Secrets manager</a:t>
            </a:r>
          </a:p>
          <a:p>
            <a:r>
              <a:rPr lang="en-US" dirty="0"/>
              <a:t>Use temporary credentials via AWS STS</a:t>
            </a:r>
          </a:p>
          <a:p>
            <a:r>
              <a:rPr lang="en-US" dirty="0"/>
              <a:t>Use AWS Organization to centrally manage access and policies</a:t>
            </a:r>
          </a:p>
          <a:p>
            <a:r>
              <a:rPr lang="en-US" dirty="0"/>
              <a:t>Deploy AWS native threat detection service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GuardDuty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9B161-E6B4-C302-199B-20D4AD18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 Information Security Society for Professionals of Pakistan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F1E76-A50B-A817-3EE0-44C7F16B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3B1-A6F0-4782-A6FF-F033CACCC0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9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A1AEF-493E-A04F-BE6F-C86B75D8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8569"/>
            <a:ext cx="10515595" cy="947856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Use detective controls and services</a:t>
            </a:r>
          </a:p>
        </p:txBody>
      </p:sp>
      <p:pic>
        <p:nvPicPr>
          <p:cNvPr id="3084" name="Picture 12" descr="AWS Api Gateway Authorization(Access Control) with IAM, Cognito or Lambda  Authorizer | Jun711 blog">
            <a:extLst>
              <a:ext uri="{FF2B5EF4-FFF2-40B4-BE49-F238E27FC236}">
                <a16:creationId xmlns:a16="http://schemas.microsoft.com/office/drawing/2014/main" id="{743A62A8-A6FA-7306-72A7-19D10B98A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9040" y="171715"/>
            <a:ext cx="1512197" cy="18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WS CloudWatch. Amazon CloudWatch is a monitoring… | by Thangarajnagulraj |  featurepreneur | Medium">
            <a:extLst>
              <a:ext uri="{FF2B5EF4-FFF2-40B4-BE49-F238E27FC236}">
                <a16:creationId xmlns:a16="http://schemas.microsoft.com/office/drawing/2014/main" id="{78787A63-691B-CD4E-B4DB-85497B504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8" r="18934" b="19944"/>
          <a:stretch/>
        </p:blipFill>
        <p:spPr bwMode="auto">
          <a:xfrm>
            <a:off x="5320519" y="171715"/>
            <a:ext cx="1541108" cy="18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PC Endpoints - Gateway vs Interface, VPC Peering and VPC Flow Logs - AWS  Certification Cheat Sheet – in28minutes Cloud">
            <a:extLst>
              <a:ext uri="{FF2B5EF4-FFF2-40B4-BE49-F238E27FC236}">
                <a16:creationId xmlns:a16="http://schemas.microsoft.com/office/drawing/2014/main" id="{77852426-5006-7EBD-8DEE-386CC040D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4427" y="171715"/>
            <a:ext cx="2000006" cy="18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ow to Deploy AWS CloudTrail with S3 Bucket - Knoldus Blogs">
            <a:extLst>
              <a:ext uri="{FF2B5EF4-FFF2-40B4-BE49-F238E27FC236}">
                <a16:creationId xmlns:a16="http://schemas.microsoft.com/office/drawing/2014/main" id="{D03CF3E1-9DE8-5686-924E-EC4864949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6" r="23232"/>
          <a:stretch/>
        </p:blipFill>
        <p:spPr bwMode="auto">
          <a:xfrm>
            <a:off x="1362177" y="2199909"/>
            <a:ext cx="1465923" cy="18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WS Config Reporting Templates">
            <a:extLst>
              <a:ext uri="{FF2B5EF4-FFF2-40B4-BE49-F238E27FC236}">
                <a16:creationId xmlns:a16="http://schemas.microsoft.com/office/drawing/2014/main" id="{F815DD69-F39A-C346-4D96-31DCD7F0A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0" t="12416" r="28248" b="11810"/>
          <a:stretch/>
        </p:blipFill>
        <p:spPr bwMode="auto">
          <a:xfrm>
            <a:off x="5210314" y="2199909"/>
            <a:ext cx="1761518" cy="18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WS ALB — Advanced Request Routing | by Shailender Choudhary | Medium">
            <a:extLst>
              <a:ext uri="{FF2B5EF4-FFF2-40B4-BE49-F238E27FC236}">
                <a16:creationId xmlns:a16="http://schemas.microsoft.com/office/drawing/2014/main" id="{F7FEDDF9-E3A6-14E9-6316-3A665903F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0167" y="2199909"/>
            <a:ext cx="3688527" cy="18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097B-46BB-B80D-53E1-30D17463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0183"/>
            <a:ext cx="10515595" cy="722119"/>
          </a:xfrm>
        </p:spPr>
        <p:txBody>
          <a:bodyPr>
            <a:normAutofit/>
          </a:bodyPr>
          <a:lstStyle/>
          <a:p>
            <a:pPr algn="ctr"/>
            <a:r>
              <a:rPr lang="en-US" sz="1700"/>
              <a:t>Capture and analyze logs</a:t>
            </a:r>
          </a:p>
          <a:p>
            <a:pPr algn="ctr"/>
            <a:r>
              <a:rPr lang="en-US" sz="1700"/>
              <a:t>Integrate auditing controls with notifications and workflows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94BC7-88E9-D148-4736-37892974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Global Information Security Society for Professionals of Pakistan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0243B-C522-D313-4A36-B4117531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2383B1-A6F0-4782-A6FF-F033CACCC001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684</Words>
  <Application>Microsoft Office PowerPoint</Application>
  <PresentationFormat>Widescreen</PresentationFormat>
  <Paragraphs>124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Nexa Bold</vt:lpstr>
      <vt:lpstr>Wingdings</vt:lpstr>
      <vt:lpstr>Office Theme</vt:lpstr>
      <vt:lpstr>Global Information Security Society for Professionals of Pakistan</vt:lpstr>
      <vt:lpstr>Standard Shared responsibility model</vt:lpstr>
      <vt:lpstr>Shared Responsibility by CIS</vt:lpstr>
      <vt:lpstr>In-depth Responsibility Model Approach</vt:lpstr>
      <vt:lpstr>Security by Design</vt:lpstr>
      <vt:lpstr>Segregated Environments</vt:lpstr>
      <vt:lpstr>Implement strong identity foundation</vt:lpstr>
      <vt:lpstr>Protect AWS credentials</vt:lpstr>
      <vt:lpstr>Use detective controls and services</vt:lpstr>
      <vt:lpstr>Log Categories</vt:lpstr>
      <vt:lpstr>Automating responses</vt:lpstr>
      <vt:lpstr>Automate security best practices</vt:lpstr>
      <vt:lpstr>Data protection at-rest and in-transit</vt:lpstr>
      <vt:lpstr>Reference Diagrams</vt:lpstr>
      <vt:lpstr>Secure workload publishing</vt:lpstr>
      <vt:lpstr>Centralize Logging</vt:lpstr>
      <vt:lpstr>Useful Links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Information Security Society for Professionals of Pakistan</dc:title>
  <dc:creator>Home</dc:creator>
  <cp:lastModifiedBy>Sabir Mustafa</cp:lastModifiedBy>
  <cp:revision>8</cp:revision>
  <dcterms:created xsi:type="dcterms:W3CDTF">2019-01-13T17:45:25Z</dcterms:created>
  <dcterms:modified xsi:type="dcterms:W3CDTF">2024-02-11T12:40:37Z</dcterms:modified>
</cp:coreProperties>
</file>