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7D317-9117-4C83-B44E-06F8EB2F2BB9}" v="2" dt="2021-10-01T17:57:38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ry Vasquez" userId="b9e7f3378a8ce77e" providerId="LiveId" clId="{4E57D317-9117-4C83-B44E-06F8EB2F2BB9}"/>
    <pc:docChg chg="custSel delSld modSld">
      <pc:chgData name="Sherry Vasquez" userId="b9e7f3378a8ce77e" providerId="LiveId" clId="{4E57D317-9117-4C83-B44E-06F8EB2F2BB9}" dt="2021-10-01T18:02:07.202" v="402" actId="20577"/>
      <pc:docMkLst>
        <pc:docMk/>
      </pc:docMkLst>
      <pc:sldChg chg="modSp mod">
        <pc:chgData name="Sherry Vasquez" userId="b9e7f3378a8ce77e" providerId="LiveId" clId="{4E57D317-9117-4C83-B44E-06F8EB2F2BB9}" dt="2021-10-01T18:02:07.202" v="402" actId="20577"/>
        <pc:sldMkLst>
          <pc:docMk/>
          <pc:sldMk cId="1360108300" sldId="257"/>
        </pc:sldMkLst>
        <pc:spChg chg="mod">
          <ac:chgData name="Sherry Vasquez" userId="b9e7f3378a8ce77e" providerId="LiveId" clId="{4E57D317-9117-4C83-B44E-06F8EB2F2BB9}" dt="2021-10-01T18:02:07.202" v="402" actId="20577"/>
          <ac:spMkLst>
            <pc:docMk/>
            <pc:sldMk cId="1360108300" sldId="257"/>
            <ac:spMk id="3" creationId="{43190A30-9C23-4F75-950C-03036C81F960}"/>
          </ac:spMkLst>
        </pc:spChg>
      </pc:sldChg>
      <pc:sldChg chg="del">
        <pc:chgData name="Sherry Vasquez" userId="b9e7f3378a8ce77e" providerId="LiveId" clId="{4E57D317-9117-4C83-B44E-06F8EB2F2BB9}" dt="2021-10-01T17:58:00.999" v="60" actId="2696"/>
        <pc:sldMkLst>
          <pc:docMk/>
          <pc:sldMk cId="1078424474" sldId="258"/>
        </pc:sldMkLst>
      </pc:sldChg>
      <pc:sldChg chg="addSp delSp modSp mod">
        <pc:chgData name="Sherry Vasquez" userId="b9e7f3378a8ce77e" providerId="LiveId" clId="{4E57D317-9117-4C83-B44E-06F8EB2F2BB9}" dt="2021-10-01T17:57:44.707" v="58" actId="1076"/>
        <pc:sldMkLst>
          <pc:docMk/>
          <pc:sldMk cId="441235765" sldId="259"/>
        </pc:sldMkLst>
        <pc:spChg chg="mod">
          <ac:chgData name="Sherry Vasquez" userId="b9e7f3378a8ce77e" providerId="LiveId" clId="{4E57D317-9117-4C83-B44E-06F8EB2F2BB9}" dt="2021-10-01T17:51:34.683" v="48" actId="20577"/>
          <ac:spMkLst>
            <pc:docMk/>
            <pc:sldMk cId="441235765" sldId="259"/>
            <ac:spMk id="3" creationId="{C0374BF1-DB6B-4A37-8EDF-D6EB9296A1E8}"/>
          </ac:spMkLst>
        </pc:spChg>
        <pc:picChg chg="add del mod">
          <ac:chgData name="Sherry Vasquez" userId="b9e7f3378a8ce77e" providerId="LiveId" clId="{4E57D317-9117-4C83-B44E-06F8EB2F2BB9}" dt="2021-10-01T17:56:32.566" v="54" actId="478"/>
          <ac:picMkLst>
            <pc:docMk/>
            <pc:sldMk cId="441235765" sldId="259"/>
            <ac:picMk id="4" creationId="{88148FB4-166B-44DC-8490-DA4CC5C31DCC}"/>
          </ac:picMkLst>
        </pc:picChg>
        <pc:picChg chg="add mod">
          <ac:chgData name="Sherry Vasquez" userId="b9e7f3378a8ce77e" providerId="LiveId" clId="{4E57D317-9117-4C83-B44E-06F8EB2F2BB9}" dt="2021-10-01T17:57:44.707" v="58" actId="1076"/>
          <ac:picMkLst>
            <pc:docMk/>
            <pc:sldMk cId="441235765" sldId="259"/>
            <ac:picMk id="7" creationId="{81F3E175-DD58-426C-803E-81E08903F6D6}"/>
          </ac:picMkLst>
        </pc:picChg>
        <pc:picChg chg="del">
          <ac:chgData name="Sherry Vasquez" userId="b9e7f3378a8ce77e" providerId="LiveId" clId="{4E57D317-9117-4C83-B44E-06F8EB2F2BB9}" dt="2021-10-01T17:56:08.258" v="49" actId="478"/>
          <ac:picMkLst>
            <pc:docMk/>
            <pc:sldMk cId="441235765" sldId="259"/>
            <ac:picMk id="10" creationId="{272D39F2-1C1C-4F00-930F-EC942F91E1C3}"/>
          </ac:picMkLst>
        </pc:picChg>
      </pc:sldChg>
      <pc:sldChg chg="del">
        <pc:chgData name="Sherry Vasquez" userId="b9e7f3378a8ce77e" providerId="LiveId" clId="{4E57D317-9117-4C83-B44E-06F8EB2F2BB9}" dt="2021-10-01T17:57:57.371" v="59" actId="2696"/>
        <pc:sldMkLst>
          <pc:docMk/>
          <pc:sldMk cId="278931388" sldId="260"/>
        </pc:sldMkLst>
      </pc:sldChg>
      <pc:sldChg chg="del">
        <pc:chgData name="Sherry Vasquez" userId="b9e7f3378a8ce77e" providerId="LiveId" clId="{4E57D317-9117-4C83-B44E-06F8EB2F2BB9}" dt="2021-10-01T17:58:07.653" v="61" actId="2696"/>
        <pc:sldMkLst>
          <pc:docMk/>
          <pc:sldMk cId="2584089230" sldId="261"/>
        </pc:sldMkLst>
      </pc:sldChg>
      <pc:sldChg chg="modSp mod">
        <pc:chgData name="Sherry Vasquez" userId="b9e7f3378a8ce77e" providerId="LiveId" clId="{4E57D317-9117-4C83-B44E-06F8EB2F2BB9}" dt="2021-10-01T18:01:39.622" v="386" actId="20577"/>
        <pc:sldMkLst>
          <pc:docMk/>
          <pc:sldMk cId="2655348244" sldId="262"/>
        </pc:sldMkLst>
        <pc:spChg chg="mod">
          <ac:chgData name="Sherry Vasquez" userId="b9e7f3378a8ce77e" providerId="LiveId" clId="{4E57D317-9117-4C83-B44E-06F8EB2F2BB9}" dt="2021-10-01T18:01:39.622" v="386" actId="20577"/>
          <ac:spMkLst>
            <pc:docMk/>
            <pc:sldMk cId="2655348244" sldId="262"/>
            <ac:spMk id="5" creationId="{F9F521C5-D634-4191-AD77-55613E03D41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sherry_vasquez_springboarddac_onmicrosoft_com/Documents/Statistics%20Case%20Study%20Sherry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993743728"/>
        <c:axId val="1993741648"/>
      </c:barChart>
      <c:catAx>
        <c:axId val="1993743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741648"/>
        <c:crosses val="autoZero"/>
        <c:auto val="1"/>
        <c:lblAlgn val="ctr"/>
        <c:lblOffset val="100"/>
        <c:noMultiLvlLbl val="0"/>
      </c:catAx>
      <c:valAx>
        <c:axId val="199374164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993743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B547-D45D-463B-B29B-0E131D7C586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DFA7-7453-4F08-830C-0DF735F7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3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B547-D45D-463B-B29B-0E131D7C586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DFA7-7453-4F08-830C-0DF735F7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B547-D45D-463B-B29B-0E131D7C586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DFA7-7453-4F08-830C-0DF735F7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4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B547-D45D-463B-B29B-0E131D7C586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DFA7-7453-4F08-830C-0DF735F7C4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09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B547-D45D-463B-B29B-0E131D7C586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DFA7-7453-4F08-830C-0DF735F7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65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B547-D45D-463B-B29B-0E131D7C586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DFA7-7453-4F08-830C-0DF735F7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70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B547-D45D-463B-B29B-0E131D7C586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DFA7-7453-4F08-830C-0DF735F7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44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B547-D45D-463B-B29B-0E131D7C586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DFA7-7453-4F08-830C-0DF735F7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8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B547-D45D-463B-B29B-0E131D7C586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DFA7-7453-4F08-830C-0DF735F7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7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B547-D45D-463B-B29B-0E131D7C586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DFA7-7453-4F08-830C-0DF735F7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1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B547-D45D-463B-B29B-0E131D7C586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DFA7-7453-4F08-830C-0DF735F7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5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B547-D45D-463B-B29B-0E131D7C586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DFA7-7453-4F08-830C-0DF735F7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1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B547-D45D-463B-B29B-0E131D7C586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DFA7-7453-4F08-830C-0DF735F7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5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B547-D45D-463B-B29B-0E131D7C586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DFA7-7453-4F08-830C-0DF735F7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6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B547-D45D-463B-B29B-0E131D7C586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DFA7-7453-4F08-830C-0DF735F7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6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B547-D45D-463B-B29B-0E131D7C586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DFA7-7453-4F08-830C-0DF735F7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1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B547-D45D-463B-B29B-0E131D7C586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4DFA7-7453-4F08-830C-0DF735F7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6AB547-D45D-463B-B29B-0E131D7C586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4DFA7-7453-4F08-830C-0DF735F7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75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00C3A6E-1C6C-443A-B22C-8EF259837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Evaluating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D5919-28BF-4EC7-88D6-5C672FBBE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 dirty="0"/>
              <a:t>Fetch Rewards</a:t>
            </a:r>
          </a:p>
        </p:txBody>
      </p:sp>
    </p:spTree>
    <p:extLst>
      <p:ext uri="{BB962C8B-B14F-4D97-AF65-F5344CB8AC3E}">
        <p14:creationId xmlns:p14="http://schemas.microsoft.com/office/powerpoint/2010/main" val="236785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A7D5-6D6E-4CA9-8F54-7173AB16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42431"/>
          </a:xfrm>
        </p:spPr>
        <p:txBody>
          <a:bodyPr>
            <a:normAutofit fontScale="90000"/>
          </a:bodyPr>
          <a:lstStyle/>
          <a:p>
            <a:br>
              <a:rPr lang="en-AU" sz="4400" b="1" dirty="0"/>
            </a:br>
            <a:r>
              <a:rPr lang="en-AU" sz="4400" b="1" dirty="0"/>
              <a:t>Fetch Rewards would like to have a better idea of which products are popular</a:t>
            </a:r>
            <a:br>
              <a:rPr lang="en-AU" sz="4400" b="1" dirty="0"/>
            </a:br>
            <a:br>
              <a:rPr lang="en-AU" sz="4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0A30-9C23-4F75-950C-03036C81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3218"/>
            <a:ext cx="10515600" cy="1325564"/>
          </a:xfrm>
        </p:spPr>
        <p:txBody>
          <a:bodyPr/>
          <a:lstStyle/>
          <a:p>
            <a:pPr marL="0" indent="0">
              <a:buNone/>
            </a:pPr>
            <a:r>
              <a:rPr lang="en-AU" sz="2000" i="0" u="none" strike="noStrike" cap="none" dirty="0">
                <a:latin typeface="+mn-lt"/>
                <a:ea typeface="Arial"/>
                <a:cs typeface="Arial"/>
              </a:rPr>
              <a:t>We need to address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dirty="0">
                <a:latin typeface="+mn-lt"/>
                <a:ea typeface="Arial"/>
                <a:cs typeface="Arial"/>
              </a:rPr>
              <a:t>Are bonus rewards influencing sales?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dirty="0">
                <a:latin typeface="+mn-lt"/>
                <a:ea typeface="Arial"/>
                <a:cs typeface="Arial"/>
              </a:rPr>
              <a:t>Focus on trends to predict future product sales</a:t>
            </a:r>
            <a:endParaRPr lang="en-AU" sz="2000" i="0" u="none" strike="noStrike" cap="none" dirty="0">
              <a:latin typeface="+mn-lt"/>
              <a:ea typeface="Arial"/>
              <a:cs typeface="Arial"/>
            </a:endParaRPr>
          </a:p>
          <a:p>
            <a:endParaRPr lang="en-AU" sz="2000" dirty="0">
              <a:latin typeface="+mn-lt"/>
            </a:endParaRPr>
          </a:p>
          <a:p>
            <a:endParaRPr lang="en-AU" sz="2000" i="0" u="none" strike="noStrike" cap="none" dirty="0">
              <a:latin typeface="+mn-lt"/>
              <a:ea typeface="Arial"/>
              <a:cs typeface="Arial"/>
            </a:endParaRPr>
          </a:p>
          <a:p>
            <a:endParaRPr lang="en-AU"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010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374BF1-DB6B-4A37-8EDF-D6EB9296A1E8}"/>
              </a:ext>
            </a:extLst>
          </p:cNvPr>
          <p:cNvSpPr txBox="1"/>
          <p:nvPr/>
        </p:nvSpPr>
        <p:spPr>
          <a:xfrm>
            <a:off x="880532" y="385399"/>
            <a:ext cx="10193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ableau Book"/>
              </a:rPr>
              <a:t>Tops Brands sales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44D4FA-778B-4EE1-8C1D-D3C2A9BBEB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6731554"/>
              </p:ext>
            </p:extLst>
          </p:nvPr>
        </p:nvGraphicFramePr>
        <p:xfrm>
          <a:off x="5350933" y="1347084"/>
          <a:ext cx="6581423" cy="5058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1F3E175-DD58-426C-803E-81E08903F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22" y="1233945"/>
            <a:ext cx="8914286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3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11660-372D-4A7E-A1B5-6828FCC5F375}"/>
              </a:ext>
            </a:extLst>
          </p:cNvPr>
          <p:cNvSpPr txBox="1"/>
          <p:nvPr/>
        </p:nvSpPr>
        <p:spPr>
          <a:xfrm>
            <a:off x="300038" y="200024"/>
            <a:ext cx="6643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521C5-D634-4191-AD77-55613E03D411}"/>
              </a:ext>
            </a:extLst>
          </p:cNvPr>
          <p:cNvSpPr txBox="1"/>
          <p:nvPr/>
        </p:nvSpPr>
        <p:spPr>
          <a:xfrm>
            <a:off x="924497" y="1907292"/>
            <a:ext cx="95177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+mj-lt"/>
              </a:rPr>
              <a:t> We can see that the bonus rewards do indeed have a positive effect on product sales.</a:t>
            </a:r>
            <a:endParaRPr lang="en-US" dirty="0">
              <a:effectLst/>
              <a:latin typeface="+mj-lt"/>
            </a:endParaRPr>
          </a:p>
          <a:p>
            <a:br>
              <a:rPr lang="en-US" sz="1800" dirty="0">
                <a:effectLst/>
                <a:latin typeface="+mj-lt"/>
              </a:rPr>
            </a:br>
            <a:endParaRPr lang="en-US" sz="1800" dirty="0"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T</a:t>
            </a:r>
            <a:r>
              <a:rPr lang="en-US" sz="1800" dirty="0">
                <a:effectLst/>
                <a:latin typeface="+mj-lt"/>
              </a:rPr>
              <a:t>est brand @1595531348245 is testing very well. It is a top seller among our active users.</a:t>
            </a:r>
            <a:br>
              <a:rPr lang="en-US" sz="1800" dirty="0">
                <a:effectLst/>
                <a:latin typeface="+mj-lt"/>
              </a:rPr>
            </a:br>
            <a:endParaRPr lang="en-US" sz="1800" dirty="0"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 Targeting our sales to the baking category could prove fruitful in the future judging by the sales of the “test” products.</a:t>
            </a:r>
            <a:endParaRPr lang="en-US" sz="18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5348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</TotalTime>
  <Words>106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Tableau Book</vt:lpstr>
      <vt:lpstr>Wingdings</vt:lpstr>
      <vt:lpstr>Wingdings 3</vt:lpstr>
      <vt:lpstr>Ion</vt:lpstr>
      <vt:lpstr>Fetch Rewards</vt:lpstr>
      <vt:lpstr> Fetch Rewards would like to have a better idea of which products are popular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Monlaco</dc:title>
  <dc:creator>Sherry Vasquez</dc:creator>
  <cp:lastModifiedBy>Sherry Vasquez</cp:lastModifiedBy>
  <cp:revision>2</cp:revision>
  <dcterms:created xsi:type="dcterms:W3CDTF">2021-04-01T20:05:37Z</dcterms:created>
  <dcterms:modified xsi:type="dcterms:W3CDTF">2021-10-01T18:02:31Z</dcterms:modified>
</cp:coreProperties>
</file>