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ry Vasquez" userId="b9e7f3378a8ce77e" providerId="LiveId" clId="{6E83DA3F-0BFC-4C07-B174-F95812AE5D7D}"/>
    <pc:docChg chg="modSld">
      <pc:chgData name="Sherry Vasquez" userId="b9e7f3378a8ce77e" providerId="LiveId" clId="{6E83DA3F-0BFC-4C07-B174-F95812AE5D7D}" dt="2021-10-01T17:43:09.012" v="496" actId="1076"/>
      <pc:docMkLst>
        <pc:docMk/>
      </pc:docMkLst>
      <pc:sldChg chg="modSp mod">
        <pc:chgData name="Sherry Vasquez" userId="b9e7f3378a8ce77e" providerId="LiveId" clId="{6E83DA3F-0BFC-4C07-B174-F95812AE5D7D}" dt="2021-10-01T17:43:09.012" v="496" actId="1076"/>
        <pc:sldMkLst>
          <pc:docMk/>
          <pc:sldMk cId="0" sldId="256"/>
        </pc:sldMkLst>
        <pc:spChg chg="mod">
          <ac:chgData name="Sherry Vasquez" userId="b9e7f3378a8ce77e" providerId="LiveId" clId="{6E83DA3F-0BFC-4C07-B174-F95812AE5D7D}" dt="2021-10-01T17:41:47.033" v="491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36:39.760" v="183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38:46.333" v="284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41:02.570" v="451" actId="113"/>
          <ac:spMkLst>
            <pc:docMk/>
            <pc:sldMk cId="0" sldId="256"/>
            <ac:spMk id="36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41:55.893" v="492" actId="1076"/>
          <ac:spMkLst>
            <pc:docMk/>
            <pc:sldMk cId="0" sldId="256"/>
            <ac:spMk id="37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43:09.012" v="496" actId="1076"/>
          <ac:spMkLst>
            <pc:docMk/>
            <pc:sldMk cId="0" sldId="256"/>
            <ac:spMk id="38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34:26.439" v="89" actId="20577"/>
          <ac:spMkLst>
            <pc:docMk/>
            <pc:sldMk cId="0" sldId="256"/>
            <ac:spMk id="46" creationId="{00000000-0000-0000-0000-000000000000}"/>
          </ac:spMkLst>
        </pc:spChg>
        <pc:spChg chg="mod">
          <ac:chgData name="Sherry Vasquez" userId="b9e7f3378a8ce77e" providerId="LiveId" clId="{6E83DA3F-0BFC-4C07-B174-F95812AE5D7D}" dt="2021-10-01T17:42:08.499" v="493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680013" y="153448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428"/>
            </a:pPr>
            <a:r>
              <a:rPr lang="en-AU" sz="1050" b="1" dirty="0"/>
              <a:t>Market shareholders, CFO, CEO</a:t>
            </a:r>
            <a:endParaRPr lang="en-US" sz="1050" dirty="0"/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Which products are consumers purchasing the most? Are the bonus incentives helping with sales?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Can we use data gathered to predict which products consumers will purchase in the future? Can we target sales with bonus incentives?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37713" y="517955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Active user profiles that include total spent, bonus rewards, points earned, etc.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687152" y="2047483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Will the unpredictability of bonus incentives hurt new product sales? 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48435" y="518978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dirty="0"/>
              <a:t>Data from 3 JSON files provided by Fetch Rewards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AU" b="1" dirty="0"/>
              <a:t>What trends exist with total sales and rewards earned? Can we determine which products consumers use the most to procure the most profit?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437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Sherry Vasquez</cp:lastModifiedBy>
  <cp:revision>2</cp:revision>
  <dcterms:modified xsi:type="dcterms:W3CDTF">2021-10-01T17:43:27Z</dcterms:modified>
</cp:coreProperties>
</file>