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8BD08-D2DC-47A1-BE00-D039DE1398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CC5919-B2B5-41CD-8F47-097D161BE0E6}">
      <dgm:prSet phldrT="[Text]"/>
      <dgm:spPr/>
      <dgm:t>
        <a:bodyPr/>
        <a:lstStyle/>
        <a:p>
          <a:r>
            <a:rPr lang="en-US" dirty="0"/>
            <a:t>Model6.m</a:t>
          </a:r>
        </a:p>
      </dgm:t>
    </dgm:pt>
    <dgm:pt modelId="{9924BD80-B000-4050-A7BF-6893FEDB4C94}" type="parTrans" cxnId="{CECA0C8D-B1EC-4E48-919B-1A0AE7AA1D18}">
      <dgm:prSet/>
      <dgm:spPr/>
      <dgm:t>
        <a:bodyPr/>
        <a:lstStyle/>
        <a:p>
          <a:endParaRPr lang="en-US"/>
        </a:p>
      </dgm:t>
    </dgm:pt>
    <dgm:pt modelId="{0B152C8C-671E-426E-ACC4-B0AE296514E0}" type="sibTrans" cxnId="{CECA0C8D-B1EC-4E48-919B-1A0AE7AA1D18}">
      <dgm:prSet/>
      <dgm:spPr/>
      <dgm:t>
        <a:bodyPr/>
        <a:lstStyle/>
        <a:p>
          <a:endParaRPr lang="en-US"/>
        </a:p>
      </dgm:t>
    </dgm:pt>
    <dgm:pt modelId="{22E59644-76E9-4206-98E5-7CFF76D7A85C}">
      <dgm:prSet phldrT="[Text]" phldr="1"/>
      <dgm:spPr/>
      <dgm:t>
        <a:bodyPr/>
        <a:lstStyle/>
        <a:p>
          <a:endParaRPr lang="en-US"/>
        </a:p>
      </dgm:t>
    </dgm:pt>
    <dgm:pt modelId="{19D6FD8B-046E-4583-A5A3-96CD2C253A11}" type="parTrans" cxnId="{D421748C-F0FB-4BCF-B59A-945352613B5E}">
      <dgm:prSet/>
      <dgm:spPr/>
      <dgm:t>
        <a:bodyPr/>
        <a:lstStyle/>
        <a:p>
          <a:endParaRPr lang="en-US"/>
        </a:p>
      </dgm:t>
    </dgm:pt>
    <dgm:pt modelId="{878257A6-B44C-4BDF-BDC6-A93925244554}" type="sibTrans" cxnId="{D421748C-F0FB-4BCF-B59A-945352613B5E}">
      <dgm:prSet/>
      <dgm:spPr/>
      <dgm:t>
        <a:bodyPr/>
        <a:lstStyle/>
        <a:p>
          <a:endParaRPr lang="en-US"/>
        </a:p>
      </dgm:t>
    </dgm:pt>
    <dgm:pt modelId="{73DDA77D-C653-4379-9D2D-05FB503700A0}">
      <dgm:prSet phldrT="[Text]" phldr="1"/>
      <dgm:spPr/>
      <dgm:t>
        <a:bodyPr/>
        <a:lstStyle/>
        <a:p>
          <a:endParaRPr lang="en-US"/>
        </a:p>
      </dgm:t>
    </dgm:pt>
    <dgm:pt modelId="{70D60882-489A-440F-BF9E-F0E525A09B8B}" type="parTrans" cxnId="{2621DF7C-7307-4247-B11D-F0552375A0E1}">
      <dgm:prSet/>
      <dgm:spPr/>
      <dgm:t>
        <a:bodyPr/>
        <a:lstStyle/>
        <a:p>
          <a:endParaRPr lang="en-US"/>
        </a:p>
      </dgm:t>
    </dgm:pt>
    <dgm:pt modelId="{C650BFEE-C2FB-43C4-A8D9-9E5E6B678812}" type="sibTrans" cxnId="{2621DF7C-7307-4247-B11D-F0552375A0E1}">
      <dgm:prSet/>
      <dgm:spPr/>
      <dgm:t>
        <a:bodyPr/>
        <a:lstStyle/>
        <a:p>
          <a:endParaRPr lang="en-US"/>
        </a:p>
      </dgm:t>
    </dgm:pt>
    <dgm:pt modelId="{07207C16-EE0D-44D0-AFAE-73EE790BD91B}">
      <dgm:prSet/>
      <dgm:spPr/>
      <dgm:t>
        <a:bodyPr/>
        <a:lstStyle/>
        <a:p>
          <a:endParaRPr lang="en-US"/>
        </a:p>
      </dgm:t>
    </dgm:pt>
    <dgm:pt modelId="{F0A0F7CD-A3EE-4C6D-9218-95FACC549FA3}" type="parTrans" cxnId="{4EF5FD2E-0A9A-4610-8A54-6C0842C5B19C}">
      <dgm:prSet/>
      <dgm:spPr/>
    </dgm:pt>
    <dgm:pt modelId="{72F4D81D-48C4-46C0-BB85-D28A4D4E28C4}" type="sibTrans" cxnId="{4EF5FD2E-0A9A-4610-8A54-6C0842C5B19C}">
      <dgm:prSet/>
      <dgm:spPr/>
      <dgm:t>
        <a:bodyPr/>
        <a:lstStyle/>
        <a:p>
          <a:endParaRPr lang="en-US"/>
        </a:p>
      </dgm:t>
    </dgm:pt>
    <dgm:pt modelId="{3E892A93-2955-43CF-83E0-2FC83D163303}" type="pres">
      <dgm:prSet presAssocID="{9FE8BD08-D2DC-47A1-BE00-D039DE13985F}" presName="Name0" presStyleCnt="0">
        <dgm:presLayoutVars>
          <dgm:dir/>
          <dgm:resizeHandles val="exact"/>
        </dgm:presLayoutVars>
      </dgm:prSet>
      <dgm:spPr/>
    </dgm:pt>
    <dgm:pt modelId="{FDDA583A-C536-4317-A3D1-9F7B6B7A8462}" type="pres">
      <dgm:prSet presAssocID="{97CC5919-B2B5-41CD-8F47-097D161BE0E6}" presName="node" presStyleLbl="node1" presStyleIdx="0" presStyleCnt="4">
        <dgm:presLayoutVars>
          <dgm:bulletEnabled val="1"/>
        </dgm:presLayoutVars>
      </dgm:prSet>
      <dgm:spPr/>
    </dgm:pt>
    <dgm:pt modelId="{85AB85C7-8A54-4A5C-946F-A2A6241B8EB6}" type="pres">
      <dgm:prSet presAssocID="{0B152C8C-671E-426E-ACC4-B0AE296514E0}" presName="sibTrans" presStyleLbl="sibTrans2D1" presStyleIdx="0" presStyleCnt="3"/>
      <dgm:spPr/>
    </dgm:pt>
    <dgm:pt modelId="{9C75894E-3E33-4F2B-AF7D-01A36646655B}" type="pres">
      <dgm:prSet presAssocID="{0B152C8C-671E-426E-ACC4-B0AE296514E0}" presName="connectorText" presStyleLbl="sibTrans2D1" presStyleIdx="0" presStyleCnt="3"/>
      <dgm:spPr/>
    </dgm:pt>
    <dgm:pt modelId="{8B712154-0310-48F1-B9FD-E63E615BA5C7}" type="pres">
      <dgm:prSet presAssocID="{22E59644-76E9-4206-98E5-7CFF76D7A85C}" presName="node" presStyleLbl="node1" presStyleIdx="1" presStyleCnt="4">
        <dgm:presLayoutVars>
          <dgm:bulletEnabled val="1"/>
        </dgm:presLayoutVars>
      </dgm:prSet>
      <dgm:spPr/>
    </dgm:pt>
    <dgm:pt modelId="{6B9F5385-8D53-4012-A32D-38E4A7454CC7}" type="pres">
      <dgm:prSet presAssocID="{878257A6-B44C-4BDF-BDC6-A93925244554}" presName="sibTrans" presStyleLbl="sibTrans2D1" presStyleIdx="1" presStyleCnt="3"/>
      <dgm:spPr/>
    </dgm:pt>
    <dgm:pt modelId="{273A46B5-C8C6-42F6-A85E-472E88F76124}" type="pres">
      <dgm:prSet presAssocID="{878257A6-B44C-4BDF-BDC6-A93925244554}" presName="connectorText" presStyleLbl="sibTrans2D1" presStyleIdx="1" presStyleCnt="3"/>
      <dgm:spPr/>
    </dgm:pt>
    <dgm:pt modelId="{CB29795D-5D86-4360-935A-2D656F949372}" type="pres">
      <dgm:prSet presAssocID="{07207C16-EE0D-44D0-AFAE-73EE790BD91B}" presName="node" presStyleLbl="node1" presStyleIdx="2" presStyleCnt="4">
        <dgm:presLayoutVars>
          <dgm:bulletEnabled val="1"/>
        </dgm:presLayoutVars>
      </dgm:prSet>
      <dgm:spPr/>
    </dgm:pt>
    <dgm:pt modelId="{5BAB950C-66D0-4A39-8943-1BECC80D9656}" type="pres">
      <dgm:prSet presAssocID="{72F4D81D-48C4-46C0-BB85-D28A4D4E28C4}" presName="sibTrans" presStyleLbl="sibTrans2D1" presStyleIdx="2" presStyleCnt="3"/>
      <dgm:spPr/>
    </dgm:pt>
    <dgm:pt modelId="{03AAD061-3791-44AA-93D1-5FA65BDCD8E4}" type="pres">
      <dgm:prSet presAssocID="{72F4D81D-48C4-46C0-BB85-D28A4D4E28C4}" presName="connectorText" presStyleLbl="sibTrans2D1" presStyleIdx="2" presStyleCnt="3"/>
      <dgm:spPr/>
    </dgm:pt>
    <dgm:pt modelId="{84E8F60F-7214-4C0A-9914-945C817A1B11}" type="pres">
      <dgm:prSet presAssocID="{73DDA77D-C653-4379-9D2D-05FB503700A0}" presName="node" presStyleLbl="node1" presStyleIdx="3" presStyleCnt="4">
        <dgm:presLayoutVars>
          <dgm:bulletEnabled val="1"/>
        </dgm:presLayoutVars>
      </dgm:prSet>
      <dgm:spPr/>
    </dgm:pt>
  </dgm:ptLst>
  <dgm:cxnLst>
    <dgm:cxn modelId="{DC80720A-F6D6-4DFC-A3AC-72370E5D4C02}" type="presOf" srcId="{72F4D81D-48C4-46C0-BB85-D28A4D4E28C4}" destId="{03AAD061-3791-44AA-93D1-5FA65BDCD8E4}" srcOrd="1" destOrd="0" presId="urn:microsoft.com/office/officeart/2005/8/layout/process1"/>
    <dgm:cxn modelId="{AB22BC25-F26B-41B0-A941-2D15823C0BC3}" type="presOf" srcId="{0B152C8C-671E-426E-ACC4-B0AE296514E0}" destId="{9C75894E-3E33-4F2B-AF7D-01A36646655B}" srcOrd="1" destOrd="0" presId="urn:microsoft.com/office/officeart/2005/8/layout/process1"/>
    <dgm:cxn modelId="{DFAED025-3F3C-4948-ADD3-897087F02C1F}" type="presOf" srcId="{878257A6-B44C-4BDF-BDC6-A93925244554}" destId="{273A46B5-C8C6-42F6-A85E-472E88F76124}" srcOrd="1" destOrd="0" presId="urn:microsoft.com/office/officeart/2005/8/layout/process1"/>
    <dgm:cxn modelId="{4EF5FD2E-0A9A-4610-8A54-6C0842C5B19C}" srcId="{9FE8BD08-D2DC-47A1-BE00-D039DE13985F}" destId="{07207C16-EE0D-44D0-AFAE-73EE790BD91B}" srcOrd="2" destOrd="0" parTransId="{F0A0F7CD-A3EE-4C6D-9218-95FACC549FA3}" sibTransId="{72F4D81D-48C4-46C0-BB85-D28A4D4E28C4}"/>
    <dgm:cxn modelId="{005E8334-F1EC-4983-BCF7-542F35155C0D}" type="presOf" srcId="{9FE8BD08-D2DC-47A1-BE00-D039DE13985F}" destId="{3E892A93-2955-43CF-83E0-2FC83D163303}" srcOrd="0" destOrd="0" presId="urn:microsoft.com/office/officeart/2005/8/layout/process1"/>
    <dgm:cxn modelId="{A79E6E36-841C-409A-97C2-931FC9A0AED2}" type="presOf" srcId="{73DDA77D-C653-4379-9D2D-05FB503700A0}" destId="{84E8F60F-7214-4C0A-9914-945C817A1B11}" srcOrd="0" destOrd="0" presId="urn:microsoft.com/office/officeart/2005/8/layout/process1"/>
    <dgm:cxn modelId="{3E486C49-3458-48B6-8F91-3238BC112ACE}" type="presOf" srcId="{97CC5919-B2B5-41CD-8F47-097D161BE0E6}" destId="{FDDA583A-C536-4317-A3D1-9F7B6B7A8462}" srcOrd="0" destOrd="0" presId="urn:microsoft.com/office/officeart/2005/8/layout/process1"/>
    <dgm:cxn modelId="{02DEFC57-7453-4579-80C5-5A74113F5CCB}" type="presOf" srcId="{0B152C8C-671E-426E-ACC4-B0AE296514E0}" destId="{85AB85C7-8A54-4A5C-946F-A2A6241B8EB6}" srcOrd="0" destOrd="0" presId="urn:microsoft.com/office/officeart/2005/8/layout/process1"/>
    <dgm:cxn modelId="{2621DF7C-7307-4247-B11D-F0552375A0E1}" srcId="{9FE8BD08-D2DC-47A1-BE00-D039DE13985F}" destId="{73DDA77D-C653-4379-9D2D-05FB503700A0}" srcOrd="3" destOrd="0" parTransId="{70D60882-489A-440F-BF9E-F0E525A09B8B}" sibTransId="{C650BFEE-C2FB-43C4-A8D9-9E5E6B678812}"/>
    <dgm:cxn modelId="{D421748C-F0FB-4BCF-B59A-945352613B5E}" srcId="{9FE8BD08-D2DC-47A1-BE00-D039DE13985F}" destId="{22E59644-76E9-4206-98E5-7CFF76D7A85C}" srcOrd="1" destOrd="0" parTransId="{19D6FD8B-046E-4583-A5A3-96CD2C253A11}" sibTransId="{878257A6-B44C-4BDF-BDC6-A93925244554}"/>
    <dgm:cxn modelId="{CECA0C8D-B1EC-4E48-919B-1A0AE7AA1D18}" srcId="{9FE8BD08-D2DC-47A1-BE00-D039DE13985F}" destId="{97CC5919-B2B5-41CD-8F47-097D161BE0E6}" srcOrd="0" destOrd="0" parTransId="{9924BD80-B000-4050-A7BF-6893FEDB4C94}" sibTransId="{0B152C8C-671E-426E-ACC4-B0AE296514E0}"/>
    <dgm:cxn modelId="{86D782B9-8A15-4163-8DF6-48707F92E16F}" type="presOf" srcId="{07207C16-EE0D-44D0-AFAE-73EE790BD91B}" destId="{CB29795D-5D86-4360-935A-2D656F949372}" srcOrd="0" destOrd="0" presId="urn:microsoft.com/office/officeart/2005/8/layout/process1"/>
    <dgm:cxn modelId="{489FCCCE-637A-40B2-BFAE-A6CCBDCF33CE}" type="presOf" srcId="{72F4D81D-48C4-46C0-BB85-D28A4D4E28C4}" destId="{5BAB950C-66D0-4A39-8943-1BECC80D9656}" srcOrd="0" destOrd="0" presId="urn:microsoft.com/office/officeart/2005/8/layout/process1"/>
    <dgm:cxn modelId="{933012D2-1F67-4DC3-BF5D-5D729C2F6C28}" type="presOf" srcId="{878257A6-B44C-4BDF-BDC6-A93925244554}" destId="{6B9F5385-8D53-4012-A32D-38E4A7454CC7}" srcOrd="0" destOrd="0" presId="urn:microsoft.com/office/officeart/2005/8/layout/process1"/>
    <dgm:cxn modelId="{30C1B0F0-CC76-4F09-BEBF-E4CD0EFF2A72}" type="presOf" srcId="{22E59644-76E9-4206-98E5-7CFF76D7A85C}" destId="{8B712154-0310-48F1-B9FD-E63E615BA5C7}" srcOrd="0" destOrd="0" presId="urn:microsoft.com/office/officeart/2005/8/layout/process1"/>
    <dgm:cxn modelId="{BBA1A005-ECC1-4132-8967-EBD61944A0C6}" type="presParOf" srcId="{3E892A93-2955-43CF-83E0-2FC83D163303}" destId="{FDDA583A-C536-4317-A3D1-9F7B6B7A8462}" srcOrd="0" destOrd="0" presId="urn:microsoft.com/office/officeart/2005/8/layout/process1"/>
    <dgm:cxn modelId="{846E143B-6387-4380-89B3-65CF953665CD}" type="presParOf" srcId="{3E892A93-2955-43CF-83E0-2FC83D163303}" destId="{85AB85C7-8A54-4A5C-946F-A2A6241B8EB6}" srcOrd="1" destOrd="0" presId="urn:microsoft.com/office/officeart/2005/8/layout/process1"/>
    <dgm:cxn modelId="{3547FB37-6E50-40C9-979A-A0B7069C4F34}" type="presParOf" srcId="{85AB85C7-8A54-4A5C-946F-A2A6241B8EB6}" destId="{9C75894E-3E33-4F2B-AF7D-01A36646655B}" srcOrd="0" destOrd="0" presId="urn:microsoft.com/office/officeart/2005/8/layout/process1"/>
    <dgm:cxn modelId="{A99334DB-8625-4752-BA22-EC52A92ABC71}" type="presParOf" srcId="{3E892A93-2955-43CF-83E0-2FC83D163303}" destId="{8B712154-0310-48F1-B9FD-E63E615BA5C7}" srcOrd="2" destOrd="0" presId="urn:microsoft.com/office/officeart/2005/8/layout/process1"/>
    <dgm:cxn modelId="{09F381AB-E52C-4257-B5C5-AD38C884ACEE}" type="presParOf" srcId="{3E892A93-2955-43CF-83E0-2FC83D163303}" destId="{6B9F5385-8D53-4012-A32D-38E4A7454CC7}" srcOrd="3" destOrd="0" presId="urn:microsoft.com/office/officeart/2005/8/layout/process1"/>
    <dgm:cxn modelId="{2E52E58A-C1A3-44E2-8896-5D43B560B95A}" type="presParOf" srcId="{6B9F5385-8D53-4012-A32D-38E4A7454CC7}" destId="{273A46B5-C8C6-42F6-A85E-472E88F76124}" srcOrd="0" destOrd="0" presId="urn:microsoft.com/office/officeart/2005/8/layout/process1"/>
    <dgm:cxn modelId="{6EA99208-8B58-424A-BD30-EC19C8C1A5A3}" type="presParOf" srcId="{3E892A93-2955-43CF-83E0-2FC83D163303}" destId="{CB29795D-5D86-4360-935A-2D656F949372}" srcOrd="4" destOrd="0" presId="urn:microsoft.com/office/officeart/2005/8/layout/process1"/>
    <dgm:cxn modelId="{40A7D71F-72AD-4230-BE6E-EE2E6BCEECC3}" type="presParOf" srcId="{3E892A93-2955-43CF-83E0-2FC83D163303}" destId="{5BAB950C-66D0-4A39-8943-1BECC80D9656}" srcOrd="5" destOrd="0" presId="urn:microsoft.com/office/officeart/2005/8/layout/process1"/>
    <dgm:cxn modelId="{07983BA6-C792-4E03-9CF0-82561D471F74}" type="presParOf" srcId="{5BAB950C-66D0-4A39-8943-1BECC80D9656}" destId="{03AAD061-3791-44AA-93D1-5FA65BDCD8E4}" srcOrd="0" destOrd="0" presId="urn:microsoft.com/office/officeart/2005/8/layout/process1"/>
    <dgm:cxn modelId="{0255D81F-C83B-4830-9293-9DEF0CA39184}" type="presParOf" srcId="{3E892A93-2955-43CF-83E0-2FC83D163303}" destId="{84E8F60F-7214-4C0A-9914-945C817A1B1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A583A-C536-4317-A3D1-9F7B6B7A846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Model6.m</a:t>
          </a:r>
        </a:p>
      </dsp:txBody>
      <dsp:txXfrm>
        <a:off x="31015" y="2268266"/>
        <a:ext cx="1506815" cy="882133"/>
      </dsp:txXfrm>
    </dsp:sp>
    <dsp:sp modelId="{85AB85C7-8A54-4A5C-946F-A2A6241B8EB6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1445" y="2593142"/>
        <a:ext cx="231757" cy="232382"/>
      </dsp:txXfrm>
    </dsp:sp>
    <dsp:sp modelId="{8B712154-0310-48F1-B9FD-E63E615BA5C7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217400" y="2268266"/>
        <a:ext cx="1506815" cy="882133"/>
      </dsp:txXfrm>
    </dsp:sp>
    <dsp:sp modelId="{6B9F5385-8D53-4012-A32D-38E4A7454CC7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829" y="2593142"/>
        <a:ext cx="231757" cy="232382"/>
      </dsp:txXfrm>
    </dsp:sp>
    <dsp:sp modelId="{CB29795D-5D86-4360-935A-2D656F949372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03784" y="2268266"/>
        <a:ext cx="1506815" cy="882133"/>
      </dsp:txXfrm>
    </dsp:sp>
    <dsp:sp modelId="{5BAB950C-66D0-4A39-8943-1BECC80D9656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94214" y="2593142"/>
        <a:ext cx="231757" cy="232382"/>
      </dsp:txXfrm>
    </dsp:sp>
    <dsp:sp modelId="{84E8F60F-7214-4C0A-9914-945C817A1B1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B66-ED6A-4907-8C4B-A8181A29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BC005-AAE4-4B7D-92C6-27E3F95F6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C5BA-D23B-4A74-A8C2-6994FA3D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30AE-8E45-4C74-826D-27803A04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1313-6227-4480-A91C-A6D65284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5F58-6362-4BD3-A12F-E07116EF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490B6-F2B0-4EB1-BA46-1AF0AA70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C277-82C0-4A5E-AB88-86AAA8C2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6EE1-4DCD-4060-A0A1-0414202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0317-1A35-4138-BA78-D2EC2291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19648-B182-4AD5-AE47-A5C5B8B51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24AEE-5635-4B3E-81F1-999DD395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8FF6-53A3-41F9-A690-43E1847E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4DCF-F637-48EF-AE12-D596984F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1932-7A8B-4CBE-B75B-11C0BD43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7AD3-4173-419B-8F76-444426BB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AD5F-2969-48B1-9620-B5B545A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0895-4775-47F1-8158-A32D950E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D743-76EE-4560-9939-DCA5490E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042A-1171-4C05-8806-8868C20E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1D61-5BFD-45D2-B138-FBE2189D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686C5-EE39-4845-8E8F-B5C99B10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096D-D16D-4657-9069-F2E39CB9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0330-DD36-4B1C-83D3-A1EF3645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5511-6239-476A-9EDD-A08C04C0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9741-9745-444E-BCB9-09C5F626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C78E-F235-4971-82F7-EA29CA15C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8D60-FC98-4D2D-91B4-A7A625698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47868-4999-42D7-80A7-3C619FB4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32B59-5185-4C1B-8972-F3099047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AE017-FBED-4849-98B1-A6E64F67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31B5-B0E5-407E-BD7B-9A983CA4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10596-6AAA-4EF2-8455-A8BD01B4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AB377-8296-4348-99BE-268D559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4FA52-B8F7-47C1-95B3-A5B876D5A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8A16-C8EE-4DFE-860A-D91F140C8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0AADE-D398-4361-8B82-091A3FA3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1DB1C-67B3-4F2F-ACFF-4873C3AE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A3C60-093A-4FCE-9136-CCA0245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3342-ECC0-4E61-BD86-8DE78A6F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9C38A-002B-4E94-B926-B9700FE4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E1BE0-359F-4FC5-A0E4-F393EC29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D544-636A-44A6-9D78-E4CDE777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FFBDB-3DDC-45D8-BAA3-CA755AC2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C0A02-F4E7-4C66-9F0C-1F00293C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A4F4-C8B0-4FC1-B0CA-7F60F78B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FFB5-5C77-4B80-9E2B-429C8A58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B22E-9D8D-495A-A511-822A0081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819A1-CBF2-46AF-A222-AF7EE3507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1F254-CEF9-4C13-81B2-014E4594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A8EA-D70F-4552-AC54-9CA0A610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3798C-CE8A-45F7-A1C6-390B4422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59A5-DD54-4DEC-82C8-4C056C6A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85CB1-952E-4CA5-99CF-662734A5C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C6851-7C59-43E9-9A58-0517ACCB1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1BE-5DFD-4769-820C-E428838E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BD843-0C34-4F9E-A33B-688C155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A247B-7683-440A-B67C-D0402715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82AE0-6745-4680-95AB-1CF8C4A3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D713B-B08D-4DAA-8243-84C0A1FD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2939-3DA1-4C66-A4AD-D95988B5D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7A37-24B3-4EF4-A210-AA5CA868195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D2FE-23D7-4299-9C68-ABBD1A256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7786-3FF1-4079-8910-B8FAE2717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263E-7298-4D3C-A551-E56BE7B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B5FEC4-B209-491C-8899-A9A9F905BC8C}"/>
              </a:ext>
            </a:extLst>
          </p:cNvPr>
          <p:cNvGrpSpPr/>
          <p:nvPr/>
        </p:nvGrpSpPr>
        <p:grpSpPr>
          <a:xfrm>
            <a:off x="3481431" y="773790"/>
            <a:ext cx="4953001" cy="3994021"/>
            <a:chOff x="914400" y="1713357"/>
            <a:chExt cx="4953001" cy="39940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573C1B-A06C-4B24-A8AA-ED818DD36C5B}"/>
                </a:ext>
              </a:extLst>
            </p:cNvPr>
            <p:cNvGrpSpPr/>
            <p:nvPr/>
          </p:nvGrpSpPr>
          <p:grpSpPr>
            <a:xfrm>
              <a:off x="1402528" y="4968238"/>
              <a:ext cx="228600" cy="739140"/>
              <a:chOff x="3146612" y="2217196"/>
              <a:chExt cx="228600" cy="739140"/>
            </a:xfrm>
            <a:solidFill>
              <a:srgbClr val="92D05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C291F5C-6969-4DA2-80BE-D211CD99E4BE}"/>
                  </a:ext>
                </a:extLst>
              </p:cNvPr>
              <p:cNvSpPr/>
              <p:nvPr/>
            </p:nvSpPr>
            <p:spPr>
              <a:xfrm>
                <a:off x="314661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98A6C9-17D1-4A5E-A369-09C353BA4D1E}"/>
                  </a:ext>
                </a:extLst>
              </p:cNvPr>
              <p:cNvSpPr/>
              <p:nvPr/>
            </p:nvSpPr>
            <p:spPr>
              <a:xfrm>
                <a:off x="319233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56A927-11EC-48D0-A34A-8935D1E5D1C6}"/>
                  </a:ext>
                </a:extLst>
              </p:cNvPr>
              <p:cNvSpPr/>
              <p:nvPr/>
            </p:nvSpPr>
            <p:spPr>
              <a:xfrm>
                <a:off x="323805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69882EE-598F-482B-9450-A1C1595FBE7E}"/>
                  </a:ext>
                </a:extLst>
              </p:cNvPr>
              <p:cNvSpPr/>
              <p:nvPr/>
            </p:nvSpPr>
            <p:spPr>
              <a:xfrm>
                <a:off x="328377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54A0238-6B2C-44E4-9458-5685CF0DB209}"/>
                  </a:ext>
                </a:extLst>
              </p:cNvPr>
              <p:cNvSpPr/>
              <p:nvPr/>
            </p:nvSpPr>
            <p:spPr>
              <a:xfrm>
                <a:off x="332949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D17013-992C-42CA-8529-A6FFF12C41C7}"/>
                </a:ext>
              </a:extLst>
            </p:cNvPr>
            <p:cNvGrpSpPr/>
            <p:nvPr/>
          </p:nvGrpSpPr>
          <p:grpSpPr>
            <a:xfrm>
              <a:off x="3146612" y="2217196"/>
              <a:ext cx="228600" cy="739140"/>
              <a:chOff x="3146612" y="2217196"/>
              <a:chExt cx="228600" cy="739140"/>
            </a:xfrm>
            <a:solidFill>
              <a:srgbClr val="92D050"/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C859AAA-A5F1-446D-AD50-1E7085BFE54A}"/>
                  </a:ext>
                </a:extLst>
              </p:cNvPr>
              <p:cNvSpPr/>
              <p:nvPr/>
            </p:nvSpPr>
            <p:spPr>
              <a:xfrm>
                <a:off x="314661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5C5661D-8CD0-474B-A27D-0B21ED9C8544}"/>
                  </a:ext>
                </a:extLst>
              </p:cNvPr>
              <p:cNvSpPr/>
              <p:nvPr/>
            </p:nvSpPr>
            <p:spPr>
              <a:xfrm>
                <a:off x="319233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BF68E81-DBBC-4AFC-B822-8AC29CD399D4}"/>
                  </a:ext>
                </a:extLst>
              </p:cNvPr>
              <p:cNvSpPr/>
              <p:nvPr/>
            </p:nvSpPr>
            <p:spPr>
              <a:xfrm>
                <a:off x="323805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9973420-614E-416F-AF4D-4313C581F00A}"/>
                  </a:ext>
                </a:extLst>
              </p:cNvPr>
              <p:cNvSpPr/>
              <p:nvPr/>
            </p:nvSpPr>
            <p:spPr>
              <a:xfrm>
                <a:off x="328377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B92A4EB-F343-4F52-BBE2-9A6707270020}"/>
                  </a:ext>
                </a:extLst>
              </p:cNvPr>
              <p:cNvSpPr/>
              <p:nvPr/>
            </p:nvSpPr>
            <p:spPr>
              <a:xfrm>
                <a:off x="3329492" y="2217196"/>
                <a:ext cx="45720" cy="7391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4A17C7-6C8E-45B5-A7D0-AC25061445DE}"/>
                </a:ext>
              </a:extLst>
            </p:cNvPr>
            <p:cNvGrpSpPr/>
            <p:nvPr/>
          </p:nvGrpSpPr>
          <p:grpSpPr>
            <a:xfrm>
              <a:off x="3146612" y="3004072"/>
              <a:ext cx="228600" cy="739140"/>
              <a:chOff x="3146612" y="2217196"/>
              <a:chExt cx="228600" cy="739140"/>
            </a:xfrm>
            <a:solidFill>
              <a:srgbClr val="92D050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5CFFA9C-566D-4D19-B53F-8DD4503ED5A1}"/>
                  </a:ext>
                </a:extLst>
              </p:cNvPr>
              <p:cNvSpPr/>
              <p:nvPr/>
            </p:nvSpPr>
            <p:spPr>
              <a:xfrm>
                <a:off x="314661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19C7FF-695A-4558-A80B-5DAD8041C04F}"/>
                  </a:ext>
                </a:extLst>
              </p:cNvPr>
              <p:cNvSpPr/>
              <p:nvPr/>
            </p:nvSpPr>
            <p:spPr>
              <a:xfrm>
                <a:off x="319233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B8E512-C975-4BA0-A8B4-86451DD47A50}"/>
                  </a:ext>
                </a:extLst>
              </p:cNvPr>
              <p:cNvSpPr/>
              <p:nvPr/>
            </p:nvSpPr>
            <p:spPr>
              <a:xfrm>
                <a:off x="323805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1BD539-9AFD-4FFB-8599-D51CDE2334DD}"/>
                  </a:ext>
                </a:extLst>
              </p:cNvPr>
              <p:cNvSpPr/>
              <p:nvPr/>
            </p:nvSpPr>
            <p:spPr>
              <a:xfrm>
                <a:off x="328377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ED06A7-7CE8-4DE7-8F10-AA3D79B14388}"/>
                  </a:ext>
                </a:extLst>
              </p:cNvPr>
              <p:cNvSpPr/>
              <p:nvPr/>
            </p:nvSpPr>
            <p:spPr>
              <a:xfrm>
                <a:off x="332949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407A2E-7EED-4C9C-BBB3-88952F150217}"/>
                </a:ext>
              </a:extLst>
            </p:cNvPr>
            <p:cNvSpPr/>
            <p:nvPr/>
          </p:nvSpPr>
          <p:spPr>
            <a:xfrm>
              <a:off x="1425388" y="3334871"/>
              <a:ext cx="116541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52ECC4-4B93-41E6-B1FC-6B0127E7E10E}"/>
                </a:ext>
              </a:extLst>
            </p:cNvPr>
            <p:cNvSpPr/>
            <p:nvPr/>
          </p:nvSpPr>
          <p:spPr>
            <a:xfrm>
              <a:off x="1425388" y="2563907"/>
              <a:ext cx="116541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585D1A-B8BD-4338-A3F0-5A6D5192BA08}"/>
                </a:ext>
              </a:extLst>
            </p:cNvPr>
            <p:cNvSpPr/>
            <p:nvPr/>
          </p:nvSpPr>
          <p:spPr>
            <a:xfrm>
              <a:off x="1425388" y="4105835"/>
              <a:ext cx="116541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45AFA7-6C24-41CE-976D-12FBB055DF57}"/>
                </a:ext>
              </a:extLst>
            </p:cNvPr>
            <p:cNvSpPr/>
            <p:nvPr/>
          </p:nvSpPr>
          <p:spPr>
            <a:xfrm rot="5400000">
              <a:off x="994186" y="2949389"/>
              <a:ext cx="816684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742DFD-B73C-4006-8C16-3616EAAC29DF}"/>
                </a:ext>
              </a:extLst>
            </p:cNvPr>
            <p:cNvSpPr/>
            <p:nvPr/>
          </p:nvSpPr>
          <p:spPr>
            <a:xfrm rot="5400000">
              <a:off x="2205318" y="2949389"/>
              <a:ext cx="816684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C81F24-C949-43A2-8C61-B327282BDE8D}"/>
                </a:ext>
              </a:extLst>
            </p:cNvPr>
            <p:cNvSpPr/>
            <p:nvPr/>
          </p:nvSpPr>
          <p:spPr>
            <a:xfrm rot="5400000">
              <a:off x="994186" y="3720352"/>
              <a:ext cx="816684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7F494-93CF-40F2-9449-74D80861A90B}"/>
                </a:ext>
              </a:extLst>
            </p:cNvPr>
            <p:cNvSpPr/>
            <p:nvPr/>
          </p:nvSpPr>
          <p:spPr>
            <a:xfrm rot="5400000">
              <a:off x="2205318" y="3720352"/>
              <a:ext cx="816684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A363EA-EEC7-4D36-B451-4A0F3C7B9826}"/>
                </a:ext>
              </a:extLst>
            </p:cNvPr>
            <p:cNvSpPr/>
            <p:nvPr/>
          </p:nvSpPr>
          <p:spPr>
            <a:xfrm rot="5400000">
              <a:off x="994186" y="4491315"/>
              <a:ext cx="816684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FD1B0F-EAE2-4A6A-9B00-ECB972488B25}"/>
                </a:ext>
              </a:extLst>
            </p:cNvPr>
            <p:cNvSpPr/>
            <p:nvPr/>
          </p:nvSpPr>
          <p:spPr>
            <a:xfrm rot="5400000">
              <a:off x="2205318" y="4491315"/>
              <a:ext cx="816684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A660F8-76F5-4F46-870A-03BA2ED2A5CA}"/>
                </a:ext>
              </a:extLst>
            </p:cNvPr>
            <p:cNvCxnSpPr/>
            <p:nvPr/>
          </p:nvCxnSpPr>
          <p:spPr>
            <a:xfrm>
              <a:off x="914400" y="4922517"/>
              <a:ext cx="224028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F3449A-E82C-4A17-9F2B-17BD477D0EDC}"/>
                </a:ext>
              </a:extLst>
            </p:cNvPr>
            <p:cNvSpPr/>
            <p:nvPr/>
          </p:nvSpPr>
          <p:spPr>
            <a:xfrm>
              <a:off x="1352774" y="5144643"/>
              <a:ext cx="1310640" cy="303887"/>
            </a:xfrm>
            <a:custGeom>
              <a:avLst/>
              <a:gdLst>
                <a:gd name="connsiteX0" fmla="*/ 0 w 2148840"/>
                <a:gd name="connsiteY0" fmla="*/ 850431 h 1360061"/>
                <a:gd name="connsiteX1" fmla="*/ 220980 w 2148840"/>
                <a:gd name="connsiteY1" fmla="*/ 850431 h 1360061"/>
                <a:gd name="connsiteX2" fmla="*/ 312420 w 2148840"/>
                <a:gd name="connsiteY2" fmla="*/ 698031 h 1360061"/>
                <a:gd name="connsiteX3" fmla="*/ 396240 w 2148840"/>
                <a:gd name="connsiteY3" fmla="*/ 1048551 h 1360061"/>
                <a:gd name="connsiteX4" fmla="*/ 563880 w 2148840"/>
                <a:gd name="connsiteY4" fmla="*/ 362751 h 1360061"/>
                <a:gd name="connsiteX5" fmla="*/ 678180 w 2148840"/>
                <a:gd name="connsiteY5" fmla="*/ 1239051 h 1360061"/>
                <a:gd name="connsiteX6" fmla="*/ 861060 w 2148840"/>
                <a:gd name="connsiteY6" fmla="*/ 4611 h 1360061"/>
                <a:gd name="connsiteX7" fmla="*/ 937260 w 2148840"/>
                <a:gd name="connsiteY7" fmla="*/ 812331 h 1360061"/>
                <a:gd name="connsiteX8" fmla="*/ 975360 w 2148840"/>
                <a:gd name="connsiteY8" fmla="*/ 637071 h 1360061"/>
                <a:gd name="connsiteX9" fmla="*/ 1066800 w 2148840"/>
                <a:gd name="connsiteY9" fmla="*/ 1330491 h 1360061"/>
                <a:gd name="connsiteX10" fmla="*/ 1203960 w 2148840"/>
                <a:gd name="connsiteY10" fmla="*/ 545631 h 1360061"/>
                <a:gd name="connsiteX11" fmla="*/ 1264920 w 2148840"/>
                <a:gd name="connsiteY11" fmla="*/ 1139991 h 1360061"/>
                <a:gd name="connsiteX12" fmla="*/ 1333500 w 2148840"/>
                <a:gd name="connsiteY12" fmla="*/ 835191 h 1360061"/>
                <a:gd name="connsiteX13" fmla="*/ 1432560 w 2148840"/>
                <a:gd name="connsiteY13" fmla="*/ 1353351 h 1360061"/>
                <a:gd name="connsiteX14" fmla="*/ 1554480 w 2148840"/>
                <a:gd name="connsiteY14" fmla="*/ 393231 h 1360061"/>
                <a:gd name="connsiteX15" fmla="*/ 1661160 w 2148840"/>
                <a:gd name="connsiteY15" fmla="*/ 941871 h 1360061"/>
                <a:gd name="connsiteX16" fmla="*/ 1752600 w 2148840"/>
                <a:gd name="connsiteY16" fmla="*/ 720891 h 1360061"/>
                <a:gd name="connsiteX17" fmla="*/ 1821180 w 2148840"/>
                <a:gd name="connsiteY17" fmla="*/ 1018071 h 1360061"/>
                <a:gd name="connsiteX18" fmla="*/ 1912620 w 2148840"/>
                <a:gd name="connsiteY18" fmla="*/ 827571 h 1360061"/>
                <a:gd name="connsiteX19" fmla="*/ 2072640 w 2148840"/>
                <a:gd name="connsiteY19" fmla="*/ 842811 h 1360061"/>
                <a:gd name="connsiteX20" fmla="*/ 2148840 w 2148840"/>
                <a:gd name="connsiteY20" fmla="*/ 850431 h 136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48840" h="1360061">
                  <a:moveTo>
                    <a:pt x="0" y="850431"/>
                  </a:moveTo>
                  <a:cubicBezTo>
                    <a:pt x="84455" y="863131"/>
                    <a:pt x="168910" y="875831"/>
                    <a:pt x="220980" y="850431"/>
                  </a:cubicBezTo>
                  <a:cubicBezTo>
                    <a:pt x="273050" y="825031"/>
                    <a:pt x="283210" y="665011"/>
                    <a:pt x="312420" y="698031"/>
                  </a:cubicBezTo>
                  <a:cubicBezTo>
                    <a:pt x="341630" y="731051"/>
                    <a:pt x="354330" y="1104431"/>
                    <a:pt x="396240" y="1048551"/>
                  </a:cubicBezTo>
                  <a:cubicBezTo>
                    <a:pt x="438150" y="992671"/>
                    <a:pt x="516890" y="331001"/>
                    <a:pt x="563880" y="362751"/>
                  </a:cubicBezTo>
                  <a:cubicBezTo>
                    <a:pt x="610870" y="394501"/>
                    <a:pt x="628650" y="1298741"/>
                    <a:pt x="678180" y="1239051"/>
                  </a:cubicBezTo>
                  <a:cubicBezTo>
                    <a:pt x="727710" y="1179361"/>
                    <a:pt x="817880" y="75731"/>
                    <a:pt x="861060" y="4611"/>
                  </a:cubicBezTo>
                  <a:cubicBezTo>
                    <a:pt x="904240" y="-66509"/>
                    <a:pt x="918210" y="706921"/>
                    <a:pt x="937260" y="812331"/>
                  </a:cubicBezTo>
                  <a:cubicBezTo>
                    <a:pt x="956310" y="917741"/>
                    <a:pt x="953770" y="550711"/>
                    <a:pt x="975360" y="637071"/>
                  </a:cubicBezTo>
                  <a:cubicBezTo>
                    <a:pt x="996950" y="723431"/>
                    <a:pt x="1028700" y="1345731"/>
                    <a:pt x="1066800" y="1330491"/>
                  </a:cubicBezTo>
                  <a:cubicBezTo>
                    <a:pt x="1104900" y="1315251"/>
                    <a:pt x="1170940" y="577381"/>
                    <a:pt x="1203960" y="545631"/>
                  </a:cubicBezTo>
                  <a:cubicBezTo>
                    <a:pt x="1236980" y="513881"/>
                    <a:pt x="1243330" y="1091731"/>
                    <a:pt x="1264920" y="1139991"/>
                  </a:cubicBezTo>
                  <a:cubicBezTo>
                    <a:pt x="1286510" y="1188251"/>
                    <a:pt x="1305560" y="799631"/>
                    <a:pt x="1333500" y="835191"/>
                  </a:cubicBezTo>
                  <a:cubicBezTo>
                    <a:pt x="1361440" y="870751"/>
                    <a:pt x="1395730" y="1427011"/>
                    <a:pt x="1432560" y="1353351"/>
                  </a:cubicBezTo>
                  <a:cubicBezTo>
                    <a:pt x="1469390" y="1279691"/>
                    <a:pt x="1516380" y="461811"/>
                    <a:pt x="1554480" y="393231"/>
                  </a:cubicBezTo>
                  <a:cubicBezTo>
                    <a:pt x="1592580" y="324651"/>
                    <a:pt x="1628140" y="887261"/>
                    <a:pt x="1661160" y="941871"/>
                  </a:cubicBezTo>
                  <a:cubicBezTo>
                    <a:pt x="1694180" y="996481"/>
                    <a:pt x="1725930" y="708191"/>
                    <a:pt x="1752600" y="720891"/>
                  </a:cubicBezTo>
                  <a:cubicBezTo>
                    <a:pt x="1779270" y="733591"/>
                    <a:pt x="1794510" y="1000291"/>
                    <a:pt x="1821180" y="1018071"/>
                  </a:cubicBezTo>
                  <a:cubicBezTo>
                    <a:pt x="1847850" y="1035851"/>
                    <a:pt x="1870710" y="856781"/>
                    <a:pt x="1912620" y="827571"/>
                  </a:cubicBezTo>
                  <a:cubicBezTo>
                    <a:pt x="1954530" y="798361"/>
                    <a:pt x="2072640" y="842811"/>
                    <a:pt x="2072640" y="842811"/>
                  </a:cubicBezTo>
                  <a:lnTo>
                    <a:pt x="2148840" y="85043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2CBB26-C270-45DD-A5E2-0195C819B553}"/>
                </a:ext>
              </a:extLst>
            </p:cNvPr>
            <p:cNvSpPr/>
            <p:nvPr/>
          </p:nvSpPr>
          <p:spPr>
            <a:xfrm>
              <a:off x="3100892" y="2411963"/>
              <a:ext cx="1310640" cy="303887"/>
            </a:xfrm>
            <a:custGeom>
              <a:avLst/>
              <a:gdLst>
                <a:gd name="connsiteX0" fmla="*/ 0 w 2148840"/>
                <a:gd name="connsiteY0" fmla="*/ 850431 h 1360061"/>
                <a:gd name="connsiteX1" fmla="*/ 220980 w 2148840"/>
                <a:gd name="connsiteY1" fmla="*/ 850431 h 1360061"/>
                <a:gd name="connsiteX2" fmla="*/ 312420 w 2148840"/>
                <a:gd name="connsiteY2" fmla="*/ 698031 h 1360061"/>
                <a:gd name="connsiteX3" fmla="*/ 396240 w 2148840"/>
                <a:gd name="connsiteY3" fmla="*/ 1048551 h 1360061"/>
                <a:gd name="connsiteX4" fmla="*/ 563880 w 2148840"/>
                <a:gd name="connsiteY4" fmla="*/ 362751 h 1360061"/>
                <a:gd name="connsiteX5" fmla="*/ 678180 w 2148840"/>
                <a:gd name="connsiteY5" fmla="*/ 1239051 h 1360061"/>
                <a:gd name="connsiteX6" fmla="*/ 861060 w 2148840"/>
                <a:gd name="connsiteY6" fmla="*/ 4611 h 1360061"/>
                <a:gd name="connsiteX7" fmla="*/ 937260 w 2148840"/>
                <a:gd name="connsiteY7" fmla="*/ 812331 h 1360061"/>
                <a:gd name="connsiteX8" fmla="*/ 975360 w 2148840"/>
                <a:gd name="connsiteY8" fmla="*/ 637071 h 1360061"/>
                <a:gd name="connsiteX9" fmla="*/ 1066800 w 2148840"/>
                <a:gd name="connsiteY9" fmla="*/ 1330491 h 1360061"/>
                <a:gd name="connsiteX10" fmla="*/ 1203960 w 2148840"/>
                <a:gd name="connsiteY10" fmla="*/ 545631 h 1360061"/>
                <a:gd name="connsiteX11" fmla="*/ 1264920 w 2148840"/>
                <a:gd name="connsiteY11" fmla="*/ 1139991 h 1360061"/>
                <a:gd name="connsiteX12" fmla="*/ 1333500 w 2148840"/>
                <a:gd name="connsiteY12" fmla="*/ 835191 h 1360061"/>
                <a:gd name="connsiteX13" fmla="*/ 1432560 w 2148840"/>
                <a:gd name="connsiteY13" fmla="*/ 1353351 h 1360061"/>
                <a:gd name="connsiteX14" fmla="*/ 1554480 w 2148840"/>
                <a:gd name="connsiteY14" fmla="*/ 393231 h 1360061"/>
                <a:gd name="connsiteX15" fmla="*/ 1661160 w 2148840"/>
                <a:gd name="connsiteY15" fmla="*/ 941871 h 1360061"/>
                <a:gd name="connsiteX16" fmla="*/ 1752600 w 2148840"/>
                <a:gd name="connsiteY16" fmla="*/ 720891 h 1360061"/>
                <a:gd name="connsiteX17" fmla="*/ 1821180 w 2148840"/>
                <a:gd name="connsiteY17" fmla="*/ 1018071 h 1360061"/>
                <a:gd name="connsiteX18" fmla="*/ 1912620 w 2148840"/>
                <a:gd name="connsiteY18" fmla="*/ 827571 h 1360061"/>
                <a:gd name="connsiteX19" fmla="*/ 2072640 w 2148840"/>
                <a:gd name="connsiteY19" fmla="*/ 842811 h 1360061"/>
                <a:gd name="connsiteX20" fmla="*/ 2148840 w 2148840"/>
                <a:gd name="connsiteY20" fmla="*/ 850431 h 136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48840" h="1360061">
                  <a:moveTo>
                    <a:pt x="0" y="850431"/>
                  </a:moveTo>
                  <a:cubicBezTo>
                    <a:pt x="84455" y="863131"/>
                    <a:pt x="168910" y="875831"/>
                    <a:pt x="220980" y="850431"/>
                  </a:cubicBezTo>
                  <a:cubicBezTo>
                    <a:pt x="273050" y="825031"/>
                    <a:pt x="283210" y="665011"/>
                    <a:pt x="312420" y="698031"/>
                  </a:cubicBezTo>
                  <a:cubicBezTo>
                    <a:pt x="341630" y="731051"/>
                    <a:pt x="354330" y="1104431"/>
                    <a:pt x="396240" y="1048551"/>
                  </a:cubicBezTo>
                  <a:cubicBezTo>
                    <a:pt x="438150" y="992671"/>
                    <a:pt x="516890" y="331001"/>
                    <a:pt x="563880" y="362751"/>
                  </a:cubicBezTo>
                  <a:cubicBezTo>
                    <a:pt x="610870" y="394501"/>
                    <a:pt x="628650" y="1298741"/>
                    <a:pt x="678180" y="1239051"/>
                  </a:cubicBezTo>
                  <a:cubicBezTo>
                    <a:pt x="727710" y="1179361"/>
                    <a:pt x="817880" y="75731"/>
                    <a:pt x="861060" y="4611"/>
                  </a:cubicBezTo>
                  <a:cubicBezTo>
                    <a:pt x="904240" y="-66509"/>
                    <a:pt x="918210" y="706921"/>
                    <a:pt x="937260" y="812331"/>
                  </a:cubicBezTo>
                  <a:cubicBezTo>
                    <a:pt x="956310" y="917741"/>
                    <a:pt x="953770" y="550711"/>
                    <a:pt x="975360" y="637071"/>
                  </a:cubicBezTo>
                  <a:cubicBezTo>
                    <a:pt x="996950" y="723431"/>
                    <a:pt x="1028700" y="1345731"/>
                    <a:pt x="1066800" y="1330491"/>
                  </a:cubicBezTo>
                  <a:cubicBezTo>
                    <a:pt x="1104900" y="1315251"/>
                    <a:pt x="1170940" y="577381"/>
                    <a:pt x="1203960" y="545631"/>
                  </a:cubicBezTo>
                  <a:cubicBezTo>
                    <a:pt x="1236980" y="513881"/>
                    <a:pt x="1243330" y="1091731"/>
                    <a:pt x="1264920" y="1139991"/>
                  </a:cubicBezTo>
                  <a:cubicBezTo>
                    <a:pt x="1286510" y="1188251"/>
                    <a:pt x="1305560" y="799631"/>
                    <a:pt x="1333500" y="835191"/>
                  </a:cubicBezTo>
                  <a:cubicBezTo>
                    <a:pt x="1361440" y="870751"/>
                    <a:pt x="1395730" y="1427011"/>
                    <a:pt x="1432560" y="1353351"/>
                  </a:cubicBezTo>
                  <a:cubicBezTo>
                    <a:pt x="1469390" y="1279691"/>
                    <a:pt x="1516380" y="461811"/>
                    <a:pt x="1554480" y="393231"/>
                  </a:cubicBezTo>
                  <a:cubicBezTo>
                    <a:pt x="1592580" y="324651"/>
                    <a:pt x="1628140" y="887261"/>
                    <a:pt x="1661160" y="941871"/>
                  </a:cubicBezTo>
                  <a:cubicBezTo>
                    <a:pt x="1694180" y="996481"/>
                    <a:pt x="1725930" y="708191"/>
                    <a:pt x="1752600" y="720891"/>
                  </a:cubicBezTo>
                  <a:cubicBezTo>
                    <a:pt x="1779270" y="733591"/>
                    <a:pt x="1794510" y="1000291"/>
                    <a:pt x="1821180" y="1018071"/>
                  </a:cubicBezTo>
                  <a:cubicBezTo>
                    <a:pt x="1847850" y="1035851"/>
                    <a:pt x="1870710" y="856781"/>
                    <a:pt x="1912620" y="827571"/>
                  </a:cubicBezTo>
                  <a:cubicBezTo>
                    <a:pt x="1954530" y="798361"/>
                    <a:pt x="2072640" y="842811"/>
                    <a:pt x="2072640" y="842811"/>
                  </a:cubicBezTo>
                  <a:lnTo>
                    <a:pt x="2148840" y="85043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6B9C75-02C3-4EFF-9B85-F7565F71C97E}"/>
                </a:ext>
              </a:extLst>
            </p:cNvPr>
            <p:cNvSpPr/>
            <p:nvPr/>
          </p:nvSpPr>
          <p:spPr>
            <a:xfrm>
              <a:off x="3100892" y="3203407"/>
              <a:ext cx="1310640" cy="264188"/>
            </a:xfrm>
            <a:custGeom>
              <a:avLst/>
              <a:gdLst>
                <a:gd name="connsiteX0" fmla="*/ 0 w 2148840"/>
                <a:gd name="connsiteY0" fmla="*/ 850431 h 1360061"/>
                <a:gd name="connsiteX1" fmla="*/ 220980 w 2148840"/>
                <a:gd name="connsiteY1" fmla="*/ 850431 h 1360061"/>
                <a:gd name="connsiteX2" fmla="*/ 312420 w 2148840"/>
                <a:gd name="connsiteY2" fmla="*/ 698031 h 1360061"/>
                <a:gd name="connsiteX3" fmla="*/ 396240 w 2148840"/>
                <a:gd name="connsiteY3" fmla="*/ 1048551 h 1360061"/>
                <a:gd name="connsiteX4" fmla="*/ 563880 w 2148840"/>
                <a:gd name="connsiteY4" fmla="*/ 362751 h 1360061"/>
                <a:gd name="connsiteX5" fmla="*/ 678180 w 2148840"/>
                <a:gd name="connsiteY5" fmla="*/ 1239051 h 1360061"/>
                <a:gd name="connsiteX6" fmla="*/ 861060 w 2148840"/>
                <a:gd name="connsiteY6" fmla="*/ 4611 h 1360061"/>
                <a:gd name="connsiteX7" fmla="*/ 937260 w 2148840"/>
                <a:gd name="connsiteY7" fmla="*/ 812331 h 1360061"/>
                <a:gd name="connsiteX8" fmla="*/ 975360 w 2148840"/>
                <a:gd name="connsiteY8" fmla="*/ 637071 h 1360061"/>
                <a:gd name="connsiteX9" fmla="*/ 1066800 w 2148840"/>
                <a:gd name="connsiteY9" fmla="*/ 1330491 h 1360061"/>
                <a:gd name="connsiteX10" fmla="*/ 1203960 w 2148840"/>
                <a:gd name="connsiteY10" fmla="*/ 545631 h 1360061"/>
                <a:gd name="connsiteX11" fmla="*/ 1264920 w 2148840"/>
                <a:gd name="connsiteY11" fmla="*/ 1139991 h 1360061"/>
                <a:gd name="connsiteX12" fmla="*/ 1333500 w 2148840"/>
                <a:gd name="connsiteY12" fmla="*/ 835191 h 1360061"/>
                <a:gd name="connsiteX13" fmla="*/ 1432560 w 2148840"/>
                <a:gd name="connsiteY13" fmla="*/ 1353351 h 1360061"/>
                <a:gd name="connsiteX14" fmla="*/ 1554480 w 2148840"/>
                <a:gd name="connsiteY14" fmla="*/ 393231 h 1360061"/>
                <a:gd name="connsiteX15" fmla="*/ 1661160 w 2148840"/>
                <a:gd name="connsiteY15" fmla="*/ 941871 h 1360061"/>
                <a:gd name="connsiteX16" fmla="*/ 1752600 w 2148840"/>
                <a:gd name="connsiteY16" fmla="*/ 720891 h 1360061"/>
                <a:gd name="connsiteX17" fmla="*/ 1821180 w 2148840"/>
                <a:gd name="connsiteY17" fmla="*/ 1018071 h 1360061"/>
                <a:gd name="connsiteX18" fmla="*/ 1912620 w 2148840"/>
                <a:gd name="connsiteY18" fmla="*/ 827571 h 1360061"/>
                <a:gd name="connsiteX19" fmla="*/ 2072640 w 2148840"/>
                <a:gd name="connsiteY19" fmla="*/ 842811 h 1360061"/>
                <a:gd name="connsiteX20" fmla="*/ 2148840 w 2148840"/>
                <a:gd name="connsiteY20" fmla="*/ 850431 h 136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48840" h="1360061">
                  <a:moveTo>
                    <a:pt x="0" y="850431"/>
                  </a:moveTo>
                  <a:cubicBezTo>
                    <a:pt x="84455" y="863131"/>
                    <a:pt x="168910" y="875831"/>
                    <a:pt x="220980" y="850431"/>
                  </a:cubicBezTo>
                  <a:cubicBezTo>
                    <a:pt x="273050" y="825031"/>
                    <a:pt x="283210" y="665011"/>
                    <a:pt x="312420" y="698031"/>
                  </a:cubicBezTo>
                  <a:cubicBezTo>
                    <a:pt x="341630" y="731051"/>
                    <a:pt x="354330" y="1104431"/>
                    <a:pt x="396240" y="1048551"/>
                  </a:cubicBezTo>
                  <a:cubicBezTo>
                    <a:pt x="438150" y="992671"/>
                    <a:pt x="516890" y="331001"/>
                    <a:pt x="563880" y="362751"/>
                  </a:cubicBezTo>
                  <a:cubicBezTo>
                    <a:pt x="610870" y="394501"/>
                    <a:pt x="628650" y="1298741"/>
                    <a:pt x="678180" y="1239051"/>
                  </a:cubicBezTo>
                  <a:cubicBezTo>
                    <a:pt x="727710" y="1179361"/>
                    <a:pt x="817880" y="75731"/>
                    <a:pt x="861060" y="4611"/>
                  </a:cubicBezTo>
                  <a:cubicBezTo>
                    <a:pt x="904240" y="-66509"/>
                    <a:pt x="918210" y="706921"/>
                    <a:pt x="937260" y="812331"/>
                  </a:cubicBezTo>
                  <a:cubicBezTo>
                    <a:pt x="956310" y="917741"/>
                    <a:pt x="953770" y="550711"/>
                    <a:pt x="975360" y="637071"/>
                  </a:cubicBezTo>
                  <a:cubicBezTo>
                    <a:pt x="996950" y="723431"/>
                    <a:pt x="1028700" y="1345731"/>
                    <a:pt x="1066800" y="1330491"/>
                  </a:cubicBezTo>
                  <a:cubicBezTo>
                    <a:pt x="1104900" y="1315251"/>
                    <a:pt x="1170940" y="577381"/>
                    <a:pt x="1203960" y="545631"/>
                  </a:cubicBezTo>
                  <a:cubicBezTo>
                    <a:pt x="1236980" y="513881"/>
                    <a:pt x="1243330" y="1091731"/>
                    <a:pt x="1264920" y="1139991"/>
                  </a:cubicBezTo>
                  <a:cubicBezTo>
                    <a:pt x="1286510" y="1188251"/>
                    <a:pt x="1305560" y="799631"/>
                    <a:pt x="1333500" y="835191"/>
                  </a:cubicBezTo>
                  <a:cubicBezTo>
                    <a:pt x="1361440" y="870751"/>
                    <a:pt x="1395730" y="1427011"/>
                    <a:pt x="1432560" y="1353351"/>
                  </a:cubicBezTo>
                  <a:cubicBezTo>
                    <a:pt x="1469390" y="1279691"/>
                    <a:pt x="1516380" y="461811"/>
                    <a:pt x="1554480" y="393231"/>
                  </a:cubicBezTo>
                  <a:cubicBezTo>
                    <a:pt x="1592580" y="324651"/>
                    <a:pt x="1628140" y="887261"/>
                    <a:pt x="1661160" y="941871"/>
                  </a:cubicBezTo>
                  <a:cubicBezTo>
                    <a:pt x="1694180" y="996481"/>
                    <a:pt x="1725930" y="708191"/>
                    <a:pt x="1752600" y="720891"/>
                  </a:cubicBezTo>
                  <a:cubicBezTo>
                    <a:pt x="1779270" y="733591"/>
                    <a:pt x="1794510" y="1000291"/>
                    <a:pt x="1821180" y="1018071"/>
                  </a:cubicBezTo>
                  <a:cubicBezTo>
                    <a:pt x="1847850" y="1035851"/>
                    <a:pt x="1870710" y="856781"/>
                    <a:pt x="1912620" y="827571"/>
                  </a:cubicBezTo>
                  <a:cubicBezTo>
                    <a:pt x="1954530" y="798361"/>
                    <a:pt x="2072640" y="842811"/>
                    <a:pt x="2072640" y="842811"/>
                  </a:cubicBezTo>
                  <a:lnTo>
                    <a:pt x="2148840" y="85043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73C904-E484-4DA4-9D3B-0D5B38FD8F1B}"/>
                </a:ext>
              </a:extLst>
            </p:cNvPr>
            <p:cNvGrpSpPr/>
            <p:nvPr/>
          </p:nvGrpSpPr>
          <p:grpSpPr>
            <a:xfrm>
              <a:off x="3146612" y="3781984"/>
              <a:ext cx="228600" cy="739140"/>
              <a:chOff x="3146612" y="2217196"/>
              <a:chExt cx="228600" cy="739140"/>
            </a:xfrm>
            <a:solidFill>
              <a:srgbClr val="92D050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F2FD313-8E8E-4AA1-9B26-F4F7BE8F0D19}"/>
                  </a:ext>
                </a:extLst>
              </p:cNvPr>
              <p:cNvSpPr/>
              <p:nvPr/>
            </p:nvSpPr>
            <p:spPr>
              <a:xfrm>
                <a:off x="314661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EED80C-1D99-47BB-9560-953600D4E212}"/>
                  </a:ext>
                </a:extLst>
              </p:cNvPr>
              <p:cNvSpPr/>
              <p:nvPr/>
            </p:nvSpPr>
            <p:spPr>
              <a:xfrm>
                <a:off x="319233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9DBB29-D300-4D1B-AB5B-24DC3C2754B2}"/>
                  </a:ext>
                </a:extLst>
              </p:cNvPr>
              <p:cNvSpPr/>
              <p:nvPr/>
            </p:nvSpPr>
            <p:spPr>
              <a:xfrm>
                <a:off x="323805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7F83A8B-E872-4B06-BFD1-1324E71102B2}"/>
                  </a:ext>
                </a:extLst>
              </p:cNvPr>
              <p:cNvSpPr/>
              <p:nvPr/>
            </p:nvSpPr>
            <p:spPr>
              <a:xfrm>
                <a:off x="328377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6AE00E7-B6AD-4D61-ACBC-67ACFB6DAA4E}"/>
                  </a:ext>
                </a:extLst>
              </p:cNvPr>
              <p:cNvSpPr/>
              <p:nvPr/>
            </p:nvSpPr>
            <p:spPr>
              <a:xfrm>
                <a:off x="332949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2AE1A5-8334-4095-9D69-EC4652BC4B37}"/>
                </a:ext>
              </a:extLst>
            </p:cNvPr>
            <p:cNvSpPr/>
            <p:nvPr/>
          </p:nvSpPr>
          <p:spPr>
            <a:xfrm>
              <a:off x="3100892" y="4015933"/>
              <a:ext cx="1310640" cy="225522"/>
            </a:xfrm>
            <a:custGeom>
              <a:avLst/>
              <a:gdLst>
                <a:gd name="connsiteX0" fmla="*/ 0 w 2148840"/>
                <a:gd name="connsiteY0" fmla="*/ 850431 h 1360061"/>
                <a:gd name="connsiteX1" fmla="*/ 220980 w 2148840"/>
                <a:gd name="connsiteY1" fmla="*/ 850431 h 1360061"/>
                <a:gd name="connsiteX2" fmla="*/ 312420 w 2148840"/>
                <a:gd name="connsiteY2" fmla="*/ 698031 h 1360061"/>
                <a:gd name="connsiteX3" fmla="*/ 396240 w 2148840"/>
                <a:gd name="connsiteY3" fmla="*/ 1048551 h 1360061"/>
                <a:gd name="connsiteX4" fmla="*/ 563880 w 2148840"/>
                <a:gd name="connsiteY4" fmla="*/ 362751 h 1360061"/>
                <a:gd name="connsiteX5" fmla="*/ 678180 w 2148840"/>
                <a:gd name="connsiteY5" fmla="*/ 1239051 h 1360061"/>
                <a:gd name="connsiteX6" fmla="*/ 861060 w 2148840"/>
                <a:gd name="connsiteY6" fmla="*/ 4611 h 1360061"/>
                <a:gd name="connsiteX7" fmla="*/ 937260 w 2148840"/>
                <a:gd name="connsiteY7" fmla="*/ 812331 h 1360061"/>
                <a:gd name="connsiteX8" fmla="*/ 975360 w 2148840"/>
                <a:gd name="connsiteY8" fmla="*/ 637071 h 1360061"/>
                <a:gd name="connsiteX9" fmla="*/ 1066800 w 2148840"/>
                <a:gd name="connsiteY9" fmla="*/ 1330491 h 1360061"/>
                <a:gd name="connsiteX10" fmla="*/ 1203960 w 2148840"/>
                <a:gd name="connsiteY10" fmla="*/ 545631 h 1360061"/>
                <a:gd name="connsiteX11" fmla="*/ 1264920 w 2148840"/>
                <a:gd name="connsiteY11" fmla="*/ 1139991 h 1360061"/>
                <a:gd name="connsiteX12" fmla="*/ 1333500 w 2148840"/>
                <a:gd name="connsiteY12" fmla="*/ 835191 h 1360061"/>
                <a:gd name="connsiteX13" fmla="*/ 1432560 w 2148840"/>
                <a:gd name="connsiteY13" fmla="*/ 1353351 h 1360061"/>
                <a:gd name="connsiteX14" fmla="*/ 1554480 w 2148840"/>
                <a:gd name="connsiteY14" fmla="*/ 393231 h 1360061"/>
                <a:gd name="connsiteX15" fmla="*/ 1661160 w 2148840"/>
                <a:gd name="connsiteY15" fmla="*/ 941871 h 1360061"/>
                <a:gd name="connsiteX16" fmla="*/ 1752600 w 2148840"/>
                <a:gd name="connsiteY16" fmla="*/ 720891 h 1360061"/>
                <a:gd name="connsiteX17" fmla="*/ 1821180 w 2148840"/>
                <a:gd name="connsiteY17" fmla="*/ 1018071 h 1360061"/>
                <a:gd name="connsiteX18" fmla="*/ 1912620 w 2148840"/>
                <a:gd name="connsiteY18" fmla="*/ 827571 h 1360061"/>
                <a:gd name="connsiteX19" fmla="*/ 2072640 w 2148840"/>
                <a:gd name="connsiteY19" fmla="*/ 842811 h 1360061"/>
                <a:gd name="connsiteX20" fmla="*/ 2148840 w 2148840"/>
                <a:gd name="connsiteY20" fmla="*/ 850431 h 136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48840" h="1360061">
                  <a:moveTo>
                    <a:pt x="0" y="850431"/>
                  </a:moveTo>
                  <a:cubicBezTo>
                    <a:pt x="84455" y="863131"/>
                    <a:pt x="168910" y="875831"/>
                    <a:pt x="220980" y="850431"/>
                  </a:cubicBezTo>
                  <a:cubicBezTo>
                    <a:pt x="273050" y="825031"/>
                    <a:pt x="283210" y="665011"/>
                    <a:pt x="312420" y="698031"/>
                  </a:cubicBezTo>
                  <a:cubicBezTo>
                    <a:pt x="341630" y="731051"/>
                    <a:pt x="354330" y="1104431"/>
                    <a:pt x="396240" y="1048551"/>
                  </a:cubicBezTo>
                  <a:cubicBezTo>
                    <a:pt x="438150" y="992671"/>
                    <a:pt x="516890" y="331001"/>
                    <a:pt x="563880" y="362751"/>
                  </a:cubicBezTo>
                  <a:cubicBezTo>
                    <a:pt x="610870" y="394501"/>
                    <a:pt x="628650" y="1298741"/>
                    <a:pt x="678180" y="1239051"/>
                  </a:cubicBezTo>
                  <a:cubicBezTo>
                    <a:pt x="727710" y="1179361"/>
                    <a:pt x="817880" y="75731"/>
                    <a:pt x="861060" y="4611"/>
                  </a:cubicBezTo>
                  <a:cubicBezTo>
                    <a:pt x="904240" y="-66509"/>
                    <a:pt x="918210" y="706921"/>
                    <a:pt x="937260" y="812331"/>
                  </a:cubicBezTo>
                  <a:cubicBezTo>
                    <a:pt x="956310" y="917741"/>
                    <a:pt x="953770" y="550711"/>
                    <a:pt x="975360" y="637071"/>
                  </a:cubicBezTo>
                  <a:cubicBezTo>
                    <a:pt x="996950" y="723431"/>
                    <a:pt x="1028700" y="1345731"/>
                    <a:pt x="1066800" y="1330491"/>
                  </a:cubicBezTo>
                  <a:cubicBezTo>
                    <a:pt x="1104900" y="1315251"/>
                    <a:pt x="1170940" y="577381"/>
                    <a:pt x="1203960" y="545631"/>
                  </a:cubicBezTo>
                  <a:cubicBezTo>
                    <a:pt x="1236980" y="513881"/>
                    <a:pt x="1243330" y="1091731"/>
                    <a:pt x="1264920" y="1139991"/>
                  </a:cubicBezTo>
                  <a:cubicBezTo>
                    <a:pt x="1286510" y="1188251"/>
                    <a:pt x="1305560" y="799631"/>
                    <a:pt x="1333500" y="835191"/>
                  </a:cubicBezTo>
                  <a:cubicBezTo>
                    <a:pt x="1361440" y="870751"/>
                    <a:pt x="1395730" y="1427011"/>
                    <a:pt x="1432560" y="1353351"/>
                  </a:cubicBezTo>
                  <a:cubicBezTo>
                    <a:pt x="1469390" y="1279691"/>
                    <a:pt x="1516380" y="461811"/>
                    <a:pt x="1554480" y="393231"/>
                  </a:cubicBezTo>
                  <a:cubicBezTo>
                    <a:pt x="1592580" y="324651"/>
                    <a:pt x="1628140" y="887261"/>
                    <a:pt x="1661160" y="941871"/>
                  </a:cubicBezTo>
                  <a:cubicBezTo>
                    <a:pt x="1694180" y="996481"/>
                    <a:pt x="1725930" y="708191"/>
                    <a:pt x="1752600" y="720891"/>
                  </a:cubicBezTo>
                  <a:cubicBezTo>
                    <a:pt x="1779270" y="733591"/>
                    <a:pt x="1794510" y="1000291"/>
                    <a:pt x="1821180" y="1018071"/>
                  </a:cubicBezTo>
                  <a:cubicBezTo>
                    <a:pt x="1847850" y="1035851"/>
                    <a:pt x="1870710" y="856781"/>
                    <a:pt x="1912620" y="827571"/>
                  </a:cubicBezTo>
                  <a:cubicBezTo>
                    <a:pt x="1954530" y="798361"/>
                    <a:pt x="2072640" y="842811"/>
                    <a:pt x="2072640" y="842811"/>
                  </a:cubicBezTo>
                  <a:lnTo>
                    <a:pt x="2148840" y="85043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E6561-B45B-4361-990B-FE64A93F2DA6}"/>
                </a:ext>
              </a:extLst>
            </p:cNvPr>
            <p:cNvSpPr/>
            <p:nvPr/>
          </p:nvSpPr>
          <p:spPr>
            <a:xfrm>
              <a:off x="4510144" y="2217196"/>
              <a:ext cx="365760" cy="3300949"/>
            </a:xfrm>
            <a:prstGeom prst="rightBrace">
              <a:avLst>
                <a:gd name="adj1" fmla="val 8333"/>
                <a:gd name="adj2" fmla="val 421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967993-0705-4EFD-9605-B5655ABD4144}"/>
                </a:ext>
              </a:extLst>
            </p:cNvPr>
            <p:cNvSpPr/>
            <p:nvPr/>
          </p:nvSpPr>
          <p:spPr>
            <a:xfrm>
              <a:off x="4906832" y="3203407"/>
              <a:ext cx="807722" cy="6810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16454A2-7E57-416E-A496-EB4BED26B858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5714554" y="1897380"/>
              <a:ext cx="152847" cy="164655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31EE5B9-3BEF-4A1A-AD17-967F58CADED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9532" y="1897380"/>
              <a:ext cx="2507869" cy="319816"/>
            </a:xfrm>
            <a:prstGeom prst="bentConnector3">
              <a:avLst>
                <a:gd name="adj1" fmla="val 1001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CE204C-3D56-44E6-BF1F-9913FC47B921}"/>
                </a:ext>
              </a:extLst>
            </p:cNvPr>
            <p:cNvSpPr txBox="1"/>
            <p:nvPr/>
          </p:nvSpPr>
          <p:spPr>
            <a:xfrm>
              <a:off x="1510254" y="1713357"/>
              <a:ext cx="99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B18323-5D62-4497-A10D-95BF7C3690F8}"/>
                </a:ext>
              </a:extLst>
            </p:cNvPr>
            <p:cNvSpPr txBox="1"/>
            <p:nvPr/>
          </p:nvSpPr>
          <p:spPr>
            <a:xfrm>
              <a:off x="3418392" y="5140753"/>
              <a:ext cx="1386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Excitation Signal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9A88B-CC91-4A1E-A392-11B0A21BCDB1}"/>
                </a:ext>
              </a:extLst>
            </p:cNvPr>
            <p:cNvSpPr txBox="1"/>
            <p:nvPr/>
          </p:nvSpPr>
          <p:spPr>
            <a:xfrm>
              <a:off x="3418392" y="4225169"/>
              <a:ext cx="1386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r>
                <a:rPr lang="en-US" sz="1000" baseline="30000" dirty="0"/>
                <a:t>st</a:t>
              </a:r>
              <a:r>
                <a:rPr lang="en-US" sz="1000" dirty="0"/>
                <a:t> floor response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A50EF0-F6AD-4770-B3EF-73E647732F0B}"/>
                </a:ext>
              </a:extLst>
            </p:cNvPr>
            <p:cNvSpPr txBox="1"/>
            <p:nvPr/>
          </p:nvSpPr>
          <p:spPr>
            <a:xfrm>
              <a:off x="3418392" y="3429000"/>
              <a:ext cx="1386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  <a:r>
                <a:rPr lang="en-US" sz="1000" baseline="30000" dirty="0"/>
                <a:t>nd</a:t>
              </a:r>
              <a:r>
                <a:rPr lang="en-US" sz="1000" dirty="0"/>
                <a:t>  floor response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6C1294-05E1-4552-A44A-2E8F462AF993}"/>
                </a:ext>
              </a:extLst>
            </p:cNvPr>
            <p:cNvSpPr txBox="1"/>
            <p:nvPr/>
          </p:nvSpPr>
          <p:spPr>
            <a:xfrm>
              <a:off x="3419664" y="2674168"/>
              <a:ext cx="1386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3rd  floor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3F30A57-6D58-4077-8294-71E56AADE855}"/>
              </a:ext>
            </a:extLst>
          </p:cNvPr>
          <p:cNvSpPr/>
          <p:nvPr/>
        </p:nvSpPr>
        <p:spPr>
          <a:xfrm>
            <a:off x="5805083" y="1850682"/>
            <a:ext cx="45720" cy="739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E204C-3D56-44E6-BF1F-9913FC47B921}"/>
              </a:ext>
            </a:extLst>
          </p:cNvPr>
          <p:cNvSpPr txBox="1"/>
          <p:nvPr/>
        </p:nvSpPr>
        <p:spPr>
          <a:xfrm>
            <a:off x="4077285" y="773790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F5360A-934C-480A-8067-069C738C1AB4}"/>
              </a:ext>
            </a:extLst>
          </p:cNvPr>
          <p:cNvGrpSpPr/>
          <p:nvPr/>
        </p:nvGrpSpPr>
        <p:grpSpPr>
          <a:xfrm>
            <a:off x="3481431" y="2842417"/>
            <a:ext cx="3890010" cy="1925394"/>
            <a:chOff x="3481431" y="2842417"/>
            <a:chExt cx="3890010" cy="19253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573C1B-A06C-4B24-A8AA-ED818DD36C5B}"/>
                </a:ext>
              </a:extLst>
            </p:cNvPr>
            <p:cNvGrpSpPr/>
            <p:nvPr/>
          </p:nvGrpSpPr>
          <p:grpSpPr>
            <a:xfrm>
              <a:off x="3969559" y="4028671"/>
              <a:ext cx="228600" cy="739140"/>
              <a:chOff x="3146612" y="2217196"/>
              <a:chExt cx="228600" cy="739140"/>
            </a:xfrm>
            <a:solidFill>
              <a:srgbClr val="92D05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C291F5C-6969-4DA2-80BE-D211CD99E4BE}"/>
                  </a:ext>
                </a:extLst>
              </p:cNvPr>
              <p:cNvSpPr/>
              <p:nvPr/>
            </p:nvSpPr>
            <p:spPr>
              <a:xfrm>
                <a:off x="314661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98A6C9-17D1-4A5E-A369-09C353BA4D1E}"/>
                  </a:ext>
                </a:extLst>
              </p:cNvPr>
              <p:cNvSpPr/>
              <p:nvPr/>
            </p:nvSpPr>
            <p:spPr>
              <a:xfrm>
                <a:off x="319233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56A927-11EC-48D0-A34A-8935D1E5D1C6}"/>
                  </a:ext>
                </a:extLst>
              </p:cNvPr>
              <p:cNvSpPr/>
              <p:nvPr/>
            </p:nvSpPr>
            <p:spPr>
              <a:xfrm>
                <a:off x="323805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69882EE-598F-482B-9450-A1C1595FBE7E}"/>
                  </a:ext>
                </a:extLst>
              </p:cNvPr>
              <p:cNvSpPr/>
              <p:nvPr/>
            </p:nvSpPr>
            <p:spPr>
              <a:xfrm>
                <a:off x="328377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54A0238-6B2C-44E4-9458-5685CF0DB209}"/>
                  </a:ext>
                </a:extLst>
              </p:cNvPr>
              <p:cNvSpPr/>
              <p:nvPr/>
            </p:nvSpPr>
            <p:spPr>
              <a:xfrm>
                <a:off x="332949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585D1A-B8BD-4338-A3F0-5A6D5192BA08}"/>
                </a:ext>
              </a:extLst>
            </p:cNvPr>
            <p:cNvSpPr/>
            <p:nvPr/>
          </p:nvSpPr>
          <p:spPr>
            <a:xfrm>
              <a:off x="3992419" y="3166268"/>
              <a:ext cx="116541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A363EA-EEC7-4D36-B451-4A0F3C7B9826}"/>
                </a:ext>
              </a:extLst>
            </p:cNvPr>
            <p:cNvSpPr/>
            <p:nvPr/>
          </p:nvSpPr>
          <p:spPr>
            <a:xfrm rot="5400000">
              <a:off x="3561217" y="3551748"/>
              <a:ext cx="816684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FD1B0F-EAE2-4A6A-9B00-ECB972488B25}"/>
                </a:ext>
              </a:extLst>
            </p:cNvPr>
            <p:cNvSpPr/>
            <p:nvPr/>
          </p:nvSpPr>
          <p:spPr>
            <a:xfrm rot="5400000">
              <a:off x="4772349" y="3551748"/>
              <a:ext cx="816684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A660F8-76F5-4F46-870A-03BA2ED2A5CA}"/>
                </a:ext>
              </a:extLst>
            </p:cNvPr>
            <p:cNvCxnSpPr/>
            <p:nvPr/>
          </p:nvCxnSpPr>
          <p:spPr>
            <a:xfrm>
              <a:off x="3481431" y="3982950"/>
              <a:ext cx="224028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F3449A-E82C-4A17-9F2B-17BD477D0EDC}"/>
                </a:ext>
              </a:extLst>
            </p:cNvPr>
            <p:cNvSpPr/>
            <p:nvPr/>
          </p:nvSpPr>
          <p:spPr>
            <a:xfrm>
              <a:off x="3919805" y="4205076"/>
              <a:ext cx="1310640" cy="303887"/>
            </a:xfrm>
            <a:custGeom>
              <a:avLst/>
              <a:gdLst>
                <a:gd name="connsiteX0" fmla="*/ 0 w 2148840"/>
                <a:gd name="connsiteY0" fmla="*/ 850431 h 1360061"/>
                <a:gd name="connsiteX1" fmla="*/ 220980 w 2148840"/>
                <a:gd name="connsiteY1" fmla="*/ 850431 h 1360061"/>
                <a:gd name="connsiteX2" fmla="*/ 312420 w 2148840"/>
                <a:gd name="connsiteY2" fmla="*/ 698031 h 1360061"/>
                <a:gd name="connsiteX3" fmla="*/ 396240 w 2148840"/>
                <a:gd name="connsiteY3" fmla="*/ 1048551 h 1360061"/>
                <a:gd name="connsiteX4" fmla="*/ 563880 w 2148840"/>
                <a:gd name="connsiteY4" fmla="*/ 362751 h 1360061"/>
                <a:gd name="connsiteX5" fmla="*/ 678180 w 2148840"/>
                <a:gd name="connsiteY5" fmla="*/ 1239051 h 1360061"/>
                <a:gd name="connsiteX6" fmla="*/ 861060 w 2148840"/>
                <a:gd name="connsiteY6" fmla="*/ 4611 h 1360061"/>
                <a:gd name="connsiteX7" fmla="*/ 937260 w 2148840"/>
                <a:gd name="connsiteY7" fmla="*/ 812331 h 1360061"/>
                <a:gd name="connsiteX8" fmla="*/ 975360 w 2148840"/>
                <a:gd name="connsiteY8" fmla="*/ 637071 h 1360061"/>
                <a:gd name="connsiteX9" fmla="*/ 1066800 w 2148840"/>
                <a:gd name="connsiteY9" fmla="*/ 1330491 h 1360061"/>
                <a:gd name="connsiteX10" fmla="*/ 1203960 w 2148840"/>
                <a:gd name="connsiteY10" fmla="*/ 545631 h 1360061"/>
                <a:gd name="connsiteX11" fmla="*/ 1264920 w 2148840"/>
                <a:gd name="connsiteY11" fmla="*/ 1139991 h 1360061"/>
                <a:gd name="connsiteX12" fmla="*/ 1333500 w 2148840"/>
                <a:gd name="connsiteY12" fmla="*/ 835191 h 1360061"/>
                <a:gd name="connsiteX13" fmla="*/ 1432560 w 2148840"/>
                <a:gd name="connsiteY13" fmla="*/ 1353351 h 1360061"/>
                <a:gd name="connsiteX14" fmla="*/ 1554480 w 2148840"/>
                <a:gd name="connsiteY14" fmla="*/ 393231 h 1360061"/>
                <a:gd name="connsiteX15" fmla="*/ 1661160 w 2148840"/>
                <a:gd name="connsiteY15" fmla="*/ 941871 h 1360061"/>
                <a:gd name="connsiteX16" fmla="*/ 1752600 w 2148840"/>
                <a:gd name="connsiteY16" fmla="*/ 720891 h 1360061"/>
                <a:gd name="connsiteX17" fmla="*/ 1821180 w 2148840"/>
                <a:gd name="connsiteY17" fmla="*/ 1018071 h 1360061"/>
                <a:gd name="connsiteX18" fmla="*/ 1912620 w 2148840"/>
                <a:gd name="connsiteY18" fmla="*/ 827571 h 1360061"/>
                <a:gd name="connsiteX19" fmla="*/ 2072640 w 2148840"/>
                <a:gd name="connsiteY19" fmla="*/ 842811 h 1360061"/>
                <a:gd name="connsiteX20" fmla="*/ 2148840 w 2148840"/>
                <a:gd name="connsiteY20" fmla="*/ 850431 h 136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48840" h="1360061">
                  <a:moveTo>
                    <a:pt x="0" y="850431"/>
                  </a:moveTo>
                  <a:cubicBezTo>
                    <a:pt x="84455" y="863131"/>
                    <a:pt x="168910" y="875831"/>
                    <a:pt x="220980" y="850431"/>
                  </a:cubicBezTo>
                  <a:cubicBezTo>
                    <a:pt x="273050" y="825031"/>
                    <a:pt x="283210" y="665011"/>
                    <a:pt x="312420" y="698031"/>
                  </a:cubicBezTo>
                  <a:cubicBezTo>
                    <a:pt x="341630" y="731051"/>
                    <a:pt x="354330" y="1104431"/>
                    <a:pt x="396240" y="1048551"/>
                  </a:cubicBezTo>
                  <a:cubicBezTo>
                    <a:pt x="438150" y="992671"/>
                    <a:pt x="516890" y="331001"/>
                    <a:pt x="563880" y="362751"/>
                  </a:cubicBezTo>
                  <a:cubicBezTo>
                    <a:pt x="610870" y="394501"/>
                    <a:pt x="628650" y="1298741"/>
                    <a:pt x="678180" y="1239051"/>
                  </a:cubicBezTo>
                  <a:cubicBezTo>
                    <a:pt x="727710" y="1179361"/>
                    <a:pt x="817880" y="75731"/>
                    <a:pt x="861060" y="4611"/>
                  </a:cubicBezTo>
                  <a:cubicBezTo>
                    <a:pt x="904240" y="-66509"/>
                    <a:pt x="918210" y="706921"/>
                    <a:pt x="937260" y="812331"/>
                  </a:cubicBezTo>
                  <a:cubicBezTo>
                    <a:pt x="956310" y="917741"/>
                    <a:pt x="953770" y="550711"/>
                    <a:pt x="975360" y="637071"/>
                  </a:cubicBezTo>
                  <a:cubicBezTo>
                    <a:pt x="996950" y="723431"/>
                    <a:pt x="1028700" y="1345731"/>
                    <a:pt x="1066800" y="1330491"/>
                  </a:cubicBezTo>
                  <a:cubicBezTo>
                    <a:pt x="1104900" y="1315251"/>
                    <a:pt x="1170940" y="577381"/>
                    <a:pt x="1203960" y="545631"/>
                  </a:cubicBezTo>
                  <a:cubicBezTo>
                    <a:pt x="1236980" y="513881"/>
                    <a:pt x="1243330" y="1091731"/>
                    <a:pt x="1264920" y="1139991"/>
                  </a:cubicBezTo>
                  <a:cubicBezTo>
                    <a:pt x="1286510" y="1188251"/>
                    <a:pt x="1305560" y="799631"/>
                    <a:pt x="1333500" y="835191"/>
                  </a:cubicBezTo>
                  <a:cubicBezTo>
                    <a:pt x="1361440" y="870751"/>
                    <a:pt x="1395730" y="1427011"/>
                    <a:pt x="1432560" y="1353351"/>
                  </a:cubicBezTo>
                  <a:cubicBezTo>
                    <a:pt x="1469390" y="1279691"/>
                    <a:pt x="1516380" y="461811"/>
                    <a:pt x="1554480" y="393231"/>
                  </a:cubicBezTo>
                  <a:cubicBezTo>
                    <a:pt x="1592580" y="324651"/>
                    <a:pt x="1628140" y="887261"/>
                    <a:pt x="1661160" y="941871"/>
                  </a:cubicBezTo>
                  <a:cubicBezTo>
                    <a:pt x="1694180" y="996481"/>
                    <a:pt x="1725930" y="708191"/>
                    <a:pt x="1752600" y="720891"/>
                  </a:cubicBezTo>
                  <a:cubicBezTo>
                    <a:pt x="1779270" y="733591"/>
                    <a:pt x="1794510" y="1000291"/>
                    <a:pt x="1821180" y="1018071"/>
                  </a:cubicBezTo>
                  <a:cubicBezTo>
                    <a:pt x="1847850" y="1035851"/>
                    <a:pt x="1870710" y="856781"/>
                    <a:pt x="1912620" y="827571"/>
                  </a:cubicBezTo>
                  <a:cubicBezTo>
                    <a:pt x="1954530" y="798361"/>
                    <a:pt x="2072640" y="842811"/>
                    <a:pt x="2072640" y="842811"/>
                  </a:cubicBezTo>
                  <a:lnTo>
                    <a:pt x="2148840" y="85043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73C904-E484-4DA4-9D3B-0D5B38FD8F1B}"/>
                </a:ext>
              </a:extLst>
            </p:cNvPr>
            <p:cNvGrpSpPr/>
            <p:nvPr/>
          </p:nvGrpSpPr>
          <p:grpSpPr>
            <a:xfrm>
              <a:off x="5713643" y="2842417"/>
              <a:ext cx="228600" cy="739140"/>
              <a:chOff x="3146612" y="2217196"/>
              <a:chExt cx="228600" cy="739140"/>
            </a:xfrm>
            <a:solidFill>
              <a:srgbClr val="92D050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F2FD313-8E8E-4AA1-9B26-F4F7BE8F0D19}"/>
                  </a:ext>
                </a:extLst>
              </p:cNvPr>
              <p:cNvSpPr/>
              <p:nvPr/>
            </p:nvSpPr>
            <p:spPr>
              <a:xfrm>
                <a:off x="314661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EED80C-1D99-47BB-9560-953600D4E212}"/>
                  </a:ext>
                </a:extLst>
              </p:cNvPr>
              <p:cNvSpPr/>
              <p:nvPr/>
            </p:nvSpPr>
            <p:spPr>
              <a:xfrm>
                <a:off x="319233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9DBB29-D300-4D1B-AB5B-24DC3C2754B2}"/>
                  </a:ext>
                </a:extLst>
              </p:cNvPr>
              <p:cNvSpPr/>
              <p:nvPr/>
            </p:nvSpPr>
            <p:spPr>
              <a:xfrm>
                <a:off x="323805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7F83A8B-E872-4B06-BFD1-1324E71102B2}"/>
                  </a:ext>
                </a:extLst>
              </p:cNvPr>
              <p:cNvSpPr/>
              <p:nvPr/>
            </p:nvSpPr>
            <p:spPr>
              <a:xfrm>
                <a:off x="328377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6AE00E7-B6AD-4D61-ACBC-67ACFB6DAA4E}"/>
                  </a:ext>
                </a:extLst>
              </p:cNvPr>
              <p:cNvSpPr/>
              <p:nvPr/>
            </p:nvSpPr>
            <p:spPr>
              <a:xfrm>
                <a:off x="3329492" y="2217196"/>
                <a:ext cx="45720" cy="73914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2AE1A5-8334-4095-9D69-EC4652BC4B37}"/>
                </a:ext>
              </a:extLst>
            </p:cNvPr>
            <p:cNvSpPr/>
            <p:nvPr/>
          </p:nvSpPr>
          <p:spPr>
            <a:xfrm>
              <a:off x="5667923" y="3076366"/>
              <a:ext cx="1310640" cy="225522"/>
            </a:xfrm>
            <a:custGeom>
              <a:avLst/>
              <a:gdLst>
                <a:gd name="connsiteX0" fmla="*/ 0 w 2148840"/>
                <a:gd name="connsiteY0" fmla="*/ 850431 h 1360061"/>
                <a:gd name="connsiteX1" fmla="*/ 220980 w 2148840"/>
                <a:gd name="connsiteY1" fmla="*/ 850431 h 1360061"/>
                <a:gd name="connsiteX2" fmla="*/ 312420 w 2148840"/>
                <a:gd name="connsiteY2" fmla="*/ 698031 h 1360061"/>
                <a:gd name="connsiteX3" fmla="*/ 396240 w 2148840"/>
                <a:gd name="connsiteY3" fmla="*/ 1048551 h 1360061"/>
                <a:gd name="connsiteX4" fmla="*/ 563880 w 2148840"/>
                <a:gd name="connsiteY4" fmla="*/ 362751 h 1360061"/>
                <a:gd name="connsiteX5" fmla="*/ 678180 w 2148840"/>
                <a:gd name="connsiteY5" fmla="*/ 1239051 h 1360061"/>
                <a:gd name="connsiteX6" fmla="*/ 861060 w 2148840"/>
                <a:gd name="connsiteY6" fmla="*/ 4611 h 1360061"/>
                <a:gd name="connsiteX7" fmla="*/ 937260 w 2148840"/>
                <a:gd name="connsiteY7" fmla="*/ 812331 h 1360061"/>
                <a:gd name="connsiteX8" fmla="*/ 975360 w 2148840"/>
                <a:gd name="connsiteY8" fmla="*/ 637071 h 1360061"/>
                <a:gd name="connsiteX9" fmla="*/ 1066800 w 2148840"/>
                <a:gd name="connsiteY9" fmla="*/ 1330491 h 1360061"/>
                <a:gd name="connsiteX10" fmla="*/ 1203960 w 2148840"/>
                <a:gd name="connsiteY10" fmla="*/ 545631 h 1360061"/>
                <a:gd name="connsiteX11" fmla="*/ 1264920 w 2148840"/>
                <a:gd name="connsiteY11" fmla="*/ 1139991 h 1360061"/>
                <a:gd name="connsiteX12" fmla="*/ 1333500 w 2148840"/>
                <a:gd name="connsiteY12" fmla="*/ 835191 h 1360061"/>
                <a:gd name="connsiteX13" fmla="*/ 1432560 w 2148840"/>
                <a:gd name="connsiteY13" fmla="*/ 1353351 h 1360061"/>
                <a:gd name="connsiteX14" fmla="*/ 1554480 w 2148840"/>
                <a:gd name="connsiteY14" fmla="*/ 393231 h 1360061"/>
                <a:gd name="connsiteX15" fmla="*/ 1661160 w 2148840"/>
                <a:gd name="connsiteY15" fmla="*/ 941871 h 1360061"/>
                <a:gd name="connsiteX16" fmla="*/ 1752600 w 2148840"/>
                <a:gd name="connsiteY16" fmla="*/ 720891 h 1360061"/>
                <a:gd name="connsiteX17" fmla="*/ 1821180 w 2148840"/>
                <a:gd name="connsiteY17" fmla="*/ 1018071 h 1360061"/>
                <a:gd name="connsiteX18" fmla="*/ 1912620 w 2148840"/>
                <a:gd name="connsiteY18" fmla="*/ 827571 h 1360061"/>
                <a:gd name="connsiteX19" fmla="*/ 2072640 w 2148840"/>
                <a:gd name="connsiteY19" fmla="*/ 842811 h 1360061"/>
                <a:gd name="connsiteX20" fmla="*/ 2148840 w 2148840"/>
                <a:gd name="connsiteY20" fmla="*/ 850431 h 136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48840" h="1360061">
                  <a:moveTo>
                    <a:pt x="0" y="850431"/>
                  </a:moveTo>
                  <a:cubicBezTo>
                    <a:pt x="84455" y="863131"/>
                    <a:pt x="168910" y="875831"/>
                    <a:pt x="220980" y="850431"/>
                  </a:cubicBezTo>
                  <a:cubicBezTo>
                    <a:pt x="273050" y="825031"/>
                    <a:pt x="283210" y="665011"/>
                    <a:pt x="312420" y="698031"/>
                  </a:cubicBezTo>
                  <a:cubicBezTo>
                    <a:pt x="341630" y="731051"/>
                    <a:pt x="354330" y="1104431"/>
                    <a:pt x="396240" y="1048551"/>
                  </a:cubicBezTo>
                  <a:cubicBezTo>
                    <a:pt x="438150" y="992671"/>
                    <a:pt x="516890" y="331001"/>
                    <a:pt x="563880" y="362751"/>
                  </a:cubicBezTo>
                  <a:cubicBezTo>
                    <a:pt x="610870" y="394501"/>
                    <a:pt x="628650" y="1298741"/>
                    <a:pt x="678180" y="1239051"/>
                  </a:cubicBezTo>
                  <a:cubicBezTo>
                    <a:pt x="727710" y="1179361"/>
                    <a:pt x="817880" y="75731"/>
                    <a:pt x="861060" y="4611"/>
                  </a:cubicBezTo>
                  <a:cubicBezTo>
                    <a:pt x="904240" y="-66509"/>
                    <a:pt x="918210" y="706921"/>
                    <a:pt x="937260" y="812331"/>
                  </a:cubicBezTo>
                  <a:cubicBezTo>
                    <a:pt x="956310" y="917741"/>
                    <a:pt x="953770" y="550711"/>
                    <a:pt x="975360" y="637071"/>
                  </a:cubicBezTo>
                  <a:cubicBezTo>
                    <a:pt x="996950" y="723431"/>
                    <a:pt x="1028700" y="1345731"/>
                    <a:pt x="1066800" y="1330491"/>
                  </a:cubicBezTo>
                  <a:cubicBezTo>
                    <a:pt x="1104900" y="1315251"/>
                    <a:pt x="1170940" y="577381"/>
                    <a:pt x="1203960" y="545631"/>
                  </a:cubicBezTo>
                  <a:cubicBezTo>
                    <a:pt x="1236980" y="513881"/>
                    <a:pt x="1243330" y="1091731"/>
                    <a:pt x="1264920" y="1139991"/>
                  </a:cubicBezTo>
                  <a:cubicBezTo>
                    <a:pt x="1286510" y="1188251"/>
                    <a:pt x="1305560" y="799631"/>
                    <a:pt x="1333500" y="835191"/>
                  </a:cubicBezTo>
                  <a:cubicBezTo>
                    <a:pt x="1361440" y="870751"/>
                    <a:pt x="1395730" y="1427011"/>
                    <a:pt x="1432560" y="1353351"/>
                  </a:cubicBezTo>
                  <a:cubicBezTo>
                    <a:pt x="1469390" y="1279691"/>
                    <a:pt x="1516380" y="461811"/>
                    <a:pt x="1554480" y="393231"/>
                  </a:cubicBezTo>
                  <a:cubicBezTo>
                    <a:pt x="1592580" y="324651"/>
                    <a:pt x="1628140" y="887261"/>
                    <a:pt x="1661160" y="941871"/>
                  </a:cubicBezTo>
                  <a:cubicBezTo>
                    <a:pt x="1694180" y="996481"/>
                    <a:pt x="1725930" y="708191"/>
                    <a:pt x="1752600" y="720891"/>
                  </a:cubicBezTo>
                  <a:cubicBezTo>
                    <a:pt x="1779270" y="733591"/>
                    <a:pt x="1794510" y="1000291"/>
                    <a:pt x="1821180" y="1018071"/>
                  </a:cubicBezTo>
                  <a:cubicBezTo>
                    <a:pt x="1847850" y="1035851"/>
                    <a:pt x="1870710" y="856781"/>
                    <a:pt x="1912620" y="827571"/>
                  </a:cubicBezTo>
                  <a:cubicBezTo>
                    <a:pt x="1954530" y="798361"/>
                    <a:pt x="2072640" y="842811"/>
                    <a:pt x="2072640" y="842811"/>
                  </a:cubicBezTo>
                  <a:lnTo>
                    <a:pt x="2148840" y="85043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B18323-5D62-4497-A10D-95BF7C3690F8}"/>
                </a:ext>
              </a:extLst>
            </p:cNvPr>
            <p:cNvSpPr txBox="1"/>
            <p:nvPr/>
          </p:nvSpPr>
          <p:spPr>
            <a:xfrm>
              <a:off x="5985423" y="4201186"/>
              <a:ext cx="1386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Excitation Signal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9A88B-CC91-4A1E-A392-11B0A21BCDB1}"/>
                </a:ext>
              </a:extLst>
            </p:cNvPr>
            <p:cNvSpPr txBox="1"/>
            <p:nvPr/>
          </p:nvSpPr>
          <p:spPr>
            <a:xfrm>
              <a:off x="5985423" y="3285602"/>
              <a:ext cx="1386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r>
                <a:rPr lang="en-US" sz="1000" baseline="30000" dirty="0"/>
                <a:t>st</a:t>
              </a:r>
              <a:r>
                <a:rPr lang="en-US" sz="1000" dirty="0"/>
                <a:t> floor response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C786D1-0999-41B9-BA3C-3EEB8A3196CF}"/>
              </a:ext>
            </a:extLst>
          </p:cNvPr>
          <p:cNvSpPr/>
          <p:nvPr/>
        </p:nvSpPr>
        <p:spPr>
          <a:xfrm>
            <a:off x="3992419" y="2349582"/>
            <a:ext cx="116541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2680FE-8E1E-4B85-9ED8-045A184521CB}"/>
              </a:ext>
            </a:extLst>
          </p:cNvPr>
          <p:cNvSpPr/>
          <p:nvPr/>
        </p:nvSpPr>
        <p:spPr>
          <a:xfrm rot="5400000">
            <a:off x="3561217" y="2735062"/>
            <a:ext cx="816684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9C65A-508F-41CD-95B6-6B9C639C8A49}"/>
              </a:ext>
            </a:extLst>
          </p:cNvPr>
          <p:cNvSpPr/>
          <p:nvPr/>
        </p:nvSpPr>
        <p:spPr>
          <a:xfrm rot="5400000">
            <a:off x="4772349" y="2735062"/>
            <a:ext cx="816684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82A20D-406F-4DF8-AEE5-92C0C04A57A9}"/>
              </a:ext>
            </a:extLst>
          </p:cNvPr>
          <p:cNvSpPr/>
          <p:nvPr/>
        </p:nvSpPr>
        <p:spPr>
          <a:xfrm>
            <a:off x="5670463" y="1850682"/>
            <a:ext cx="45720" cy="739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FFC8A3-BB46-433E-8C79-19C62D23F5F7}"/>
              </a:ext>
            </a:extLst>
          </p:cNvPr>
          <p:cNvSpPr/>
          <p:nvPr/>
        </p:nvSpPr>
        <p:spPr>
          <a:xfrm>
            <a:off x="5716183" y="1850682"/>
            <a:ext cx="45720" cy="739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3CF2C5-149C-4806-B3C4-17F1416FD1B1}"/>
              </a:ext>
            </a:extLst>
          </p:cNvPr>
          <p:cNvSpPr/>
          <p:nvPr/>
        </p:nvSpPr>
        <p:spPr>
          <a:xfrm>
            <a:off x="5761903" y="1850682"/>
            <a:ext cx="45720" cy="739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680354-0112-4F42-B256-D3830D3E1263}"/>
              </a:ext>
            </a:extLst>
          </p:cNvPr>
          <p:cNvSpPr/>
          <p:nvPr/>
        </p:nvSpPr>
        <p:spPr>
          <a:xfrm>
            <a:off x="5853343" y="1850682"/>
            <a:ext cx="45720" cy="739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1FC1EFD-1481-42DB-B8B3-42C4C34AAAFA}"/>
              </a:ext>
            </a:extLst>
          </p:cNvPr>
          <p:cNvSpPr/>
          <p:nvPr/>
        </p:nvSpPr>
        <p:spPr>
          <a:xfrm>
            <a:off x="5624743" y="2084631"/>
            <a:ext cx="1310640" cy="225522"/>
          </a:xfrm>
          <a:custGeom>
            <a:avLst/>
            <a:gdLst>
              <a:gd name="connsiteX0" fmla="*/ 0 w 2148840"/>
              <a:gd name="connsiteY0" fmla="*/ 850431 h 1360061"/>
              <a:gd name="connsiteX1" fmla="*/ 220980 w 2148840"/>
              <a:gd name="connsiteY1" fmla="*/ 850431 h 1360061"/>
              <a:gd name="connsiteX2" fmla="*/ 312420 w 2148840"/>
              <a:gd name="connsiteY2" fmla="*/ 698031 h 1360061"/>
              <a:gd name="connsiteX3" fmla="*/ 396240 w 2148840"/>
              <a:gd name="connsiteY3" fmla="*/ 1048551 h 1360061"/>
              <a:gd name="connsiteX4" fmla="*/ 563880 w 2148840"/>
              <a:gd name="connsiteY4" fmla="*/ 362751 h 1360061"/>
              <a:gd name="connsiteX5" fmla="*/ 678180 w 2148840"/>
              <a:gd name="connsiteY5" fmla="*/ 1239051 h 1360061"/>
              <a:gd name="connsiteX6" fmla="*/ 861060 w 2148840"/>
              <a:gd name="connsiteY6" fmla="*/ 4611 h 1360061"/>
              <a:gd name="connsiteX7" fmla="*/ 937260 w 2148840"/>
              <a:gd name="connsiteY7" fmla="*/ 812331 h 1360061"/>
              <a:gd name="connsiteX8" fmla="*/ 975360 w 2148840"/>
              <a:gd name="connsiteY8" fmla="*/ 637071 h 1360061"/>
              <a:gd name="connsiteX9" fmla="*/ 1066800 w 2148840"/>
              <a:gd name="connsiteY9" fmla="*/ 1330491 h 1360061"/>
              <a:gd name="connsiteX10" fmla="*/ 1203960 w 2148840"/>
              <a:gd name="connsiteY10" fmla="*/ 545631 h 1360061"/>
              <a:gd name="connsiteX11" fmla="*/ 1264920 w 2148840"/>
              <a:gd name="connsiteY11" fmla="*/ 1139991 h 1360061"/>
              <a:gd name="connsiteX12" fmla="*/ 1333500 w 2148840"/>
              <a:gd name="connsiteY12" fmla="*/ 835191 h 1360061"/>
              <a:gd name="connsiteX13" fmla="*/ 1432560 w 2148840"/>
              <a:gd name="connsiteY13" fmla="*/ 1353351 h 1360061"/>
              <a:gd name="connsiteX14" fmla="*/ 1554480 w 2148840"/>
              <a:gd name="connsiteY14" fmla="*/ 393231 h 1360061"/>
              <a:gd name="connsiteX15" fmla="*/ 1661160 w 2148840"/>
              <a:gd name="connsiteY15" fmla="*/ 941871 h 1360061"/>
              <a:gd name="connsiteX16" fmla="*/ 1752600 w 2148840"/>
              <a:gd name="connsiteY16" fmla="*/ 720891 h 1360061"/>
              <a:gd name="connsiteX17" fmla="*/ 1821180 w 2148840"/>
              <a:gd name="connsiteY17" fmla="*/ 1018071 h 1360061"/>
              <a:gd name="connsiteX18" fmla="*/ 1912620 w 2148840"/>
              <a:gd name="connsiteY18" fmla="*/ 827571 h 1360061"/>
              <a:gd name="connsiteX19" fmla="*/ 2072640 w 2148840"/>
              <a:gd name="connsiteY19" fmla="*/ 842811 h 1360061"/>
              <a:gd name="connsiteX20" fmla="*/ 2148840 w 2148840"/>
              <a:gd name="connsiteY20" fmla="*/ 850431 h 136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8840" h="1360061">
                <a:moveTo>
                  <a:pt x="0" y="850431"/>
                </a:moveTo>
                <a:cubicBezTo>
                  <a:pt x="84455" y="863131"/>
                  <a:pt x="168910" y="875831"/>
                  <a:pt x="220980" y="850431"/>
                </a:cubicBezTo>
                <a:cubicBezTo>
                  <a:pt x="273050" y="825031"/>
                  <a:pt x="283210" y="665011"/>
                  <a:pt x="312420" y="698031"/>
                </a:cubicBezTo>
                <a:cubicBezTo>
                  <a:pt x="341630" y="731051"/>
                  <a:pt x="354330" y="1104431"/>
                  <a:pt x="396240" y="1048551"/>
                </a:cubicBezTo>
                <a:cubicBezTo>
                  <a:pt x="438150" y="992671"/>
                  <a:pt x="516890" y="331001"/>
                  <a:pt x="563880" y="362751"/>
                </a:cubicBezTo>
                <a:cubicBezTo>
                  <a:pt x="610870" y="394501"/>
                  <a:pt x="628650" y="1298741"/>
                  <a:pt x="678180" y="1239051"/>
                </a:cubicBezTo>
                <a:cubicBezTo>
                  <a:pt x="727710" y="1179361"/>
                  <a:pt x="817880" y="75731"/>
                  <a:pt x="861060" y="4611"/>
                </a:cubicBezTo>
                <a:cubicBezTo>
                  <a:pt x="904240" y="-66509"/>
                  <a:pt x="918210" y="706921"/>
                  <a:pt x="937260" y="812331"/>
                </a:cubicBezTo>
                <a:cubicBezTo>
                  <a:pt x="956310" y="917741"/>
                  <a:pt x="953770" y="550711"/>
                  <a:pt x="975360" y="637071"/>
                </a:cubicBezTo>
                <a:cubicBezTo>
                  <a:pt x="996950" y="723431"/>
                  <a:pt x="1028700" y="1345731"/>
                  <a:pt x="1066800" y="1330491"/>
                </a:cubicBezTo>
                <a:cubicBezTo>
                  <a:pt x="1104900" y="1315251"/>
                  <a:pt x="1170940" y="577381"/>
                  <a:pt x="1203960" y="545631"/>
                </a:cubicBezTo>
                <a:cubicBezTo>
                  <a:pt x="1236980" y="513881"/>
                  <a:pt x="1243330" y="1091731"/>
                  <a:pt x="1264920" y="1139991"/>
                </a:cubicBezTo>
                <a:cubicBezTo>
                  <a:pt x="1286510" y="1188251"/>
                  <a:pt x="1305560" y="799631"/>
                  <a:pt x="1333500" y="835191"/>
                </a:cubicBezTo>
                <a:cubicBezTo>
                  <a:pt x="1361440" y="870751"/>
                  <a:pt x="1395730" y="1427011"/>
                  <a:pt x="1432560" y="1353351"/>
                </a:cubicBezTo>
                <a:cubicBezTo>
                  <a:pt x="1469390" y="1279691"/>
                  <a:pt x="1516380" y="461811"/>
                  <a:pt x="1554480" y="393231"/>
                </a:cubicBezTo>
                <a:cubicBezTo>
                  <a:pt x="1592580" y="324651"/>
                  <a:pt x="1628140" y="887261"/>
                  <a:pt x="1661160" y="941871"/>
                </a:cubicBezTo>
                <a:cubicBezTo>
                  <a:pt x="1694180" y="996481"/>
                  <a:pt x="1725930" y="708191"/>
                  <a:pt x="1752600" y="720891"/>
                </a:cubicBezTo>
                <a:cubicBezTo>
                  <a:pt x="1779270" y="733591"/>
                  <a:pt x="1794510" y="1000291"/>
                  <a:pt x="1821180" y="1018071"/>
                </a:cubicBezTo>
                <a:cubicBezTo>
                  <a:pt x="1847850" y="1035851"/>
                  <a:pt x="1870710" y="856781"/>
                  <a:pt x="1912620" y="827571"/>
                </a:cubicBezTo>
                <a:cubicBezTo>
                  <a:pt x="1954530" y="798361"/>
                  <a:pt x="2072640" y="842811"/>
                  <a:pt x="2072640" y="842811"/>
                </a:cubicBezTo>
                <a:lnTo>
                  <a:pt x="2148840" y="85043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C184CE-E356-4D91-9FA4-46D3C756CFD8}"/>
              </a:ext>
            </a:extLst>
          </p:cNvPr>
          <p:cNvSpPr txBox="1"/>
          <p:nvPr/>
        </p:nvSpPr>
        <p:spPr>
          <a:xfrm>
            <a:off x="5942243" y="2293867"/>
            <a:ext cx="1386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r>
              <a:rPr lang="en-US" sz="1000" baseline="30000" dirty="0"/>
              <a:t>nd</a:t>
            </a:r>
            <a:r>
              <a:rPr lang="en-US" sz="1000" dirty="0"/>
              <a:t> floor response</a:t>
            </a:r>
          </a:p>
        </p:txBody>
      </p:sp>
    </p:spTree>
    <p:extLst>
      <p:ext uri="{BB962C8B-B14F-4D97-AF65-F5344CB8AC3E}">
        <p14:creationId xmlns:p14="http://schemas.microsoft.com/office/powerpoint/2010/main" val="311730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84B1F0BE-F027-42FF-A049-EF155864AD00}"/>
              </a:ext>
            </a:extLst>
          </p:cNvPr>
          <p:cNvGrpSpPr/>
          <p:nvPr/>
        </p:nvGrpSpPr>
        <p:grpSpPr>
          <a:xfrm>
            <a:off x="4457700" y="381000"/>
            <a:ext cx="2606675" cy="1113059"/>
            <a:chOff x="5073650" y="2057400"/>
            <a:chExt cx="2606675" cy="111305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295C8E-D054-4B08-81BD-F675D5E3B90D}"/>
                </a:ext>
              </a:extLst>
            </p:cNvPr>
            <p:cNvSpPr/>
            <p:nvPr/>
          </p:nvSpPr>
          <p:spPr>
            <a:xfrm>
              <a:off x="5073650" y="2057400"/>
              <a:ext cx="482600" cy="5143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ln w="0"/>
                  <a:solidFill>
                    <a:schemeClr val="tx1"/>
                  </a:solidFill>
                </a:rPr>
                <a:t>t-2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9CBC2B-AA53-4950-BBC1-AAF76F686C25}"/>
                </a:ext>
              </a:extLst>
            </p:cNvPr>
            <p:cNvSpPr/>
            <p:nvPr/>
          </p:nvSpPr>
          <p:spPr>
            <a:xfrm>
              <a:off x="5613400" y="2057400"/>
              <a:ext cx="482600" cy="5143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ln w="0"/>
                  <a:solidFill>
                    <a:schemeClr val="tx1"/>
                  </a:solidFill>
                </a:rPr>
                <a:t>t-1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822FF02-95C8-41F3-97CA-8B03D4792984}"/>
                </a:ext>
              </a:extLst>
            </p:cNvPr>
            <p:cNvSpPr/>
            <p:nvPr/>
          </p:nvSpPr>
          <p:spPr>
            <a:xfrm>
              <a:off x="6153150" y="2057400"/>
              <a:ext cx="482600" cy="5143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</a:rPr>
                <a:t>X</a:t>
              </a:r>
              <a:r>
                <a:rPr lang="en-US" baseline="-25000" dirty="0" err="1">
                  <a:ln w="0"/>
                  <a:solidFill>
                    <a:schemeClr val="tx1"/>
                  </a:solidFill>
                </a:rPr>
                <a:t>t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5E15B25-21B1-4825-B49C-A9A16C7D78ED}"/>
                </a:ext>
              </a:extLst>
            </p:cNvPr>
            <p:cNvSpPr/>
            <p:nvPr/>
          </p:nvSpPr>
          <p:spPr>
            <a:xfrm>
              <a:off x="5076825" y="2656109"/>
              <a:ext cx="482600" cy="5143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</a:rPr>
                <a:t>Y</a:t>
              </a:r>
              <a:r>
                <a:rPr lang="en-US" baseline="-25000" dirty="0">
                  <a:ln w="0"/>
                  <a:solidFill>
                    <a:schemeClr val="tx1"/>
                  </a:solidFill>
                </a:rPr>
                <a:t>t-3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11C551-CB54-4BDA-A198-B1C74EB74F9C}"/>
                </a:ext>
              </a:extLst>
            </p:cNvPr>
            <p:cNvSpPr/>
            <p:nvPr/>
          </p:nvSpPr>
          <p:spPr>
            <a:xfrm>
              <a:off x="5616575" y="2656109"/>
              <a:ext cx="482600" cy="5143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</a:rPr>
                <a:t>Y</a:t>
              </a:r>
              <a:r>
                <a:rPr lang="en-US" baseline="-25000" dirty="0">
                  <a:ln w="0"/>
                  <a:solidFill>
                    <a:schemeClr val="tx1"/>
                  </a:solidFill>
                </a:rPr>
                <a:t>t-2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4908A9-0A2E-4C31-AA8E-4E05CE0C97DC}"/>
                </a:ext>
              </a:extLst>
            </p:cNvPr>
            <p:cNvSpPr/>
            <p:nvPr/>
          </p:nvSpPr>
          <p:spPr>
            <a:xfrm>
              <a:off x="6156325" y="2656109"/>
              <a:ext cx="482600" cy="5143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</a:rPr>
                <a:t>Y</a:t>
              </a:r>
              <a:r>
                <a:rPr lang="en-US" baseline="-25000" dirty="0">
                  <a:ln w="0"/>
                  <a:solidFill>
                    <a:schemeClr val="tx1"/>
                  </a:solidFill>
                </a:rPr>
                <a:t>t-1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5" name="Right Brace 74">
              <a:extLst>
                <a:ext uri="{FF2B5EF4-FFF2-40B4-BE49-F238E27FC236}">
                  <a16:creationId xmlns:a16="http://schemas.microsoft.com/office/drawing/2014/main" id="{93D9E688-FC2C-4EFD-81B5-17C222B8F608}"/>
                </a:ext>
              </a:extLst>
            </p:cNvPr>
            <p:cNvSpPr/>
            <p:nvPr/>
          </p:nvSpPr>
          <p:spPr>
            <a:xfrm>
              <a:off x="6750050" y="2078720"/>
              <a:ext cx="279400" cy="109173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7BD2CE9-8D26-4AA2-B308-22EF13015BF8}"/>
                </a:ext>
              </a:extLst>
            </p:cNvPr>
            <p:cNvSpPr/>
            <p:nvPr/>
          </p:nvSpPr>
          <p:spPr>
            <a:xfrm>
              <a:off x="7197725" y="2367414"/>
              <a:ext cx="482600" cy="5143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</a:rPr>
                <a:t>Y</a:t>
              </a:r>
              <a:r>
                <a:rPr lang="en-US" baseline="-25000" dirty="0" err="1">
                  <a:ln w="0"/>
                  <a:solidFill>
                    <a:schemeClr val="tx1"/>
                  </a:solidFill>
                </a:rPr>
                <a:t>t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C2EF15E-2F37-487A-8FF2-3BFB0C49187E}"/>
              </a:ext>
            </a:extLst>
          </p:cNvPr>
          <p:cNvSpPr/>
          <p:nvPr/>
        </p:nvSpPr>
        <p:spPr>
          <a:xfrm>
            <a:off x="7566025" y="3382169"/>
            <a:ext cx="482600" cy="514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</a:rPr>
              <a:t>Y</a:t>
            </a:r>
            <a:r>
              <a:rPr lang="en-US" baseline="-25000" dirty="0" err="1">
                <a:ln w="0"/>
                <a:solidFill>
                  <a:schemeClr val="tx1"/>
                </a:solidFill>
              </a:rPr>
              <a:t>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0B52E2B-B22C-44A2-ADFC-BF8F488DE878}"/>
              </a:ext>
            </a:extLst>
          </p:cNvPr>
          <p:cNvSpPr/>
          <p:nvPr/>
        </p:nvSpPr>
        <p:spPr>
          <a:xfrm>
            <a:off x="7400925" y="3324602"/>
            <a:ext cx="482600" cy="514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</a:rPr>
              <a:t>Y</a:t>
            </a:r>
            <a:r>
              <a:rPr lang="en-US" baseline="-25000" dirty="0" err="1">
                <a:ln w="0"/>
                <a:solidFill>
                  <a:schemeClr val="tx1"/>
                </a:solidFill>
              </a:rPr>
              <a:t>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326D62A-51D6-44DD-924A-79B385D35930}"/>
              </a:ext>
            </a:extLst>
          </p:cNvPr>
          <p:cNvGrpSpPr/>
          <p:nvPr/>
        </p:nvGrpSpPr>
        <p:grpSpPr>
          <a:xfrm>
            <a:off x="57150" y="1301404"/>
            <a:ext cx="3216275" cy="2569207"/>
            <a:chOff x="57150" y="1301404"/>
            <a:chExt cx="3216275" cy="256920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21DCE72-A5BF-4978-96CD-E3A3A33747C4}"/>
                </a:ext>
              </a:extLst>
            </p:cNvPr>
            <p:cNvSpPr txBox="1"/>
            <p:nvPr/>
          </p:nvSpPr>
          <p:spPr>
            <a:xfrm>
              <a:off x="2257425" y="2247748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</a:rPr>
                <a:t>+b=</a:t>
              </a:r>
              <a:r>
                <a:rPr lang="en-US" dirty="0" err="1">
                  <a:ln w="0"/>
                </a:rPr>
                <a:t>Y</a:t>
              </a:r>
              <a:r>
                <a:rPr lang="en-US" baseline="-25000" dirty="0" err="1">
                  <a:ln w="0"/>
                </a:rPr>
                <a:t>t</a:t>
              </a:r>
              <a:endParaRPr lang="en-US" dirty="0">
                <a:ln w="0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4E52413-7236-44CC-B431-85ED9BE66E42}"/>
                </a:ext>
              </a:extLst>
            </p:cNvPr>
            <p:cNvGrpSpPr/>
            <p:nvPr/>
          </p:nvGrpSpPr>
          <p:grpSpPr>
            <a:xfrm>
              <a:off x="57150" y="1301404"/>
              <a:ext cx="2200275" cy="2569207"/>
              <a:chOff x="57150" y="1301404"/>
              <a:chExt cx="2200275" cy="2569207"/>
            </a:xfrm>
          </p:grpSpPr>
          <p:sp>
            <p:nvSpPr>
              <p:cNvPr id="85" name="Right Brace 84">
                <a:extLst>
                  <a:ext uri="{FF2B5EF4-FFF2-40B4-BE49-F238E27FC236}">
                    <a16:creationId xmlns:a16="http://schemas.microsoft.com/office/drawing/2014/main" id="{A8B3C2F3-EBB3-4E77-9346-5E4450CF9FB3}"/>
                  </a:ext>
                </a:extLst>
              </p:cNvPr>
              <p:cNvSpPr/>
              <p:nvPr/>
            </p:nvSpPr>
            <p:spPr>
              <a:xfrm>
                <a:off x="1978025" y="1486070"/>
                <a:ext cx="279400" cy="194293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E73DAE7-36F9-440E-9225-E95D6053F3FD}"/>
                  </a:ext>
                </a:extLst>
              </p:cNvPr>
              <p:cNvSpPr txBox="1"/>
              <p:nvPr/>
            </p:nvSpPr>
            <p:spPr>
              <a:xfrm>
                <a:off x="1130300" y="1309393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n w="0"/>
                  </a:rPr>
                  <a:t>X</a:t>
                </a:r>
                <a:r>
                  <a:rPr lang="en-US" baseline="-25000" dirty="0" err="1">
                    <a:ln w="0"/>
                  </a:rPr>
                  <a:t>t</a:t>
                </a:r>
                <a:r>
                  <a:rPr lang="en-US" dirty="0"/>
                  <a:t>  × w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882722-9A65-4E94-B456-BDA1B9A89631}"/>
                  </a:ext>
                </a:extLst>
              </p:cNvPr>
              <p:cNvSpPr txBox="1"/>
              <p:nvPr/>
            </p:nvSpPr>
            <p:spPr>
              <a:xfrm>
                <a:off x="1130300" y="1678725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0"/>
                  </a:rPr>
                  <a:t>X</a:t>
                </a:r>
                <a:r>
                  <a:rPr lang="en-US" baseline="-25000" dirty="0">
                    <a:ln w="0"/>
                  </a:rPr>
                  <a:t>t-1</a:t>
                </a:r>
                <a:r>
                  <a:rPr lang="en-US" dirty="0"/>
                  <a:t>×w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428D3C-0185-4A4E-A6C4-AD1E117C3E6C}"/>
                  </a:ext>
                </a:extLst>
              </p:cNvPr>
              <p:cNvSpPr txBox="1"/>
              <p:nvPr/>
            </p:nvSpPr>
            <p:spPr>
              <a:xfrm>
                <a:off x="1130300" y="2048057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0"/>
                  </a:rPr>
                  <a:t>Y</a:t>
                </a:r>
                <a:r>
                  <a:rPr lang="en-US" baseline="-25000" dirty="0">
                    <a:ln w="0"/>
                  </a:rPr>
                  <a:t>t-2</a:t>
                </a:r>
                <a:r>
                  <a:rPr lang="en-US" dirty="0"/>
                  <a:t>×w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053E3D9-21A5-483B-9064-5C36957CC050}"/>
                  </a:ext>
                </a:extLst>
              </p:cNvPr>
              <p:cNvSpPr txBox="1"/>
              <p:nvPr/>
            </p:nvSpPr>
            <p:spPr>
              <a:xfrm>
                <a:off x="1130300" y="2401272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0"/>
                  </a:rPr>
                  <a:t>Y</a:t>
                </a:r>
                <a:r>
                  <a:rPr lang="en-US" baseline="-25000" dirty="0">
                    <a:ln w="0"/>
                  </a:rPr>
                  <a:t>t-1</a:t>
                </a:r>
                <a:r>
                  <a:rPr lang="en-US" dirty="0"/>
                  <a:t>×w</a:t>
                </a:r>
                <a:r>
                  <a:rPr lang="en-US" baseline="-25000" dirty="0"/>
                  <a:t>4</a:t>
                </a:r>
                <a:endParaRPr 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DE62EB4-0115-40B4-8DB6-D25594C8A017}"/>
                  </a:ext>
                </a:extLst>
              </p:cNvPr>
              <p:cNvSpPr txBox="1"/>
              <p:nvPr/>
            </p:nvSpPr>
            <p:spPr>
              <a:xfrm>
                <a:off x="1130300" y="277060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0"/>
                  </a:rPr>
                  <a:t>Y</a:t>
                </a:r>
                <a:r>
                  <a:rPr lang="en-US" baseline="-25000" dirty="0">
                    <a:ln w="0"/>
                  </a:rPr>
                  <a:t>t-2</a:t>
                </a:r>
                <a:r>
                  <a:rPr lang="en-US" dirty="0"/>
                  <a:t>×w</a:t>
                </a:r>
                <a:r>
                  <a:rPr lang="en-US" baseline="-25000" dirty="0"/>
                  <a:t>5</a:t>
                </a:r>
                <a:endParaRPr 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22F6CBD-916F-4330-9CD8-2831337DEB55}"/>
                  </a:ext>
                </a:extLst>
              </p:cNvPr>
              <p:cNvSpPr txBox="1"/>
              <p:nvPr/>
            </p:nvSpPr>
            <p:spPr>
              <a:xfrm>
                <a:off x="1130300" y="3139936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0"/>
                  </a:rPr>
                  <a:t>Y</a:t>
                </a:r>
                <a:r>
                  <a:rPr lang="en-US" baseline="-25000" dirty="0">
                    <a:ln w="0"/>
                  </a:rPr>
                  <a:t>t-3</a:t>
                </a:r>
                <a:r>
                  <a:rPr lang="en-US" dirty="0"/>
                  <a:t>×w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7A1130-02BF-4998-ADF2-642C013A79E1}"/>
                  </a:ext>
                </a:extLst>
              </p:cNvPr>
              <p:cNvSpPr txBox="1"/>
              <p:nvPr/>
            </p:nvSpPr>
            <p:spPr>
              <a:xfrm>
                <a:off x="57150" y="130140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=2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971DA6D-F92E-4315-A909-BE36CC47A921}"/>
                  </a:ext>
                </a:extLst>
              </p:cNvPr>
              <p:cNvSpPr txBox="1"/>
              <p:nvPr/>
            </p:nvSpPr>
            <p:spPr>
              <a:xfrm>
                <a:off x="57150" y="1670736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aseline="-25000" dirty="0"/>
                  <a:t>2</a:t>
                </a:r>
                <a:r>
                  <a:rPr lang="en-US" dirty="0"/>
                  <a:t>=4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81374B1-5C79-43A7-A45A-4A51F220AC81}"/>
                  </a:ext>
                </a:extLst>
              </p:cNvPr>
              <p:cNvSpPr txBox="1"/>
              <p:nvPr/>
            </p:nvSpPr>
            <p:spPr>
              <a:xfrm>
                <a:off x="57150" y="2040068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aseline="-25000" dirty="0"/>
                  <a:t>3</a:t>
                </a:r>
                <a:r>
                  <a:rPr lang="en-US" dirty="0"/>
                  <a:t>=0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298201A-4CCD-45AA-ABD2-5F9576EB8896}"/>
                  </a:ext>
                </a:extLst>
              </p:cNvPr>
              <p:cNvSpPr txBox="1"/>
              <p:nvPr/>
            </p:nvSpPr>
            <p:spPr>
              <a:xfrm>
                <a:off x="57150" y="2393283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aseline="-25000" dirty="0"/>
                  <a:t>4</a:t>
                </a:r>
                <a:r>
                  <a:rPr lang="en-US" dirty="0"/>
                  <a:t>=1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279F11-E508-4E90-B6EB-960C8740EDE3}"/>
                  </a:ext>
                </a:extLst>
              </p:cNvPr>
              <p:cNvSpPr txBox="1"/>
              <p:nvPr/>
            </p:nvSpPr>
            <p:spPr>
              <a:xfrm>
                <a:off x="57150" y="2762615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aseline="-25000" dirty="0"/>
                  <a:t>5</a:t>
                </a:r>
                <a:r>
                  <a:rPr lang="en-US" dirty="0"/>
                  <a:t>=0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55F83F-8A07-4C16-A6A1-94B34F52B12F}"/>
                  </a:ext>
                </a:extLst>
              </p:cNvPr>
              <p:cNvSpPr txBox="1"/>
              <p:nvPr/>
            </p:nvSpPr>
            <p:spPr>
              <a:xfrm>
                <a:off x="57150" y="3131947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aseline="-25000" dirty="0"/>
                  <a:t>6=0</a:t>
                </a:r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17B864-1EC9-44C0-B18A-6D72494FB9CC}"/>
                  </a:ext>
                </a:extLst>
              </p:cNvPr>
              <p:cNvSpPr txBox="1"/>
              <p:nvPr/>
            </p:nvSpPr>
            <p:spPr>
              <a:xfrm>
                <a:off x="57150" y="3501279"/>
                <a:ext cx="150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b=</a:t>
                </a:r>
                <a:r>
                  <a:rPr lang="en-US" sz="1400" dirty="0"/>
                  <a:t>4.1017e-15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822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16437A-9292-4FA1-A525-647DC7806672}"/>
              </a:ext>
            </a:extLst>
          </p:cNvPr>
          <p:cNvGrpSpPr/>
          <p:nvPr/>
        </p:nvGrpSpPr>
        <p:grpSpPr>
          <a:xfrm>
            <a:off x="3041650" y="1631950"/>
            <a:ext cx="5848350" cy="1952942"/>
            <a:chOff x="3041650" y="1631950"/>
            <a:chExt cx="5848350" cy="19529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C8DD32-6DFA-45D1-82FE-10FC6BA15702}"/>
                </a:ext>
              </a:extLst>
            </p:cNvPr>
            <p:cNvPicPr/>
            <p:nvPr/>
          </p:nvPicPr>
          <p:blipFill rotWithShape="1">
            <a:blip r:embed="rId2"/>
            <a:srcRect t="45277" r="1602"/>
            <a:stretch/>
          </p:blipFill>
          <p:spPr>
            <a:xfrm>
              <a:off x="3041650" y="2260600"/>
              <a:ext cx="5848350" cy="132429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AEA05D-170A-4CE0-A581-352F660A6931}"/>
                </a:ext>
              </a:extLst>
            </p:cNvPr>
            <p:cNvPicPr/>
            <p:nvPr/>
          </p:nvPicPr>
          <p:blipFill rotWithShape="1">
            <a:blip r:embed="rId2"/>
            <a:srcRect t="4868" r="1602" b="69155"/>
            <a:stretch/>
          </p:blipFill>
          <p:spPr>
            <a:xfrm>
              <a:off x="3041650" y="1631950"/>
              <a:ext cx="5848350" cy="628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74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C981CBB-DF39-4CAE-99E3-92CC958CC26C}"/>
              </a:ext>
            </a:extLst>
          </p:cNvPr>
          <p:cNvGrpSpPr/>
          <p:nvPr/>
        </p:nvGrpSpPr>
        <p:grpSpPr>
          <a:xfrm>
            <a:off x="896257" y="1717221"/>
            <a:ext cx="11295743" cy="3759200"/>
            <a:chOff x="896257" y="1717221"/>
            <a:chExt cx="11295743" cy="3759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B7795AD-E511-4014-91AA-B16ABFADA830}"/>
                </a:ext>
              </a:extLst>
            </p:cNvPr>
            <p:cNvGrpSpPr/>
            <p:nvPr/>
          </p:nvGrpSpPr>
          <p:grpSpPr>
            <a:xfrm>
              <a:off x="896257" y="1717221"/>
              <a:ext cx="11295743" cy="3759200"/>
              <a:chOff x="896257" y="1536246"/>
              <a:chExt cx="11295743" cy="37592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34C8E74-1F2B-43C9-B798-58E83DCFA3BD}"/>
                  </a:ext>
                </a:extLst>
              </p:cNvPr>
              <p:cNvSpPr/>
              <p:nvPr/>
            </p:nvSpPr>
            <p:spPr>
              <a:xfrm>
                <a:off x="896257" y="1536246"/>
                <a:ext cx="1886857" cy="101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Model6.m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A61A19-F664-4BD1-851D-6C892A96E8DE}"/>
                  </a:ext>
                </a:extLst>
              </p:cNvPr>
              <p:cNvSpPr/>
              <p:nvPr/>
            </p:nvSpPr>
            <p:spPr>
              <a:xfrm>
                <a:off x="896257" y="4279446"/>
                <a:ext cx="1886857" cy="101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 data for </a:t>
                </a:r>
                <a:r>
                  <a:rPr lang="en-US" dirty="0" err="1"/>
                  <a:t>OpenSees</a:t>
                </a:r>
                <a:endParaRPr lang="en-US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F70D39-4BEE-4A9D-B3BC-026C3DBF23AF}"/>
                  </a:ext>
                </a:extLst>
              </p:cNvPr>
              <p:cNvSpPr/>
              <p:nvPr/>
            </p:nvSpPr>
            <p:spPr>
              <a:xfrm rot="5400000">
                <a:off x="976084" y="2907846"/>
                <a:ext cx="1727200" cy="1016000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generates</a:t>
                </a: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993B2BB7-DEFF-4D90-9546-CD34536A211A}"/>
                  </a:ext>
                </a:extLst>
              </p:cNvPr>
              <p:cNvSpPr/>
              <p:nvPr/>
            </p:nvSpPr>
            <p:spPr>
              <a:xfrm>
                <a:off x="2783109" y="1670503"/>
                <a:ext cx="5107403" cy="747485"/>
              </a:xfrm>
              <a:prstGeom prst="rightArrow">
                <a:avLst>
                  <a:gd name="adj1" fmla="val 47840"/>
                  <a:gd name="adj2" fmla="val 41428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E8DE3C8-1862-415B-8A8C-B890E14E84AD}"/>
                  </a:ext>
                </a:extLst>
              </p:cNvPr>
              <p:cNvSpPr/>
              <p:nvPr/>
            </p:nvSpPr>
            <p:spPr>
              <a:xfrm>
                <a:off x="7913548" y="1536246"/>
                <a:ext cx="1886857" cy="101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 data for ANN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32E3AD3-985C-43AF-B47D-70B0214C2F75}"/>
                  </a:ext>
                </a:extLst>
              </p:cNvPr>
              <p:cNvSpPr/>
              <p:nvPr/>
            </p:nvSpPr>
            <p:spPr>
              <a:xfrm>
                <a:off x="5865577" y="2933247"/>
                <a:ext cx="1886857" cy="101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NN_Openseesdata</a:t>
                </a:r>
                <a:endParaRPr lang="en-US" sz="1600" dirty="0"/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16774222-6732-4488-9B87-3DAA9CB66462}"/>
                  </a:ext>
                </a:extLst>
              </p:cNvPr>
              <p:cNvSpPr/>
              <p:nvPr/>
            </p:nvSpPr>
            <p:spPr>
              <a:xfrm>
                <a:off x="7751518" y="3040290"/>
                <a:ext cx="2553625" cy="747485"/>
              </a:xfrm>
              <a:prstGeom prst="rightArrow">
                <a:avLst>
                  <a:gd name="adj1" fmla="val 47840"/>
                  <a:gd name="adj2" fmla="val 41428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86C63723-9F5C-4A69-82AE-2047FA63B6F0}"/>
                  </a:ext>
                </a:extLst>
              </p:cNvPr>
              <p:cNvSpPr/>
              <p:nvPr/>
            </p:nvSpPr>
            <p:spPr>
              <a:xfrm rot="5400000">
                <a:off x="8518610" y="2516868"/>
                <a:ext cx="676729" cy="747485"/>
              </a:xfrm>
              <a:prstGeom prst="rightArrow">
                <a:avLst>
                  <a:gd name="adj1" fmla="val 47840"/>
                  <a:gd name="adj2" fmla="val 41428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CD929F8-24E3-4B3B-86E3-FCD9721F1832}"/>
                  </a:ext>
                </a:extLst>
              </p:cNvPr>
              <p:cNvSpPr/>
              <p:nvPr/>
            </p:nvSpPr>
            <p:spPr>
              <a:xfrm>
                <a:off x="10305143" y="2969987"/>
                <a:ext cx="1886857" cy="101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Predicted Values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B6A3683-5E92-4295-A997-2A0DFC5A9ADC}"/>
                  </a:ext>
                </a:extLst>
              </p:cNvPr>
              <p:cNvSpPr/>
              <p:nvPr/>
            </p:nvSpPr>
            <p:spPr>
              <a:xfrm>
                <a:off x="4059920" y="4279446"/>
                <a:ext cx="1886857" cy="1016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Model1-2.tcl</a:t>
                </a:r>
              </a:p>
            </p:txBody>
          </p:sp>
        </p:grp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B58B6DC-6080-4A3E-98FB-A0554C410C59}"/>
                </a:ext>
              </a:extLst>
            </p:cNvPr>
            <p:cNvSpPr/>
            <p:nvPr/>
          </p:nvSpPr>
          <p:spPr>
            <a:xfrm>
              <a:off x="2783107" y="4594678"/>
              <a:ext cx="1276813" cy="747485"/>
            </a:xfrm>
            <a:prstGeom prst="rightArrow">
              <a:avLst>
                <a:gd name="adj1" fmla="val 47840"/>
                <a:gd name="adj2" fmla="val 4142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85E9F22-8570-445E-B25D-51526601B7B3}"/>
                </a:ext>
              </a:extLst>
            </p:cNvPr>
            <p:cNvSpPr/>
            <p:nvPr/>
          </p:nvSpPr>
          <p:spPr>
            <a:xfrm rot="16200000">
              <a:off x="3966706" y="3060478"/>
              <a:ext cx="2073284" cy="747485"/>
            </a:xfrm>
            <a:prstGeom prst="rightArrow">
              <a:avLst>
                <a:gd name="adj1" fmla="val 47840"/>
                <a:gd name="adj2" fmla="val 4142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02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0CA35B-6DD5-4692-A1E3-EE3BE3F15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4513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70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85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Sayyed Mohsen Vazirizade</dc:creator>
  <cp:lastModifiedBy>Sayyed Mohsen Vazirizade</cp:lastModifiedBy>
  <cp:revision>14</cp:revision>
  <dcterms:created xsi:type="dcterms:W3CDTF">2017-11-29T00:55:11Z</dcterms:created>
  <dcterms:modified xsi:type="dcterms:W3CDTF">2017-12-01T22:20:07Z</dcterms:modified>
</cp:coreProperties>
</file>