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32" r:id="rId7"/>
  </p:sldMasterIdLst>
  <p:notesMasterIdLst>
    <p:notesMasterId r:id="rId9"/>
  </p:notesMasterIdLst>
  <p:handoutMasterIdLst>
    <p:handoutMasterId r:id="rId10"/>
  </p:handoutMasterIdLst>
  <p:sldIdLst>
    <p:sldId id="309" r:id="rId8"/>
  </p:sldIdLst>
  <p:sldSz cx="4572000" cy="457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F16CD4-01B8-48B1-B710-EBB7CE6DFD80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pos="1440" userDrawn="1">
          <p15:clr>
            <a:srgbClr val="A4A3A4"/>
          </p15:clr>
        </p15:guide>
        <p15:guide id="2" orient="horz" pos="14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sen" initials="m" lastIdx="19" clrIdx="0">
    <p:extLst>
      <p:ext uri="{19B8F6BF-5375-455C-9EA6-DF929625EA0E}">
        <p15:presenceInfo xmlns:p15="http://schemas.microsoft.com/office/powerpoint/2012/main" userId="moh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16" autoAdjust="0"/>
  </p:normalViewPr>
  <p:slideViewPr>
    <p:cSldViewPr snapToGrid="0">
      <p:cViewPr>
        <p:scale>
          <a:sx n="75" d="100"/>
          <a:sy n="75" d="100"/>
        </p:scale>
        <p:origin x="1398" y="564"/>
      </p:cViewPr>
      <p:guideLst>
        <p:guide pos="1440"/>
        <p:guide orient="horz" pos="1440"/>
      </p:guideLst>
    </p:cSldViewPr>
  </p:slideViewPr>
  <p:outlineViewPr>
    <p:cViewPr>
      <p:scale>
        <a:sx n="33" d="100"/>
        <a:sy n="33" d="100"/>
      </p:scale>
      <p:origin x="0" y="-1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7EBCC-8FD7-41B7-B1BD-9003712F2B5D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32D-73CD-44B6-9960-2EB16CC62B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25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B99E-2E34-412B-B270-690CEF2E5E5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F132-AF45-432A-A6B0-FA21998C60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1" y="4267200"/>
            <a:ext cx="457081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4222877"/>
            <a:ext cx="4570810" cy="42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05968"/>
            <a:ext cx="3771900" cy="23774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19" y="2970414"/>
            <a:ext cx="3771900" cy="76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00" cap="all" spc="100" baseline="0">
                <a:solidFill>
                  <a:schemeClr val="tx2"/>
                </a:solidFill>
                <a:latin typeface="+mj-lt"/>
              </a:defRPr>
            </a:lvl1pPr>
            <a:lvl2pPr marL="228600" indent="0" algn="ctr">
              <a:buNone/>
              <a:defRPr sz="1200"/>
            </a:lvl2pPr>
            <a:lvl3pPr marL="457200" indent="0" algn="ctr">
              <a:buNone/>
              <a:defRPr sz="1200"/>
            </a:lvl3pPr>
            <a:lvl4pPr marL="685800" indent="0" algn="ctr">
              <a:buNone/>
              <a:defRPr sz="1000"/>
            </a:lvl4pPr>
            <a:lvl5pPr marL="914400" indent="0" algn="ctr">
              <a:buNone/>
              <a:defRPr sz="1000"/>
            </a:lvl5pPr>
            <a:lvl6pPr marL="1143000" indent="0" algn="ctr">
              <a:buNone/>
              <a:defRPr sz="1000"/>
            </a:lvl6pPr>
            <a:lvl7pPr marL="1371600" indent="0" algn="ctr">
              <a:buNone/>
              <a:defRPr sz="1000"/>
            </a:lvl7pPr>
            <a:lvl8pPr marL="1600200" indent="0" algn="ctr">
              <a:buNone/>
              <a:defRPr sz="1000"/>
            </a:lvl8pPr>
            <a:lvl9pPr marL="18288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0BF-C160-4FB1-90C1-7F627C571DB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2872" y="2895600"/>
            <a:ext cx="3703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4FC-0210-4FB3-8B24-84B131951A5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1" y="4267200"/>
            <a:ext cx="457081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4222877"/>
            <a:ext cx="4570810" cy="42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76520"/>
            <a:ext cx="985838" cy="38382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76519"/>
            <a:ext cx="2900363" cy="383828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8DD5-6706-4B46-AC41-2BEE34D3C9F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3032-94AF-4CC2-807C-8A1A8046B95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1" y="4267200"/>
            <a:ext cx="457081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4222877"/>
            <a:ext cx="4570810" cy="42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05968"/>
            <a:ext cx="3771900" cy="23774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968752"/>
            <a:ext cx="3771900" cy="76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00" cap="all" spc="100" baseline="0">
                <a:solidFill>
                  <a:schemeClr val="tx2"/>
                </a:solidFill>
                <a:latin typeface="+mj-lt"/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B684-489D-43A2-BBF3-CA289B40E4E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2872" y="2895600"/>
            <a:ext cx="3703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1480" y="191070"/>
            <a:ext cx="3771900" cy="967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230489"/>
            <a:ext cx="1851660" cy="2682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720" y="1230491"/>
            <a:ext cx="1851660" cy="2682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B19-6CBE-4790-B4FF-5C320753B8C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0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1480" y="191070"/>
            <a:ext cx="3771900" cy="967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30701"/>
            <a:ext cx="1851660" cy="4908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0" b="0" cap="all" baseline="0">
                <a:solidFill>
                  <a:schemeClr val="tx2"/>
                </a:solidFill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21556"/>
            <a:ext cx="1851660" cy="2191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1720" y="1230701"/>
            <a:ext cx="1851660" cy="4908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0" b="0" cap="all" baseline="0">
                <a:solidFill>
                  <a:schemeClr val="tx2"/>
                </a:solidFill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1720" y="1721556"/>
            <a:ext cx="1851660" cy="2191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2A25-64B4-4E3C-980C-D1A03BAEE78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0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8B9-877C-4238-B832-DD11A3158D8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1" y="4267200"/>
            <a:ext cx="457081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4222877"/>
            <a:ext cx="4570810" cy="42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7D13-05E5-47F9-978D-E6E5449FEBA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19047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15027" y="0"/>
            <a:ext cx="24003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96239"/>
            <a:ext cx="1200150" cy="1524000"/>
          </a:xfrm>
        </p:spPr>
        <p:txBody>
          <a:bodyPr anchor="b">
            <a:norm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119" y="487680"/>
            <a:ext cx="2504697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1950720"/>
            <a:ext cx="1200150" cy="22527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0">
                <a:solidFill>
                  <a:srgbClr val="FFFFFF"/>
                </a:solidFill>
              </a:defRPr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4567" y="4306524"/>
            <a:ext cx="981942" cy="243417"/>
          </a:xfrm>
        </p:spPr>
        <p:txBody>
          <a:bodyPr/>
          <a:lstStyle>
            <a:lvl1pPr algn="l">
              <a:defRPr/>
            </a:lvl1pPr>
          </a:lstStyle>
          <a:p>
            <a:fld id="{1BEB94E6-1635-4E83-96F3-EE5046BEA7F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00225" y="4306524"/>
            <a:ext cx="1743075" cy="24341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02000"/>
            <a:ext cx="4570810" cy="1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3276717"/>
            <a:ext cx="4570810" cy="42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383280"/>
            <a:ext cx="3794760" cy="548640"/>
          </a:xfrm>
        </p:spPr>
        <p:txBody>
          <a:bodyPr tIns="0" bIns="0" anchor="b">
            <a:noAutofit/>
          </a:bodyPr>
          <a:lstStyle>
            <a:lvl1pPr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" y="0"/>
            <a:ext cx="4571995" cy="327671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3938016"/>
            <a:ext cx="3794760" cy="3962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750">
                <a:solidFill>
                  <a:srgbClr val="FFFFFF"/>
                </a:solidFill>
              </a:defRPr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30A4-94CA-4B5E-99DA-108105D7A72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67200"/>
            <a:ext cx="457200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222877"/>
            <a:ext cx="4572001" cy="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1070"/>
            <a:ext cx="3771900" cy="967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79" y="1230489"/>
            <a:ext cx="3771901" cy="26822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1" y="4306524"/>
            <a:ext cx="92710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rgbClr val="FFFFFF"/>
                </a:solidFill>
              </a:defRPr>
            </a:lvl1pPr>
          </a:lstStyle>
          <a:p>
            <a:fld id="{8FE6A745-3566-4ED8-8939-BAD20462073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20" y="4306524"/>
            <a:ext cx="180855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2672" y="4306524"/>
            <a:ext cx="4920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rgbClr val="FFFFFF"/>
                </a:solidFill>
              </a:defRPr>
            </a:lvl1pPr>
          </a:lstStyle>
          <a:p>
            <a:fld id="{9A44FC87-9918-4AEB-BB4E-757172F466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7575" y="1158563"/>
            <a:ext cx="37376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457200" rtl="0" eaLnBrk="1" latinLnBrk="0" hangingPunct="1">
        <a:lnSpc>
          <a:spcPct val="90000"/>
        </a:lnSpc>
        <a:spcBef>
          <a:spcPts val="600"/>
        </a:spcBef>
        <a:spcAft>
          <a:spcPts val="1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2024" indent="-9144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3464" indent="-9144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4904" indent="-9144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6344" indent="-9144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0000" indent="-11430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0000" indent="-11430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0000" indent="-11430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0000" indent="-114300" algn="l" defTabSz="457200" rtl="0" eaLnBrk="1" latinLnBrk="0" hangingPunct="1">
        <a:lnSpc>
          <a:spcPct val="90000"/>
        </a:lnSpc>
        <a:spcBef>
          <a:spcPts val="1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Content Placeholder 5" descr="E:\myrun\ANN\for 3 story\NN-Record2\3story\108.emf"/>
          <p:cNvPicPr>
            <a:picLocks noGrp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7323" r="42365" b="65926"/>
          <a:stretch/>
        </p:blipFill>
        <p:spPr bwMode="auto">
          <a:xfrm>
            <a:off x="1729758" y="459902"/>
            <a:ext cx="2410442" cy="7171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66822" y="3804874"/>
            <a:ext cx="492010" cy="243417"/>
          </a:xfrm>
        </p:spPr>
        <p:txBody>
          <a:bodyPr/>
          <a:lstStyle/>
          <a:p>
            <a:fld id="{9A44FC87-9918-4AEB-BB4E-757172F46614}" type="slidenum">
              <a:rPr lang="en-US" smtClean="0"/>
              <a:t>0</a:t>
            </a:fld>
            <a:endParaRPr lang="en-US" dirty="0"/>
          </a:p>
        </p:txBody>
      </p:sp>
      <p:pic>
        <p:nvPicPr>
          <p:cNvPr id="65" name="Content Placeholder 5" descr="E:\myrun\ANN\for 3 story\NN-Record2\3story\108.emf">
            <a:extLst>
              <a:ext uri="{FF2B5EF4-FFF2-40B4-BE49-F238E27FC236}">
                <a16:creationId xmlns:a16="http://schemas.microsoft.com/office/drawing/2014/main" id="{B2456341-67C2-45C8-828F-D470B253B14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67743" r="42365" b="7599"/>
          <a:stretch/>
        </p:blipFill>
        <p:spPr bwMode="auto">
          <a:xfrm>
            <a:off x="1729758" y="2593995"/>
            <a:ext cx="2410442" cy="6610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Content Placeholder 5" descr="E:\myrun\ANN\for 3 story\NN-Record2\3story\108.emf">
            <a:extLst>
              <a:ext uri="{FF2B5EF4-FFF2-40B4-BE49-F238E27FC236}">
                <a16:creationId xmlns:a16="http://schemas.microsoft.com/office/drawing/2014/main" id="{C781C624-8E23-47FD-81C5-C8E5864F3C85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" t="36862" r="41954" b="36388"/>
          <a:stretch/>
        </p:blipFill>
        <p:spPr bwMode="auto">
          <a:xfrm>
            <a:off x="1709168" y="1509751"/>
            <a:ext cx="2431032" cy="7171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9" name="Group 4"/>
          <p:cNvGrpSpPr>
            <a:grpSpLocks noChangeAspect="1"/>
          </p:cNvGrpSpPr>
          <p:nvPr/>
        </p:nvGrpSpPr>
        <p:grpSpPr bwMode="auto">
          <a:xfrm>
            <a:off x="-18212" y="501976"/>
            <a:ext cx="2418460" cy="3569659"/>
            <a:chOff x="622" y="1498"/>
            <a:chExt cx="1292" cy="1907"/>
          </a:xfrm>
        </p:grpSpPr>
        <p:sp>
          <p:nvSpPr>
            <p:cNvPr id="160" name="Line 7"/>
            <p:cNvSpPr>
              <a:spLocks noChangeShapeType="1"/>
            </p:cNvSpPr>
            <p:nvPr/>
          </p:nvSpPr>
          <p:spPr bwMode="auto">
            <a:xfrm>
              <a:off x="622" y="3347"/>
              <a:ext cx="1279" cy="0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8"/>
            <p:cNvSpPr>
              <a:spLocks noChangeShapeType="1"/>
            </p:cNvSpPr>
            <p:nvPr/>
          </p:nvSpPr>
          <p:spPr bwMode="auto">
            <a:xfrm>
              <a:off x="690" y="3347"/>
              <a:ext cx="93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9"/>
            <p:cNvSpPr>
              <a:spLocks noChangeShapeType="1"/>
            </p:cNvSpPr>
            <p:nvPr/>
          </p:nvSpPr>
          <p:spPr bwMode="auto">
            <a:xfrm>
              <a:off x="784" y="3347"/>
              <a:ext cx="93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0"/>
            <p:cNvSpPr>
              <a:spLocks noChangeShapeType="1"/>
            </p:cNvSpPr>
            <p:nvPr/>
          </p:nvSpPr>
          <p:spPr bwMode="auto">
            <a:xfrm>
              <a:off x="851" y="3343"/>
              <a:ext cx="94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1"/>
            <p:cNvSpPr>
              <a:spLocks noChangeShapeType="1"/>
            </p:cNvSpPr>
            <p:nvPr/>
          </p:nvSpPr>
          <p:spPr bwMode="auto">
            <a:xfrm>
              <a:off x="945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2"/>
            <p:cNvSpPr>
              <a:spLocks noChangeShapeType="1"/>
            </p:cNvSpPr>
            <p:nvPr/>
          </p:nvSpPr>
          <p:spPr bwMode="auto">
            <a:xfrm>
              <a:off x="1032" y="3347"/>
              <a:ext cx="93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>
              <a:off x="1125" y="3347"/>
              <a:ext cx="94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>
              <a:off x="1193" y="3343"/>
              <a:ext cx="93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>
              <a:off x="1287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>
              <a:off x="1380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1473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1541" y="3346"/>
              <a:ext cx="93" cy="51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>
              <a:off x="1634" y="3353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>
              <a:off x="1727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1"/>
            <p:cNvSpPr>
              <a:spLocks noChangeShapeType="1"/>
            </p:cNvSpPr>
            <p:nvPr/>
          </p:nvSpPr>
          <p:spPr bwMode="auto">
            <a:xfrm>
              <a:off x="1821" y="3350"/>
              <a:ext cx="93" cy="52"/>
            </a:xfrm>
            <a:prstGeom prst="line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6"/>
            <p:cNvSpPr>
              <a:spLocks noChangeArrowheads="1"/>
            </p:cNvSpPr>
            <p:nvPr/>
          </p:nvSpPr>
          <p:spPr bwMode="auto">
            <a:xfrm>
              <a:off x="770" y="2729"/>
              <a:ext cx="25" cy="6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7"/>
            <p:cNvSpPr>
              <a:spLocks noChangeArrowheads="1"/>
            </p:cNvSpPr>
            <p:nvPr/>
          </p:nvSpPr>
          <p:spPr bwMode="auto">
            <a:xfrm>
              <a:off x="770" y="2729"/>
              <a:ext cx="25" cy="611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28"/>
            <p:cNvSpPr>
              <a:spLocks noChangeArrowheads="1"/>
            </p:cNvSpPr>
            <p:nvPr/>
          </p:nvSpPr>
          <p:spPr bwMode="auto">
            <a:xfrm>
              <a:off x="1471" y="2728"/>
              <a:ext cx="26" cy="6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29"/>
            <p:cNvSpPr>
              <a:spLocks noChangeArrowheads="1"/>
            </p:cNvSpPr>
            <p:nvPr/>
          </p:nvSpPr>
          <p:spPr bwMode="auto">
            <a:xfrm>
              <a:off x="1471" y="2728"/>
              <a:ext cx="26" cy="611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30"/>
            <p:cNvSpPr>
              <a:spLocks noChangeArrowheads="1"/>
            </p:cNvSpPr>
            <p:nvPr/>
          </p:nvSpPr>
          <p:spPr bwMode="auto">
            <a:xfrm>
              <a:off x="795" y="2726"/>
              <a:ext cx="676" cy="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31"/>
            <p:cNvSpPr>
              <a:spLocks noChangeArrowheads="1"/>
            </p:cNvSpPr>
            <p:nvPr/>
          </p:nvSpPr>
          <p:spPr bwMode="auto">
            <a:xfrm>
              <a:off x="795" y="2726"/>
              <a:ext cx="676" cy="19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32"/>
            <p:cNvSpPr>
              <a:spLocks noChangeArrowheads="1"/>
            </p:cNvSpPr>
            <p:nvPr/>
          </p:nvSpPr>
          <p:spPr bwMode="auto">
            <a:xfrm>
              <a:off x="770" y="2114"/>
              <a:ext cx="25" cy="6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33"/>
            <p:cNvSpPr>
              <a:spLocks noChangeArrowheads="1"/>
            </p:cNvSpPr>
            <p:nvPr/>
          </p:nvSpPr>
          <p:spPr bwMode="auto">
            <a:xfrm>
              <a:off x="770" y="2114"/>
              <a:ext cx="25" cy="612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34"/>
            <p:cNvSpPr>
              <a:spLocks noChangeArrowheads="1"/>
            </p:cNvSpPr>
            <p:nvPr/>
          </p:nvSpPr>
          <p:spPr bwMode="auto">
            <a:xfrm>
              <a:off x="1471" y="2114"/>
              <a:ext cx="26" cy="6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35"/>
            <p:cNvSpPr>
              <a:spLocks noChangeArrowheads="1"/>
            </p:cNvSpPr>
            <p:nvPr/>
          </p:nvSpPr>
          <p:spPr bwMode="auto">
            <a:xfrm>
              <a:off x="1471" y="2114"/>
              <a:ext cx="26" cy="611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36"/>
            <p:cNvSpPr>
              <a:spLocks noChangeArrowheads="1"/>
            </p:cNvSpPr>
            <p:nvPr/>
          </p:nvSpPr>
          <p:spPr bwMode="auto">
            <a:xfrm>
              <a:off x="795" y="2112"/>
              <a:ext cx="676" cy="1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795" y="2112"/>
              <a:ext cx="676" cy="18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38"/>
            <p:cNvSpPr>
              <a:spLocks noChangeArrowheads="1"/>
            </p:cNvSpPr>
            <p:nvPr/>
          </p:nvSpPr>
          <p:spPr bwMode="auto">
            <a:xfrm>
              <a:off x="773" y="1498"/>
              <a:ext cx="22" cy="6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39"/>
            <p:cNvSpPr>
              <a:spLocks noChangeArrowheads="1"/>
            </p:cNvSpPr>
            <p:nvPr/>
          </p:nvSpPr>
          <p:spPr bwMode="auto">
            <a:xfrm>
              <a:off x="773" y="1498"/>
              <a:ext cx="22" cy="614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1471" y="1499"/>
              <a:ext cx="26" cy="6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1471" y="1499"/>
              <a:ext cx="26" cy="611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795" y="1498"/>
              <a:ext cx="676" cy="1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43"/>
            <p:cNvSpPr>
              <a:spLocks noChangeArrowheads="1"/>
            </p:cNvSpPr>
            <p:nvPr/>
          </p:nvSpPr>
          <p:spPr bwMode="auto">
            <a:xfrm>
              <a:off x="795" y="1498"/>
              <a:ext cx="676" cy="17"/>
            </a:xfrm>
            <a:prstGeom prst="rect">
              <a:avLst/>
            </a:prstGeom>
            <a:noFill/>
            <a:ln w="11113" cap="flat">
              <a:solidFill>
                <a:srgbClr val="92D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908767" y="480871"/>
            <a:ext cx="246656" cy="549485"/>
            <a:chOff x="6734830" y="2022598"/>
            <a:chExt cx="246656" cy="549485"/>
          </a:xfrm>
        </p:grpSpPr>
        <p:sp>
          <p:nvSpPr>
            <p:cNvPr id="197" name="Rectangle 196"/>
            <p:cNvSpPr/>
            <p:nvPr/>
          </p:nvSpPr>
          <p:spPr>
            <a:xfrm>
              <a:off x="6734830" y="2022598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82455" y="2022598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30080" y="2022598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77705" y="2022598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925330" y="2022598"/>
              <a:ext cx="56156" cy="549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900762" y="1543121"/>
            <a:ext cx="246656" cy="549485"/>
            <a:chOff x="6734830" y="2931442"/>
            <a:chExt cx="246656" cy="549485"/>
          </a:xfrm>
        </p:grpSpPr>
        <p:sp>
          <p:nvSpPr>
            <p:cNvPr id="202" name="Rectangle 201"/>
            <p:cNvSpPr/>
            <p:nvPr/>
          </p:nvSpPr>
          <p:spPr>
            <a:xfrm>
              <a:off x="6734830" y="2931442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782455" y="2931442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30080" y="2931442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77705" y="2931442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925330" y="2931442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907586" y="2602638"/>
            <a:ext cx="246656" cy="549485"/>
            <a:chOff x="6734830" y="3877593"/>
            <a:chExt cx="246656" cy="549485"/>
          </a:xfrm>
        </p:grpSpPr>
        <p:sp>
          <p:nvSpPr>
            <p:cNvPr id="207" name="Rectangle 206"/>
            <p:cNvSpPr/>
            <p:nvPr/>
          </p:nvSpPr>
          <p:spPr>
            <a:xfrm>
              <a:off x="6734830" y="3877593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782455" y="3877593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830080" y="3877593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877705" y="3877593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925330" y="3877593"/>
              <a:ext cx="56156" cy="54948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0.32083 0.000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6667E-6 L 0.32361 -1.6666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32639 -0.000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cb3c3176e1192c828bfdcff72a264a22c16572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2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3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4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5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6.xml><?xml version="1.0" encoding="utf-8"?>
<Control xmlns="http://schemas.microsoft.com/VisualStudio/2011/storyboarding/control">
  <Id Name="2dc34ffa-d8ee-45f7-956c-56f95f137942" Revision="1" Stencil="System.MyShapes" StencilVersion="1.0"/>
</Control>
</file>

<file path=customXml/itemProps1.xml><?xml version="1.0" encoding="utf-8"?>
<ds:datastoreItem xmlns:ds="http://schemas.openxmlformats.org/officeDocument/2006/customXml" ds:itemID="{25FF0169-1CF1-4C50-80AA-09E840FE19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9482F0-CC7D-4183-8FB5-9EA41E4D21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04CCCB8-2B01-45EE-98F9-690B171D9D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E3A405-1EFB-41FB-B9D9-137E03E2915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6159BC6-500A-4274-A9F9-DB87A124D0A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7E35A9-542F-4287-A579-C4B2DE0EB2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</dc:creator>
  <cp:lastModifiedBy>Vazirizade, Sayyed Mohsen</cp:lastModifiedBy>
  <cp:revision>100</cp:revision>
  <dcterms:created xsi:type="dcterms:W3CDTF">2015-07-11T04:49:16Z</dcterms:created>
  <dcterms:modified xsi:type="dcterms:W3CDTF">2021-05-10T05:12:08Z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