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326" r:id="rId2"/>
  </p:sldIdLst>
  <p:sldSz cx="4572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4660"/>
  </p:normalViewPr>
  <p:slideViewPr>
    <p:cSldViewPr snapToGrid="0">
      <p:cViewPr varScale="1">
        <p:scale>
          <a:sx n="275" d="100"/>
          <a:sy n="275" d="100"/>
        </p:scale>
        <p:origin x="10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4898A-EC93-4984-B877-9143F6099406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0424F-8220-407B-8DC5-F9B94EAF8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1pPr>
    <a:lvl2pPr marL="219456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2pPr>
    <a:lvl3pPr marL="438912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3pPr>
    <a:lvl4pPr marL="658368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4pPr>
    <a:lvl5pPr marL="877824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5pPr>
    <a:lvl6pPr marL="1097280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6pPr>
    <a:lvl7pPr marL="1316736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7pPr>
    <a:lvl8pPr marL="1536192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8pPr>
    <a:lvl9pPr marL="1755648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model uncertainty and nonlinearity, we are going to represent the structure by FE. </a:t>
            </a:r>
          </a:p>
          <a:p>
            <a:r>
              <a:rPr lang="en-US" dirty="0"/>
              <a:t>these are the points I'm going to use in FE algorithm </a:t>
            </a:r>
          </a:p>
          <a:p>
            <a:r>
              <a:rPr lang="en-US" dirty="0"/>
              <a:t>Its going to give me response at Red Dots</a:t>
            </a:r>
          </a:p>
          <a:p>
            <a:endParaRPr lang="en-US" dirty="0"/>
          </a:p>
          <a:p>
            <a:r>
              <a:rPr lang="en-US" dirty="0"/>
              <a:t>in other words, </a:t>
            </a:r>
          </a:p>
          <a:p>
            <a:r>
              <a:rPr lang="en-US" dirty="0"/>
              <a:t>we are doing some </a:t>
            </a:r>
            <a:r>
              <a:rPr lang="en-US" b="1" dirty="0"/>
              <a:t>sampling points </a:t>
            </a:r>
            <a:r>
              <a:rPr lang="en-US" dirty="0"/>
              <a:t>using FORM and the distribution of the random variables, and get the nonlinear response from the FE algorithm</a:t>
            </a:r>
          </a:p>
          <a:p>
            <a:r>
              <a:rPr lang="en-US" dirty="0"/>
              <a:t>then fit a polynomial through that dots.</a:t>
            </a:r>
          </a:p>
          <a:p>
            <a:endParaRPr lang="en-US" dirty="0"/>
          </a:p>
          <a:p>
            <a:r>
              <a:rPr lang="en-US" dirty="0"/>
              <a:t>Choosing the </a:t>
            </a:r>
            <a:r>
              <a:rPr lang="en-US" b="1" dirty="0"/>
              <a:t>sample points </a:t>
            </a:r>
            <a:r>
              <a:rPr lang="en-US" dirty="0"/>
              <a:t>is very important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4B28B-72D6-43F3-864F-BEF9E63F1C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2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448945"/>
            <a:ext cx="3429000" cy="955040"/>
          </a:xfrm>
        </p:spPr>
        <p:txBody>
          <a:bodyPr anchor="b"/>
          <a:lstStyle>
            <a:lvl1pPr algn="ctr"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440815"/>
            <a:ext cx="3429000" cy="662305"/>
          </a:xfrm>
        </p:spPr>
        <p:txBody>
          <a:bodyPr/>
          <a:lstStyle>
            <a:lvl1pPr marL="0" indent="0" algn="ctr">
              <a:buNone/>
              <a:defRPr sz="900"/>
            </a:lvl1pPr>
            <a:lvl2pPr marL="171450" indent="0" algn="ctr">
              <a:buNone/>
              <a:defRPr sz="750"/>
            </a:lvl2pPr>
            <a:lvl3pPr marL="342900" indent="0" algn="ctr">
              <a:buNone/>
              <a:defRPr sz="675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A082-0B78-46C1-BCD1-203B7A061FA9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8AAA-2578-4625-86FE-8D1EC71E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9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A082-0B78-46C1-BCD1-203B7A061FA9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8AAA-2578-4625-86FE-8D1EC71E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5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" y="146050"/>
            <a:ext cx="985838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46050"/>
            <a:ext cx="2900363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A082-0B78-46C1-BCD1-203B7A061FA9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8AAA-2578-4625-86FE-8D1EC71E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4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A082-0B78-46C1-BCD1-203B7A061FA9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8AAA-2578-4625-86FE-8D1EC71E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8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683895"/>
            <a:ext cx="3943350" cy="1141095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1835785"/>
            <a:ext cx="3943350" cy="600075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171450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A082-0B78-46C1-BCD1-203B7A061FA9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8AAA-2578-4625-86FE-8D1EC71E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1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730250"/>
            <a:ext cx="194310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730250"/>
            <a:ext cx="194310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A082-0B78-46C1-BCD1-203B7A061FA9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8AAA-2578-4625-86FE-8D1EC71E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7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46050"/>
            <a:ext cx="394335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672465"/>
            <a:ext cx="1934170" cy="32956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002030"/>
            <a:ext cx="1934170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672465"/>
            <a:ext cx="1943696" cy="32956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002030"/>
            <a:ext cx="1943696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A082-0B78-46C1-BCD1-203B7A061FA9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8AAA-2578-4625-86FE-8D1EC71E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5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A082-0B78-46C1-BCD1-203B7A061FA9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8AAA-2578-4625-86FE-8D1EC71E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0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A082-0B78-46C1-BCD1-203B7A061FA9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8AAA-2578-4625-86FE-8D1EC71E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3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880"/>
            <a:ext cx="1474589" cy="64008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394970"/>
            <a:ext cx="2314575" cy="1949450"/>
          </a:xfr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750"/>
            </a:lvl4pPr>
            <a:lvl5pPr>
              <a:defRPr sz="75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822960"/>
            <a:ext cx="1474589" cy="1524635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A082-0B78-46C1-BCD1-203B7A061FA9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8AAA-2578-4625-86FE-8D1EC71E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5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880"/>
            <a:ext cx="1474589" cy="64008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394970"/>
            <a:ext cx="2314575" cy="1949450"/>
          </a:xfrm>
        </p:spPr>
        <p:txBody>
          <a:bodyPr anchor="t"/>
          <a:lstStyle>
            <a:lvl1pPr marL="0" indent="0">
              <a:buNone/>
              <a:defRPr sz="1200"/>
            </a:lvl1pPr>
            <a:lvl2pPr marL="171450" indent="0">
              <a:buNone/>
              <a:defRPr sz="1050"/>
            </a:lvl2pPr>
            <a:lvl3pPr marL="342900" indent="0">
              <a:buNone/>
              <a:defRPr sz="900"/>
            </a:lvl3pPr>
            <a:lvl4pPr marL="514350" indent="0">
              <a:buNone/>
              <a:defRPr sz="750"/>
            </a:lvl4pPr>
            <a:lvl5pPr marL="685800" indent="0">
              <a:buNone/>
              <a:defRPr sz="750"/>
            </a:lvl5pPr>
            <a:lvl6pPr marL="857250" indent="0">
              <a:buNone/>
              <a:defRPr sz="750"/>
            </a:lvl6pPr>
            <a:lvl7pPr marL="1028700" indent="0">
              <a:buNone/>
              <a:defRPr sz="750"/>
            </a:lvl7pPr>
            <a:lvl8pPr marL="1200150" indent="0">
              <a:buNone/>
              <a:defRPr sz="750"/>
            </a:lvl8pPr>
            <a:lvl9pPr marL="1371600" indent="0">
              <a:buNone/>
              <a:defRPr sz="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822960"/>
            <a:ext cx="1474589" cy="1524635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A082-0B78-46C1-BCD1-203B7A061FA9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8AAA-2578-4625-86FE-8D1EC71E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7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46050"/>
            <a:ext cx="394335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730250"/>
            <a:ext cx="394335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2542540"/>
            <a:ext cx="10287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2A082-0B78-46C1-BCD1-203B7A061FA9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2542540"/>
            <a:ext cx="154305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2542540"/>
            <a:ext cx="10287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D8AAA-2578-4625-86FE-8D1EC71E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1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" indent="-85725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754A17C-9E23-4404-ADF7-C1736C3AB5A5}"/>
              </a:ext>
            </a:extLst>
          </p:cNvPr>
          <p:cNvGrpSpPr/>
          <p:nvPr/>
        </p:nvGrpSpPr>
        <p:grpSpPr>
          <a:xfrm>
            <a:off x="547255" y="83127"/>
            <a:ext cx="3529445" cy="2559628"/>
            <a:chOff x="6126480" y="2087212"/>
            <a:chExt cx="5628492" cy="4221369"/>
          </a:xfrm>
        </p:grpSpPr>
        <p:pic>
          <p:nvPicPr>
            <p:cNvPr id="6" name="4-14-2017 11-47-38 AM">
              <a:hlinkClick r:id="" action="ppaction://media"/>
              <a:extLst>
                <a:ext uri="{FF2B5EF4-FFF2-40B4-BE49-F238E27FC236}">
                  <a16:creationId xmlns:a16="http://schemas.microsoft.com/office/drawing/2014/main" id="{34FC5C7C-05B8-462B-981A-78C2D7D6A4B0}"/>
                </a:ext>
              </a:extLst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5"/>
            <a:stretch>
              <a:fillRect/>
            </a:stretch>
          </p:blipFill>
          <p:spPr>
            <a:xfrm>
              <a:off x="6126480" y="2087212"/>
              <a:ext cx="5628492" cy="422136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BEF5E1-A57D-42D9-81C4-61E43915D23D}"/>
                </a:ext>
              </a:extLst>
            </p:cNvPr>
            <p:cNvSpPr/>
            <p:nvPr/>
          </p:nvSpPr>
          <p:spPr>
            <a:xfrm>
              <a:off x="6604000" y="5977468"/>
              <a:ext cx="274320" cy="320986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4" dirty="0"/>
            </a:p>
          </p:txBody>
        </p:sp>
      </p:grpSp>
    </p:spTree>
    <p:extLst>
      <p:ext uri="{BB962C8B-B14F-4D97-AF65-F5344CB8AC3E}">
        <p14:creationId xmlns:p14="http://schemas.microsoft.com/office/powerpoint/2010/main" val="3770589263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81</Words>
  <Application>Microsoft Office PowerPoint</Application>
  <PresentationFormat>Custom</PresentationFormat>
  <Paragraphs>10</Paragraphs>
  <Slides>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Vazirizade, Sayyed Mohsen</dc:creator>
  <cp:lastModifiedBy>Vazirizade, Sayyed Mohsen</cp:lastModifiedBy>
  <cp:revision>3</cp:revision>
  <dcterms:created xsi:type="dcterms:W3CDTF">2021-05-10T15:19:44Z</dcterms:created>
  <dcterms:modified xsi:type="dcterms:W3CDTF">2021-05-10T16:49:41Z</dcterms:modified>
</cp:coreProperties>
</file>