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73E493-A537-41FE-B07D-2FBE89833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018637-E681-4EE8-8E0B-8CCC9D388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6C007A-BFC4-43B0-A840-ABE8A1F0D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D297-C494-48BE-A3ED-75B2166E1A5A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D20E8A-661B-4B78-8111-06CF4AD1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2E7592-937A-409D-BC4E-4A9592FF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BBFA-F54A-4DEC-83C4-684FFA902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904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2A1A8D-2AA3-41F6-BD72-33FF9BA8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EB32ED-6C8D-4689-969F-3E724F465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F701B6-2F5A-4A68-A8A4-46456BD96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D297-C494-48BE-A3ED-75B2166E1A5A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0CA69E-4B57-408B-9186-E0FD1ACE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8AD48C-E2BC-4347-8082-89FBCFCC3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BBFA-F54A-4DEC-83C4-684FFA902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85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5D1FE4D-F739-4C9B-8A3A-079221BD3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DCD927-9D1A-4759-A89A-D8AF4EEA2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2F7DD4-6B79-4D7D-BCF9-9A1D2F123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D297-C494-48BE-A3ED-75B2166E1A5A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EC912A-55D3-4525-B778-5CFE0D4F7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3A7A0E-44B0-4FD2-A09E-5DDC73D1D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BBFA-F54A-4DEC-83C4-684FFA902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25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73D7E-DEFC-444E-A864-7419F6BA8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81F97A-7710-4D0F-983B-E6788146A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909D58-A1F1-4582-9EBF-A8C299482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D297-C494-48BE-A3ED-75B2166E1A5A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2C10C9-48C0-4911-8FED-4838130A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4E737F-44A5-4B05-A134-FBA10423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BBFA-F54A-4DEC-83C4-684FFA902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357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5844C-5A47-4D2C-8930-4DC6BEEAA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FE89DC-EF75-448B-830A-A921E99F3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A3268C-9742-42D4-93E8-8E9AC2ED5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D297-C494-48BE-A3ED-75B2166E1A5A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C707B3-6D6B-4BDB-A65E-AA74BED12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6470B8-7542-4B97-8647-367CEB9C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BBFA-F54A-4DEC-83C4-684FFA902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16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046D50-D8C4-4350-A2EE-1F0E5A9E6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395687-22B4-441B-803B-884C8879E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153F34-EEDD-4206-8BAA-29905FC65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7C7E58-1108-4634-A5C4-3F1EAB85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D297-C494-48BE-A3ED-75B2166E1A5A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D94734-E313-4AB4-92A3-10C2EB6EA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5EE668-D673-4B49-9707-C1C8BD20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BBFA-F54A-4DEC-83C4-684FFA902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12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64BFF-F88D-4A93-A0A0-878B4CD4A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29ADC2-0EB6-4EE7-B0CF-18C423D4C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86E249-0E9C-4091-A834-A81A0419A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0F5FAAA-AA56-4852-8517-C8A9777F4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AA997B4-056E-4E53-B829-DB71F045B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8E88176-E0B6-4718-9F9C-82B2282E0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D297-C494-48BE-A3ED-75B2166E1A5A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669C782-3100-47FB-852A-8F4ED615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57B2F31-D208-4F54-8F2B-1DF0F5029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BBFA-F54A-4DEC-83C4-684FFA902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68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A958EA-9204-425B-AADA-F2E2B90D8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1AB3E17-0FB8-4BDD-B40F-253F75081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D297-C494-48BE-A3ED-75B2166E1A5A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48CB976-2E33-4091-B1FC-3F81DE2D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A83AF75-D697-40FE-9D17-43854B73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BBFA-F54A-4DEC-83C4-684FFA902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46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B0C62B6-580C-45C8-A5B0-1C968A9B8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D297-C494-48BE-A3ED-75B2166E1A5A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7BFCB7D-70B4-4B1F-B631-B4EDA7DB5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1B371C-2168-422A-BBDF-0FBF0EE2A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BBFA-F54A-4DEC-83C4-684FFA902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46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E0B077-3570-4E3A-8D1A-A91DA5F34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F27600-9524-48D9-8080-F6174DC24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3DC606-73D9-4736-A32B-A13C2261D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4486A0-7D90-422D-9C91-F477E95F7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D297-C494-48BE-A3ED-75B2166E1A5A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560F0D-C25C-47CC-80C8-E172E1D5A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858CEC-B693-469F-A4B6-FB4DC469F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BBFA-F54A-4DEC-83C4-684FFA902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48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1129BB-22BC-4366-9447-33C83F446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2A09CF0-C5BE-45F1-B55B-FCFE88957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C13FCD-02B2-46B3-A8AA-C0B309FBA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01CDA7-4333-4E04-8E29-8D79A6B97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D297-C494-48BE-A3ED-75B2166E1A5A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7B4565-F962-4239-AA52-3410B6F4A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25935A-6B75-448A-BDEE-2D22651B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BBFA-F54A-4DEC-83C4-684FFA902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10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91C14E-2193-4407-9A1E-D97337500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42F5CB-03A1-4709-BDE2-B3031C68E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DA0199-69DF-409E-A78B-883F31A32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FD297-C494-48BE-A3ED-75B2166E1A5A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5CF858-3361-4EE2-8DDC-89381A926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270B74-4F43-493A-95A8-27608E383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5BBFA-F54A-4DEC-83C4-684FFA902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417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523E28-6B8B-41E2-A4EB-75B423AA9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021" y="1122363"/>
            <a:ext cx="11050622" cy="2387600"/>
          </a:xfrm>
        </p:spPr>
        <p:txBody>
          <a:bodyPr/>
          <a:lstStyle/>
          <a:p>
            <a:r>
              <a:rPr lang="ru-RU" dirty="0"/>
              <a:t>Проект крестики-нолики/сапер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C5BC331-F566-496A-A951-F22D63FCB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32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9B4F35-6871-499A-8D6C-1BEC8750F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Лаб1   Фон для таблицы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3985C8-9308-4CB3-B003-94A6D1F06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Добавить в верстку выбор типа игры: элементы управления </a:t>
            </a:r>
            <a:r>
              <a:rPr lang="en-US" b="1" dirty="0"/>
              <a:t>input type=“radio”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Сделать обработчик события </a:t>
            </a:r>
            <a:r>
              <a:rPr lang="en-US" b="1" dirty="0"/>
              <a:t>click</a:t>
            </a:r>
            <a:r>
              <a:rPr lang="ru-RU" dirty="0"/>
              <a:t> по элементам </a:t>
            </a:r>
            <a:r>
              <a:rPr lang="en-US" b="1" dirty="0"/>
              <a:t>radio</a:t>
            </a:r>
            <a:endParaRPr lang="ru-RU" b="1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 обработчике в зависимости от типа игры добавлять или удалять класс для таблицы. Например</a:t>
            </a:r>
            <a:r>
              <a:rPr lang="en-US" dirty="0"/>
              <a:t>, </a:t>
            </a:r>
            <a:r>
              <a:rPr lang="ru-RU" dirty="0"/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pole.classList.remove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"sapper"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где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pole – 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ссылка на таблицу (тег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 файле *.</a:t>
            </a:r>
            <a:r>
              <a:rPr lang="en-US" dirty="0" err="1"/>
              <a:t>css</a:t>
            </a:r>
            <a:r>
              <a:rPr lang="en-US" dirty="0"/>
              <a:t>  </a:t>
            </a:r>
            <a:r>
              <a:rPr lang="ru-RU" dirty="0"/>
              <a:t>добавить правило для этого класс: </a:t>
            </a:r>
            <a:r>
              <a:rPr lang="en-US" dirty="0"/>
              <a:t>background-image: </a:t>
            </a:r>
            <a:r>
              <a:rPr lang="en-US" dirty="0" err="1"/>
              <a:t>url</a:t>
            </a:r>
            <a:r>
              <a:rPr lang="en-US" dirty="0"/>
              <a:t>(‘</a:t>
            </a:r>
            <a:r>
              <a:rPr lang="ru-RU" dirty="0"/>
              <a:t>имя файла фона</a:t>
            </a:r>
            <a:r>
              <a:rPr lang="en-US" dirty="0"/>
              <a:t>’);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1167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9B4F35-6871-499A-8D6C-1BEC8750F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Лаб2   Установка мин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3985C8-9308-4CB3-B003-94A6D1F06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sz="3500" dirty="0"/>
              <a:t>Создать функцию (например </a:t>
            </a:r>
            <a:r>
              <a:rPr lang="en-US" sz="3500" dirty="0"/>
              <a:t>mining()</a:t>
            </a:r>
            <a:r>
              <a:rPr lang="ru-RU" sz="3500" dirty="0"/>
              <a:t>), в которой</a:t>
            </a:r>
            <a:r>
              <a:rPr lang="ru-RU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Создается пустой массив  </a:t>
            </a:r>
            <a:r>
              <a:rPr lang="en-US" dirty="0"/>
              <a:t>mines:   mines = [];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 массив добавляется количество элементов, равное количеству клеток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Всем элементам массива изначально присваивается значение = 0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Первым </a:t>
            </a:r>
            <a:r>
              <a:rPr lang="en-US" dirty="0"/>
              <a:t>n</a:t>
            </a:r>
            <a:r>
              <a:rPr lang="ru-RU" dirty="0"/>
              <a:t> элементам массива присваивается значение = 1,  где </a:t>
            </a:r>
            <a:r>
              <a:rPr lang="en-US" dirty="0"/>
              <a:t>n – </a:t>
            </a:r>
            <a:r>
              <a:rPr lang="ru-RU" dirty="0"/>
              <a:t>количество мин. Это количество можно задать в программе либо запросить у пользователя.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Массив перемешивается функцией </a:t>
            </a:r>
            <a:r>
              <a:rPr lang="en-US" dirty="0"/>
              <a:t>Shuffle1 (</a:t>
            </a:r>
            <a:r>
              <a:rPr lang="ru-RU" dirty="0"/>
              <a:t>см. проект Слова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Ячейкам поля, индексы которых совпадают с индексами единичных элементов массива </a:t>
            </a:r>
            <a:r>
              <a:rPr lang="en-US" dirty="0"/>
              <a:t>mines </a:t>
            </a:r>
            <a:r>
              <a:rPr lang="ru-RU" dirty="0"/>
              <a:t>присваивается класс: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refs[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hidden_mine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6054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9B4F35-6871-499A-8D6C-1BEC8750F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Лаб3 Основной код для игры Сапер 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3985C8-9308-4CB3-B003-94A6D1F06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1255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Проверяем тип игры.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Если тип «Сапер»</a:t>
            </a:r>
          </a:p>
          <a:p>
            <a:pPr marL="0" indent="0" algn="ctr">
              <a:buNone/>
            </a:pPr>
            <a:r>
              <a:rPr lang="ru-RU" b="1" dirty="0"/>
              <a:t>Дополнение в обработчик клика по клетке (функция </a:t>
            </a:r>
            <a:r>
              <a:rPr lang="en-US" b="1" dirty="0"/>
              <a:t>f1</a:t>
            </a:r>
            <a:r>
              <a:rPr lang="ru-RU" b="1" dirty="0"/>
              <a:t>):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Если эта клетка имела класс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hidden_mine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, то делаем ее видимой: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.className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visible_mine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В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для этого класса определяем фон с картинкой мины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Если клетка не имела класса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hidden_mine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, то пишем ей класс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nomine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и в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записываем количество мин по соседству. В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для класса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nomine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цвет фона белый.</a:t>
            </a:r>
          </a:p>
          <a:p>
            <a:pPr marL="971550" lvl="1" indent="-514350">
              <a:buFont typeface="+mj-lt"/>
              <a:buAutoNum type="arabicPeriod"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 algn="ctr">
              <a:buNone/>
            </a:pPr>
            <a:r>
              <a:rPr lang="ru-RU" sz="2800" b="1" dirty="0"/>
              <a:t>Другие дополнения</a:t>
            </a:r>
            <a:endParaRPr lang="ru-RU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В функцию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newgame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добавляем вызов функции </a:t>
            </a:r>
            <a:r>
              <a:rPr lang="en-US" sz="2400" dirty="0"/>
              <a:t>mining()</a:t>
            </a:r>
            <a:r>
              <a:rPr lang="ru-RU" sz="2400" dirty="0"/>
              <a:t> для переустановки мин. (Если тип игры «Сапер»)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Добавить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newgame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вторым обработчиком </a:t>
            </a:r>
            <a:r>
              <a:rPr lang="ru-RU" dirty="0"/>
              <a:t>события </a:t>
            </a:r>
            <a:r>
              <a:rPr lang="en-US" b="1" dirty="0"/>
              <a:t>click</a:t>
            </a:r>
            <a:r>
              <a:rPr lang="ru-RU" dirty="0"/>
              <a:t> по элементам </a:t>
            </a:r>
            <a:r>
              <a:rPr lang="en-US" b="1" dirty="0"/>
              <a:t>radio</a:t>
            </a:r>
            <a:r>
              <a:rPr lang="ru-RU" b="1" dirty="0"/>
              <a:t>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81008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309</Words>
  <Application>Microsoft Office PowerPoint</Application>
  <PresentationFormat>Широкоэкранный</PresentationFormat>
  <Paragraphs>25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Тема Office</vt:lpstr>
      <vt:lpstr>Проект крестики-нолики/сапер</vt:lpstr>
      <vt:lpstr>Лаб1   Фон для таблицы</vt:lpstr>
      <vt:lpstr>Лаб2   Установка мин</vt:lpstr>
      <vt:lpstr>Лаб3 Основной код для игры Сапер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Vladimir Smolnikov</dc:creator>
  <cp:lastModifiedBy>Vladimir Smolnikov</cp:lastModifiedBy>
  <cp:revision>21</cp:revision>
  <dcterms:created xsi:type="dcterms:W3CDTF">2022-03-28T14:35:49Z</dcterms:created>
  <dcterms:modified xsi:type="dcterms:W3CDTF">2022-03-28T15:34:10Z</dcterms:modified>
</cp:coreProperties>
</file>