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4B3C4-76B3-4274-B492-C3519892C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EAA5D1-9EA0-4D99-8AEE-FDEB280D0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6DF742-3038-4D0B-8796-8DE03356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0BB-20A3-4046-B22A-0FD84CAC532B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504969-229D-4CBC-803C-496BAC5C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D6CE79-91A5-4920-A605-019791DE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C792-F291-4859-9E4E-B7CE8BABC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37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1F209-E4CC-4A16-AD37-F885F9CE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EBFF57-8AC6-4B3E-8D69-976399EDD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7DF992-4A57-4EFD-9710-2D59B540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0BB-20A3-4046-B22A-0FD84CAC532B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EAE917-7E8B-49E6-AE29-70FB4A2B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9F6ABD-F93E-4E1F-8968-ADF88B89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C792-F291-4859-9E4E-B7CE8BABC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71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50F1E62-640B-42C2-BA31-13E96E20A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F352F9-E713-4F2B-9DFB-4D771A178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D5A23B-6463-4CCE-83C4-10013019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0BB-20A3-4046-B22A-0FD84CAC532B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6A8905-58FB-432A-A46B-869B681B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E05C9B-0A7E-4CF8-B1CB-502B28BB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C792-F291-4859-9E4E-B7CE8BABC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8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22A18-22D5-45D0-BC26-1A7D7385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F8C703-9507-4659-B27E-CECBB3AD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3CCE86-68EF-42ED-9291-D2D08785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0BB-20A3-4046-B22A-0FD84CAC532B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9E425B-A7BD-4598-8CA9-DC417963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DD475B-C436-4777-A636-919210D8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C792-F291-4859-9E4E-B7CE8BABC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55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389A1-AF17-434D-9B44-F6DD7716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86A83D-5AAE-492D-9C95-A521C3183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AB5ED0-D3F5-457B-9891-74C4781F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0BB-20A3-4046-B22A-0FD84CAC532B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D1F39A-BB97-4A21-A200-A273A4D0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26E1AE-086C-4A7F-B540-616F4F42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C792-F291-4859-9E4E-B7CE8BABC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02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57761-0798-4467-890F-6A539A62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1560F1-B82E-4153-90BE-A61E7B45B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5650CC-5827-4F06-9C07-1ED718C29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D3BCC6-D646-4654-8314-F70D7A4F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0BB-20A3-4046-B22A-0FD84CAC532B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0496DF-D50D-4FDC-83FC-E096F84A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34B8AE-E7D4-466F-B0A1-39031B7A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C792-F291-4859-9E4E-B7CE8BABC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84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7FF7F-53AC-4458-B11A-85A5978C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728620-1229-4B4C-8E3C-DD662E73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EC38CD-A3A9-4DE3-965B-86D119D74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567E3B-12EC-4606-838E-6030674A0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2A6570-F1C4-46E8-9FBF-10990ED7D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D67658-E9EA-413D-A5D8-CCE7DD365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0BB-20A3-4046-B22A-0FD84CAC532B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44AE51-270A-4B7A-B97C-BE0563FB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2475EC-969C-4CF5-90C6-1419B949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C792-F291-4859-9E4E-B7CE8BABC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91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5F891-101A-47C8-9FE3-DEBFE445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B7A000-1AF9-4E8B-8533-4798C6D6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0BB-20A3-4046-B22A-0FD84CAC532B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B4DB0D-58BF-4756-945B-13878D38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860A04-443B-4716-BAF5-E42EBB5A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C792-F291-4859-9E4E-B7CE8BABC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53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338EF1-F5D0-4CCF-8E6B-36E1EDE8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0BB-20A3-4046-B22A-0FD84CAC532B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AA038FB-26BA-4DB2-8DF4-68970BC6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57FE99-CF46-4049-A8C4-BDCFDFF3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C792-F291-4859-9E4E-B7CE8BABC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09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DAE7D-01ED-47F5-985E-76779F38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9AF51F-E103-419C-8E1C-7FBFD7F1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66172F-C33D-4429-B722-325667351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349511-423A-452D-B5F8-A638C85A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0BB-20A3-4046-B22A-0FD84CAC532B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2D22C1-9B9B-4E0C-97FC-E6184B5D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A17134-F087-443E-85ED-E0496B09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C792-F291-4859-9E4E-B7CE8BABC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23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E0266-DAB3-4060-A614-8F778C83E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ABF9E64-7C31-492C-96FF-E498D1381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2F1C51-3776-4197-AAD5-FB1A99BB8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78FB89-5860-4620-A2B9-9A78D279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0BB-20A3-4046-B22A-0FD84CAC532B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C1BCEE-9C65-4E20-BA88-6EC5D5AB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2E6343-98BA-462C-83A8-AC3D924A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C792-F291-4859-9E4E-B7CE8BABC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36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9AE00-6C6E-4EA5-AB46-D30BE48B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25FE0E-D4F4-447A-99E1-7C82B86B6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A61909-D892-4AD4-805D-4C119D604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1D0BB-20A3-4046-B22A-0FD84CAC532B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4BD364-80BE-487D-88E3-034A083A5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E8F9D1-2D9C-40BB-923A-E37EC83AB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5C792-F291-4859-9E4E-B7CE8BABC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70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727E4-130D-4EA8-B9D2-F21435F00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09" y="1122363"/>
            <a:ext cx="11851689" cy="2387600"/>
          </a:xfrm>
        </p:spPr>
        <p:txBody>
          <a:bodyPr>
            <a:normAutofit/>
          </a:bodyPr>
          <a:lstStyle/>
          <a:p>
            <a:r>
              <a:rPr lang="ru-RU" sz="4800" dirty="0"/>
              <a:t>Проект «Получение из </a:t>
            </a:r>
            <a:r>
              <a:rPr lang="en-US" sz="4800" dirty="0"/>
              <a:t>IP-</a:t>
            </a:r>
            <a:r>
              <a:rPr lang="ru-RU" sz="4800" dirty="0"/>
              <a:t>адреса и маски адреса сети и адреса компьютера»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611992-366B-4DD6-8F3F-0647D52AD3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69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8E62A-3153-4A89-A205-6A14324D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Лабораторная работа №1. Верстка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696957-98B6-4753-ACF1-F320AD647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Табличная верстка – Создание макета в </a:t>
            </a:r>
            <a:r>
              <a:rPr lang="en-US" dirty="0"/>
              <a:t>Excel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Создание таблицы в </a:t>
            </a:r>
            <a:r>
              <a:rPr lang="en-US" dirty="0"/>
              <a:t>HTML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Добавление метки на кнопку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Создание </a:t>
            </a:r>
            <a:r>
              <a:rPr lang="en-US" dirty="0"/>
              <a:t>CSS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802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20208-A2A9-4193-972E-A41B32C5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Лабораторная работа №2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r>
              <a:rPr lang="ru-RU" b="1" dirty="0">
                <a:solidFill>
                  <a:srgbClr val="FF0000"/>
                </a:solidFill>
              </a:rPr>
              <a:t>Создание обработчика для кнопки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B268D5-C5F4-42FE-8503-158BB4416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Создание массива ссылок на поля </a:t>
            </a:r>
            <a:r>
              <a:rPr lang="en-US" dirty="0"/>
              <a:t>input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Создание ссылки на кнопку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Добавление обработчика к событию </a:t>
            </a:r>
            <a:r>
              <a:rPr lang="en-US" dirty="0"/>
              <a:t>click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Создание функции-обработчика клика по кнопке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Тестовый вывод введенных значения адреса и маски в поля вывода адреса сети и адреса компа в десятичном виде.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Тестовый вывод введенных значения адреса и маски в поля вывода адреса сети и адреса компа в двоичном виде.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38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526C6-E5AE-4C37-BC1D-F3F27987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Лабораторная работа №3.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Получение и вывод результата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D0B764-3748-4732-BF49-7845AAF50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Вычисление и вывод адреса сети октетами (десятичными числами)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Вычисление длины маски (количество в ней единиц)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Вырезаем из общего адреса часть, начинающуюся с длины маски. Преобразуем полученную подстроку в десятичное число – адрес компа, выводим его.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Преобразуем десятичный адрес компа в шестнадцатеричный.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Очищаем </a:t>
            </a:r>
            <a:r>
              <a:rPr lang="ru-RU"/>
              <a:t>старый шестнадцатеричный  адрес компа.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Выводим адрес компа октетами справа налево, беря по две шестнадцатеричные цифры и преобразуя их в десятичное число.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75707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188</Words>
  <Application>Microsoft Office PowerPoint</Application>
  <PresentationFormat>Широкоэкранный</PresentationFormat>
  <Paragraphs>20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Проект «Получение из IP-адреса и маски адреса сети и адреса компьютера»</vt:lpstr>
      <vt:lpstr>Лабораторная работа №1. Верстка</vt:lpstr>
      <vt:lpstr>Лабораторная работа №2. Создание обработчика для кнопки</vt:lpstr>
      <vt:lpstr>Лабораторная работа №3. Получение и вывод результата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 Smolnikov</dc:creator>
  <cp:lastModifiedBy>Vladimir Smolnikov</cp:lastModifiedBy>
  <cp:revision>15</cp:revision>
  <dcterms:created xsi:type="dcterms:W3CDTF">2021-03-28T18:58:04Z</dcterms:created>
  <dcterms:modified xsi:type="dcterms:W3CDTF">2021-11-14T15:38:45Z</dcterms:modified>
</cp:coreProperties>
</file>