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0" r:id="rId9"/>
    <p:sldId id="25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E30-B548-41F5-9ED5-B4537BDB4433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C211-6F6B-467A-8C21-65D11915C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54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E30-B548-41F5-9ED5-B4537BDB4433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C211-6F6B-467A-8C21-65D11915C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04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E30-B548-41F5-9ED5-B4537BDB4433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C211-6F6B-467A-8C21-65D11915C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3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E30-B548-41F5-9ED5-B4537BDB4433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C211-6F6B-467A-8C21-65D11915C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99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E30-B548-41F5-9ED5-B4537BDB4433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C211-6F6B-467A-8C21-65D11915C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6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E30-B548-41F5-9ED5-B4537BDB4433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C211-6F6B-467A-8C21-65D11915C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64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E30-B548-41F5-9ED5-B4537BDB4433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C211-6F6B-467A-8C21-65D11915C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47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E30-B548-41F5-9ED5-B4537BDB4433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C211-6F6B-467A-8C21-65D11915C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2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E30-B548-41F5-9ED5-B4537BDB4433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C211-6F6B-467A-8C21-65D11915C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19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E30-B548-41F5-9ED5-B4537BDB4433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C211-6F6B-467A-8C21-65D11915C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2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E30-B548-41F5-9ED5-B4537BDB4433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C211-6F6B-467A-8C21-65D11915C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34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EE30-B548-41F5-9ED5-B4537BDB4433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C211-6F6B-467A-8C21-65D11915C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36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54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E9332-D1EA-4D6A-9067-D7DC0F76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Создание фона экрана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C0EB7F-50CD-4931-B298-EA3F25E6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Создаем файл </a:t>
            </a:r>
            <a:r>
              <a:rPr lang="ru-RU" b="1" dirty="0"/>
              <a:t>игра.</a:t>
            </a:r>
            <a:r>
              <a:rPr lang="en-US" b="1" dirty="0"/>
              <a:t>html </a:t>
            </a:r>
            <a:r>
              <a:rPr lang="ru-RU" dirty="0"/>
              <a:t>с тегом </a:t>
            </a:r>
            <a:r>
              <a:rPr lang="en-US" b="1" dirty="0"/>
              <a:t>div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b="1" dirty="0"/>
              <a:t>pole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Создаем в отдельной папке файл </a:t>
            </a:r>
            <a:r>
              <a:rPr lang="en-US" b="1" dirty="0"/>
              <a:t>style.css</a:t>
            </a:r>
            <a:r>
              <a:rPr lang="en-US" dirty="0"/>
              <a:t> </a:t>
            </a:r>
            <a:r>
              <a:rPr lang="ru-RU" dirty="0"/>
              <a:t>и копируем туда же файл картинки.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Подключаем файл </a:t>
            </a:r>
            <a:r>
              <a:rPr lang="en-US" b="1" dirty="0"/>
              <a:t>style.css  </a:t>
            </a:r>
            <a:r>
              <a:rPr lang="ru-RU" dirty="0"/>
              <a:t>к файлу </a:t>
            </a:r>
            <a:r>
              <a:rPr lang="ru-RU" b="1" dirty="0"/>
              <a:t>игра.</a:t>
            </a:r>
            <a:r>
              <a:rPr lang="en-US" b="1" dirty="0"/>
              <a:t>html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класса </a:t>
            </a:r>
            <a:r>
              <a:rPr lang="en-US" dirty="0"/>
              <a:t>pole </a:t>
            </a:r>
            <a:r>
              <a:rPr lang="ru-RU" dirty="0"/>
              <a:t>определяем: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background-image</a:t>
            </a:r>
            <a:endParaRPr lang="ru-RU" b="1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height: 100vh;</a:t>
            </a:r>
            <a:endParaRPr lang="ru-RU" b="1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background-size: cover;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всех селекторов (</a:t>
            </a:r>
            <a:r>
              <a:rPr lang="ru-RU" b="1" dirty="0"/>
              <a:t>*</a:t>
            </a:r>
            <a:r>
              <a:rPr lang="ru-RU" dirty="0"/>
              <a:t>) определяем </a:t>
            </a:r>
            <a:r>
              <a:rPr lang="en-US" b="1" dirty="0"/>
              <a:t>margin: 0</a:t>
            </a:r>
            <a:r>
              <a:rPr lang="ru-RU" b="1" dirty="0"/>
              <a:t> 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74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27F26-FB20-4B41-83F0-CFCEF6C8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Создание стартового окна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63C31-CED2-4AD2-91DC-747F027C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Создаем </a:t>
            </a:r>
            <a:r>
              <a:rPr lang="en-US" b="1" dirty="0"/>
              <a:t>div</a:t>
            </a:r>
            <a:r>
              <a:rPr lang="en-US" dirty="0"/>
              <a:t> </a:t>
            </a:r>
            <a:r>
              <a:rPr lang="ru-RU" dirty="0"/>
              <a:t>в который добавим: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название игры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Список для ввода правил игры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форму для ввода имени и кнопку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позиционирования определим для </a:t>
            </a:r>
            <a:r>
              <a:rPr lang="en-US" dirty="0"/>
              <a:t>div </a:t>
            </a:r>
            <a:r>
              <a:rPr lang="ru-RU" dirty="0"/>
              <a:t>класс </a:t>
            </a:r>
            <a:r>
              <a:rPr lang="en-US" b="1" dirty="0"/>
              <a:t>start</a:t>
            </a:r>
            <a:r>
              <a:rPr lang="en-US" dirty="0"/>
              <a:t> </a:t>
            </a:r>
            <a:r>
              <a:rPr lang="ru-RU" dirty="0"/>
              <a:t>определим   для него  </a:t>
            </a:r>
            <a:r>
              <a:rPr lang="en-US" b="1" dirty="0" err="1"/>
              <a:t>css</a:t>
            </a:r>
            <a:r>
              <a:rPr lang="ru-RU" dirty="0"/>
              <a:t>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 err="1"/>
              <a:t>position</a:t>
            </a:r>
            <a:r>
              <a:rPr lang="ru-RU" dirty="0"/>
              <a:t>: </a:t>
            </a:r>
            <a:r>
              <a:rPr lang="ru-RU" dirty="0" err="1"/>
              <a:t>absolute</a:t>
            </a:r>
            <a:r>
              <a:rPr lang="ru-RU" dirty="0"/>
              <a:t>;	/*позиционирование независимо от других*/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    </a:t>
            </a:r>
            <a:r>
              <a:rPr lang="ru-RU" dirty="0" err="1"/>
              <a:t>left</a:t>
            </a:r>
            <a:r>
              <a:rPr lang="ru-RU" dirty="0"/>
              <a:t>: 50%;          	/*смещение 50% влево от начала экрана*/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    top:50%;	</a:t>
            </a:r>
            <a:r>
              <a:rPr lang="en-US" dirty="0"/>
              <a:t>          </a:t>
            </a:r>
            <a:r>
              <a:rPr lang="ru-RU" dirty="0"/>
              <a:t>/* смещение 50% вниз от начала экрана */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    </a:t>
            </a:r>
            <a:r>
              <a:rPr lang="ru-RU" dirty="0" err="1"/>
              <a:t>transform</a:t>
            </a:r>
            <a:r>
              <a:rPr lang="ru-RU" dirty="0"/>
              <a:t>: </a:t>
            </a:r>
            <a:r>
              <a:rPr lang="ru-RU" dirty="0" err="1"/>
              <a:t>translate</a:t>
            </a:r>
            <a:r>
              <a:rPr lang="ru-RU" dirty="0"/>
              <a:t>(-50%, -50%);     /* смещаем влево и вверх на половину собственной ширины и высоты*/</a:t>
            </a:r>
            <a:r>
              <a:rPr lang="en-US" dirty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97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27F26-FB20-4B41-83F0-CFCEF6C8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Создание стартового окна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63C31-CED2-4AD2-91DC-747F027C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825625"/>
            <a:ext cx="11576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			</a:t>
            </a:r>
            <a:r>
              <a:rPr lang="ru-RU" b="1" dirty="0"/>
              <a:t>Добавляем</a:t>
            </a:r>
            <a:r>
              <a:rPr lang="ru-RU" dirty="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width: 500px;</a:t>
            </a:r>
            <a:r>
              <a:rPr lang="ru-RU" dirty="0"/>
              <a:t>  </a:t>
            </a:r>
            <a:r>
              <a:rPr lang="en-US" dirty="0"/>
              <a:t>                           /*</a:t>
            </a:r>
            <a:r>
              <a:rPr lang="ru-RU" dirty="0"/>
              <a:t> ширина </a:t>
            </a:r>
            <a:r>
              <a:rPr lang="en-US" dirty="0"/>
              <a:t>div  */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background-color: grey; 	/*</a:t>
            </a:r>
            <a:r>
              <a:rPr lang="ru-RU" dirty="0"/>
              <a:t> цвет фона </a:t>
            </a:r>
            <a:r>
              <a:rPr lang="en-US" dirty="0"/>
              <a:t>div  */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border-color: white; 		/*</a:t>
            </a:r>
            <a:r>
              <a:rPr lang="ru-RU" dirty="0">
                <a:highlight>
                  <a:srgbClr val="FFFF00"/>
                </a:highlight>
              </a:rPr>
              <a:t> описание границы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div */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border-style: solid;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border-width: 5px;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border-radius: 10%;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padding: 100px; 		/*</a:t>
            </a:r>
            <a:r>
              <a:rPr lang="ru-RU" dirty="0"/>
              <a:t> отступ внутренних надписей от границы </a:t>
            </a:r>
            <a:r>
              <a:rPr lang="en-US" dirty="0"/>
              <a:t>div  */</a:t>
            </a:r>
          </a:p>
        </p:txBody>
      </p:sp>
    </p:spTree>
    <p:extLst>
      <p:ext uri="{BB962C8B-B14F-4D97-AF65-F5344CB8AC3E}">
        <p14:creationId xmlns:p14="http://schemas.microsoft.com/office/powerpoint/2010/main" val="253280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27F26-FB20-4B41-83F0-CFCEF6C8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Добавление формы на стартовое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63C31-CED2-4AD2-91DC-747F027C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825625"/>
            <a:ext cx="1157648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				</a:t>
            </a:r>
            <a:r>
              <a:rPr lang="ru-RU" b="1" dirty="0"/>
              <a:t>Добавляем в </a:t>
            </a:r>
            <a:r>
              <a:rPr lang="en-US" b="1" dirty="0"/>
              <a:t>html</a:t>
            </a:r>
            <a:r>
              <a:rPr lang="ru-RU" dirty="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&lt;form id="</a:t>
            </a:r>
            <a:r>
              <a:rPr lang="en-US" dirty="0" err="1"/>
              <a:t>nameForm</a:t>
            </a:r>
            <a:r>
              <a:rPr lang="en-US" dirty="0"/>
              <a:t>"&gt;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	&lt;input type="text" name="" placeholder="</a:t>
            </a:r>
            <a:r>
              <a:rPr lang="ru-RU" dirty="0"/>
              <a:t>Введите ваше имя"</a:t>
            </a:r>
            <a:r>
              <a:rPr lang="en-US" dirty="0"/>
              <a:t>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	&lt;input type="submit" name=""&gt;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&lt;/form&gt;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sz="2800" b="1" dirty="0"/>
              <a:t>				</a:t>
            </a:r>
            <a:r>
              <a:rPr lang="ru-RU" sz="2800" b="1" dirty="0"/>
              <a:t>Добавляем в</a:t>
            </a:r>
            <a:r>
              <a:rPr lang="en-US" sz="2800" b="1" dirty="0"/>
              <a:t> CSS</a:t>
            </a:r>
            <a:endParaRPr lang="en-US" sz="2800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#</a:t>
            </a:r>
            <a:r>
              <a:rPr lang="en-US" dirty="0" err="1"/>
              <a:t>nameForm</a:t>
            </a:r>
            <a:r>
              <a:rPr lang="en-US" dirty="0"/>
              <a:t> {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	position: relative;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	top: 20px;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}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#</a:t>
            </a:r>
            <a:r>
              <a:rPr lang="en-US" dirty="0" err="1"/>
              <a:t>nameForm</a:t>
            </a:r>
            <a:r>
              <a:rPr lang="en-US" dirty="0"/>
              <a:t> {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	left: 50%;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	width: 260px;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	transform: translate(-50%, 0);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}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9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7F7E8-B523-4CEB-8390-17B66C4F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Добавление </a:t>
            </a:r>
            <a:r>
              <a:rPr lang="en-US" b="1" dirty="0"/>
              <a:t>CSS</a:t>
            </a:r>
            <a:r>
              <a:rPr lang="ru-RU" b="1" dirty="0"/>
              <a:t>-анимации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75D35-2DB0-476A-89B0-DD6F2B1E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Подключение второго файла </a:t>
            </a:r>
            <a:r>
              <a:rPr lang="en-US" dirty="0" err="1"/>
              <a:t>css</a:t>
            </a:r>
            <a:endParaRPr lang="en-US" dirty="0"/>
          </a:p>
          <a:p>
            <a:r>
              <a:rPr lang="ru-RU" dirty="0"/>
              <a:t>Создаем контейнер для буквы:</a:t>
            </a:r>
            <a:r>
              <a:rPr lang="en-US" dirty="0"/>
              <a:t> span</a:t>
            </a:r>
            <a:endParaRPr lang="ru-RU" dirty="0"/>
          </a:p>
          <a:p>
            <a:r>
              <a:rPr lang="ru-RU" dirty="0"/>
              <a:t>Создаем правило анимации </a:t>
            </a:r>
            <a:r>
              <a:rPr lang="en-US" dirty="0"/>
              <a:t>@keyframes    </a:t>
            </a:r>
            <a:r>
              <a:rPr lang="en-US" dirty="0">
                <a:highlight>
                  <a:srgbClr val="FFFF00"/>
                </a:highlight>
              </a:rPr>
              <a:t>a</a:t>
            </a:r>
          </a:p>
          <a:p>
            <a:r>
              <a:rPr lang="ru-RU" dirty="0"/>
              <a:t>Создаем строку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ru-RU" dirty="0"/>
              <a:t>для селектора </a:t>
            </a:r>
            <a:r>
              <a:rPr lang="en-US" dirty="0"/>
              <a:t>span</a:t>
            </a:r>
            <a:r>
              <a:rPr lang="ru-RU" dirty="0"/>
              <a:t> внутри класса, в которой тип блока </a:t>
            </a:r>
            <a:r>
              <a:rPr lang="en-US" dirty="0"/>
              <a:t>inline-block, animation      </a:t>
            </a:r>
            <a:r>
              <a:rPr lang="en-US" dirty="0">
                <a:highlight>
                  <a:srgbClr val="FFFF00"/>
                </a:highlight>
              </a:rPr>
              <a:t>a</a:t>
            </a:r>
            <a:endParaRPr lang="ru-R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5274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AFC44-2976-4AB7-A3AA-BC258C02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Выбор персонажа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780C64-FEFB-49B1-99E4-D66DB713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Добавляем таблицу  2х4</a:t>
            </a:r>
          </a:p>
          <a:p>
            <a:r>
              <a:rPr lang="ru-RU" dirty="0"/>
              <a:t>В верхней строке выводим картинки </a:t>
            </a:r>
            <a:r>
              <a:rPr lang="ru-RU" dirty="0" err="1"/>
              <a:t>Тимона</a:t>
            </a:r>
            <a:r>
              <a:rPr lang="ru-RU" dirty="0"/>
              <a:t> и </a:t>
            </a:r>
            <a:r>
              <a:rPr lang="ru-RU" dirty="0" err="1"/>
              <a:t>Пумбы</a:t>
            </a:r>
            <a:r>
              <a:rPr lang="ru-RU" dirty="0"/>
              <a:t> (по две)</a:t>
            </a:r>
          </a:p>
          <a:p>
            <a:r>
              <a:rPr lang="ru-RU" dirty="0"/>
              <a:t>В нижней строке набор радиокнопок </a:t>
            </a:r>
            <a:r>
              <a:rPr lang="en-US" dirty="0"/>
              <a:t>(</a:t>
            </a:r>
            <a:r>
              <a:rPr lang="ru-RU" dirty="0"/>
              <a:t>четыре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Для отдельной настройки нижней строки для верхних ячеек используем теги не </a:t>
            </a:r>
            <a:r>
              <a:rPr lang="en-US" b="1" dirty="0"/>
              <a:t>td</a:t>
            </a:r>
            <a:r>
              <a:rPr lang="ru-RU" dirty="0"/>
              <a:t>, а</a:t>
            </a:r>
            <a:r>
              <a:rPr lang="en-US" dirty="0"/>
              <a:t> </a:t>
            </a:r>
            <a:r>
              <a:rPr lang="en-US" b="1" dirty="0" err="1"/>
              <a:t>th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09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BFE28-A5A1-4770-AD25-47A9FC3D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Поля: Имя,</a:t>
            </a:r>
            <a:r>
              <a:rPr lang="en-US" b="1" dirty="0"/>
              <a:t> </a:t>
            </a:r>
            <a:r>
              <a:rPr lang="ru-RU" b="1" dirty="0"/>
              <a:t>Жизнь, Гусеницы</a:t>
            </a:r>
            <a:r>
              <a:rPr lang="en-US" b="1" dirty="0"/>
              <a:t>,</a:t>
            </a:r>
            <a:r>
              <a:rPr lang="ru-RU" b="1" dirty="0"/>
              <a:t>Таймер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2B1BA-C24D-49AF-852A-FBD719F90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2216243"/>
            <a:ext cx="11913833" cy="3527610"/>
          </a:xfrm>
        </p:spPr>
        <p:txBody>
          <a:bodyPr>
            <a:normAutofit fontScale="92500"/>
          </a:bodyPr>
          <a:lstStyle/>
          <a:p>
            <a:r>
              <a:rPr lang="ru-RU" dirty="0"/>
              <a:t>Вносим в </a:t>
            </a:r>
            <a:r>
              <a:rPr lang="en-US" dirty="0"/>
              <a:t>HTML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b="1" dirty="0"/>
              <a:t>div</a:t>
            </a:r>
            <a:r>
              <a:rPr lang="en-US" dirty="0"/>
              <a:t> class="</a:t>
            </a:r>
            <a:r>
              <a:rPr lang="en-US" dirty="0" err="1"/>
              <a:t>nadpis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		&lt;div&gt;	</a:t>
            </a:r>
            <a:r>
              <a:rPr lang="ru-RU" dirty="0">
                <a:highlight>
                  <a:srgbClr val="FFFF00"/>
                </a:highlight>
              </a:rPr>
              <a:t>Имя пользователя: &lt;</a:t>
            </a:r>
            <a:r>
              <a:rPr lang="en-US" dirty="0">
                <a:highlight>
                  <a:srgbClr val="FFFF00"/>
                </a:highlight>
              </a:rPr>
              <a:t>span id="username"&gt;&lt;/span&gt;&lt;/div&gt;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		&lt;div &gt;</a:t>
            </a:r>
            <a:r>
              <a:rPr lang="ru-RU" dirty="0">
                <a:highlight>
                  <a:srgbClr val="00FF00"/>
                </a:highlight>
              </a:rPr>
              <a:t>Жизни: &lt;</a:t>
            </a:r>
            <a:r>
              <a:rPr lang="en-US" dirty="0">
                <a:highlight>
                  <a:srgbClr val="00FF00"/>
                </a:highlight>
              </a:rPr>
              <a:t>span&gt;100&lt;/span&gt;&lt;/div&gt;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		&lt;div class="</a:t>
            </a:r>
            <a:r>
              <a:rPr lang="en-US" dirty="0" err="1">
                <a:highlight>
                  <a:srgbClr val="00FFFF"/>
                </a:highlight>
              </a:rPr>
              <a:t>nadpisNiz</a:t>
            </a:r>
            <a:r>
              <a:rPr lang="en-US" dirty="0">
                <a:highlight>
                  <a:srgbClr val="00FFFF"/>
                </a:highlight>
              </a:rPr>
              <a:t>"&gt;</a:t>
            </a:r>
            <a:r>
              <a:rPr lang="ru-RU" dirty="0">
                <a:highlight>
                  <a:srgbClr val="00FFFF"/>
                </a:highlight>
              </a:rPr>
              <a:t>Съеденные гусеницы: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ru-RU" dirty="0">
                <a:highlight>
                  <a:srgbClr val="00FFFF"/>
                </a:highlight>
              </a:rPr>
              <a:t>&lt;</a:t>
            </a:r>
            <a:r>
              <a:rPr lang="en-US" dirty="0">
                <a:highlight>
                  <a:srgbClr val="00FFFF"/>
                </a:highlight>
              </a:rPr>
              <a:t>span&gt;0&lt;/span&gt;&lt;/div&gt;</a:t>
            </a:r>
          </a:p>
          <a:p>
            <a:pPr marL="0" indent="0">
              <a:buNone/>
            </a:pPr>
            <a:r>
              <a:rPr lang="en-US" dirty="0">
                <a:highlight>
                  <a:srgbClr val="FF00FF"/>
                </a:highlight>
              </a:rPr>
              <a:t>		&lt;div class="</a:t>
            </a:r>
            <a:r>
              <a:rPr lang="en-US" dirty="0" err="1">
                <a:highlight>
                  <a:srgbClr val="FF00FF"/>
                </a:highlight>
              </a:rPr>
              <a:t>nadpisNiz</a:t>
            </a:r>
            <a:r>
              <a:rPr lang="en-US" dirty="0">
                <a:highlight>
                  <a:srgbClr val="FF00FF"/>
                </a:highlight>
              </a:rPr>
              <a:t>"&gt;</a:t>
            </a:r>
            <a:r>
              <a:rPr lang="ru-RU" dirty="0">
                <a:highlight>
                  <a:srgbClr val="FF00FF"/>
                </a:highlight>
              </a:rPr>
              <a:t>Таймер: &lt;</a:t>
            </a:r>
            <a:r>
              <a:rPr lang="en-US" dirty="0">
                <a:highlight>
                  <a:srgbClr val="FF00FF"/>
                </a:highlight>
              </a:rPr>
              <a:t>span&gt;00:00&lt;/span&gt;&lt;/div&gt;</a:t>
            </a:r>
          </a:p>
          <a:p>
            <a:pPr marL="0" indent="0">
              <a:buNone/>
            </a:pPr>
            <a:r>
              <a:rPr lang="en-US" dirty="0"/>
              <a:t>	&lt;/</a:t>
            </a:r>
            <a:r>
              <a:rPr lang="en-US" b="1" dirty="0"/>
              <a:t>div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07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placeholder="Enter your name, Hero!"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8414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204</Words>
  <Application>Microsoft Office PowerPoint</Application>
  <PresentationFormat>Широкоэкранный</PresentationFormat>
  <Paragraphs>65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Создание фона экрана</vt:lpstr>
      <vt:lpstr>Создание стартового окна</vt:lpstr>
      <vt:lpstr>Создание стартового окна</vt:lpstr>
      <vt:lpstr>Добавление формы на стартовое окно</vt:lpstr>
      <vt:lpstr>Добавление CSS-анимации</vt:lpstr>
      <vt:lpstr>Выбор персонажа</vt:lpstr>
      <vt:lpstr>Поля: Имя, Жизнь, Гусеницы,Таймер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 Smolnikov</dc:creator>
  <cp:lastModifiedBy>Vladimir Smolnikov</cp:lastModifiedBy>
  <cp:revision>20</cp:revision>
  <dcterms:created xsi:type="dcterms:W3CDTF">2019-10-29T08:00:16Z</dcterms:created>
  <dcterms:modified xsi:type="dcterms:W3CDTF">2019-11-04T20:42:27Z</dcterms:modified>
</cp:coreProperties>
</file>