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1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3D4F-AA6D-4B9C-9828-C5F4D3157B1C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4405D-7CB6-4A0C-8581-34FAE354A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8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Использовать ролики из папки Верстка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368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2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Использовать ролики из папки Верстка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00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Старые ролики 1-4, 1-5, 1-6, 1-7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3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88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23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77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0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405D-7CB6-4A0C-8581-34FAE354AF0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9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88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4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9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03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0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2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4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12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4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6E1B-86AC-4126-8669-9597EBFE50C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59DF-207B-434F-8AB4-76DADB403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5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Последовательность действий при разработке игры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0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8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957" y="1825624"/>
            <a:ext cx="11128916" cy="47294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Гусеницы на карте должны генерироваться случайный образом.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Одновременно на экране должно быть не более 2 гусениц.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Гусеницы располагаются на возвышенностях.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того чтобы достать гусеницу персонажу необходимо запрыгнуть на возвышенность, подпрыгнув.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Он может находиться на возвышенности неограниченное время.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7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9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957" y="1825624"/>
            <a:ext cx="11128916" cy="47294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За каждую съеденную гусеницу дается 5 </a:t>
            </a:r>
            <a:r>
              <a:rPr lang="en-US" dirty="0"/>
              <a:t>HP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 каждое соприкосновение с гиеной отбирается 30 </a:t>
            </a:r>
            <a:r>
              <a:rPr lang="en-US" dirty="0"/>
              <a:t>HP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контакт длится больше 1 секунды, то 30 </a:t>
            </a:r>
            <a:r>
              <a:rPr lang="en-US" dirty="0"/>
              <a:t>HP</a:t>
            </a:r>
            <a:r>
              <a:rPr lang="ru-RU" dirty="0"/>
              <a:t> списывается за каждую полную секунду контакта.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Жизни игрока (</a:t>
            </a:r>
            <a:r>
              <a:rPr lang="en-US" dirty="0"/>
              <a:t>HP</a:t>
            </a:r>
            <a:r>
              <a:rPr lang="ru-RU" dirty="0"/>
              <a:t>) расходуются со скоростью 1</a:t>
            </a:r>
            <a:r>
              <a:rPr lang="en-US" dirty="0"/>
              <a:t>HP</a:t>
            </a:r>
            <a:r>
              <a:rPr lang="ru-RU" dirty="0"/>
              <a:t>/с на протяжении всей игры.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Игра заканчивается, как только игрок доходит до конца карты ( достигает правого местоположения) или происходит смерть персонажа по причине израсходования жизней.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66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10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957" y="1825624"/>
            <a:ext cx="11128916" cy="47294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При нажатии на кнопку ESC игра ставится на паузу, а при повторном нажатии - снимается с паузы.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 время паузы останавливаются все интерактивные действия, а также вся анимация, таймер тоже замирает, прекращается трата HP, игрок и гиены не двигаются.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Когда игрок идет обратно, он поворачивается в обратную сторону.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02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11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957" y="1825624"/>
            <a:ext cx="11128916" cy="48539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После завершения игры результаты должны быть сохранены на сервере и показана таблица с рейтингом. Баллы для рейтинга рассчитываются по формуле: 1000 – затраченное время в секундах + количество съеденных гусениц*10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После завершения игры открывается экран результатов, в котором формируется таблица с лучшими 10 игроками, если игрок не вошел в таблицу, то выводятся 9 лучших игроков, а в последней строке указывается место и результат игрока только что завершившего игру.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 экране результатов должна быть кнопка «Играть сначала», которая позволяет начать игру с начала, первый экран и ролик не отображаются.</a:t>
            </a:r>
          </a:p>
        </p:txBody>
      </p:sp>
    </p:spTree>
    <p:extLst>
      <p:ext uri="{BB962C8B-B14F-4D97-AF65-F5344CB8AC3E}">
        <p14:creationId xmlns:p14="http://schemas.microsoft.com/office/powerpoint/2010/main" val="395989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 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Распределить файлы по папкам. (Имена папок и файлов можно выбрать по своему усмотрению)</a:t>
            </a:r>
            <a:r>
              <a:rPr lang="en-US" dirty="0"/>
              <a:t>.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главную папку для игры </a:t>
            </a:r>
            <a:r>
              <a:rPr lang="ru-RU" b="1" dirty="0"/>
              <a:t>Игра </a:t>
            </a:r>
            <a:r>
              <a:rPr lang="ru-RU" b="1" dirty="0" err="1"/>
              <a:t>Тимон</a:t>
            </a:r>
            <a:r>
              <a:rPr lang="ru-RU" b="1" dirty="0"/>
              <a:t> и </a:t>
            </a:r>
            <a:r>
              <a:rPr lang="ru-RU" b="1" dirty="0" err="1"/>
              <a:t>Пумба</a:t>
            </a:r>
            <a:r>
              <a:rPr lang="ru-RU" b="1" dirty="0"/>
              <a:t>. </a:t>
            </a:r>
            <a:r>
              <a:rPr lang="ru-RU" dirty="0"/>
              <a:t>В ней создать папки </a:t>
            </a:r>
            <a:r>
              <a:rPr lang="en-US" b="1" dirty="0"/>
              <a:t>HTML</a:t>
            </a:r>
            <a:r>
              <a:rPr lang="ru-RU" b="1" dirty="0"/>
              <a:t>, </a:t>
            </a:r>
            <a:r>
              <a:rPr lang="en-US" b="1" dirty="0"/>
              <a:t>JS</a:t>
            </a:r>
            <a:r>
              <a:rPr lang="ru-RU" b="1" dirty="0"/>
              <a:t>, </a:t>
            </a:r>
            <a:r>
              <a:rPr lang="en-US" b="1" dirty="0"/>
              <a:t>CSS</a:t>
            </a:r>
            <a:r>
              <a:rPr lang="ru-RU" b="1" dirty="0"/>
              <a:t>, </a:t>
            </a:r>
            <a:r>
              <a:rPr lang="en-US" b="1" dirty="0"/>
              <a:t>MEDIA</a:t>
            </a:r>
            <a:r>
              <a:rPr lang="ru-RU" b="1" dirty="0"/>
              <a:t>.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Далее: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Файл </a:t>
            </a:r>
            <a:r>
              <a:rPr lang="ru-RU" b="1" dirty="0"/>
              <a:t>игра.</a:t>
            </a:r>
            <a:r>
              <a:rPr lang="en-US" b="1" dirty="0"/>
              <a:t>html </a:t>
            </a:r>
            <a:r>
              <a:rPr lang="ru-RU" dirty="0"/>
              <a:t>переместить в папку </a:t>
            </a:r>
            <a:r>
              <a:rPr lang="en-US" b="1" dirty="0"/>
              <a:t>HTML</a:t>
            </a:r>
            <a:r>
              <a:rPr lang="ru-RU" b="1" dirty="0"/>
              <a:t>.</a:t>
            </a:r>
            <a:r>
              <a:rPr lang="en-US" dirty="0"/>
              <a:t> 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Файл </a:t>
            </a:r>
            <a:r>
              <a:rPr lang="en-US" b="1" dirty="0"/>
              <a:t>prog.js </a:t>
            </a:r>
            <a:r>
              <a:rPr lang="ru-RU" dirty="0"/>
              <a:t>переместить в папку </a:t>
            </a:r>
            <a:r>
              <a:rPr lang="en-US" b="1" dirty="0"/>
              <a:t>JS</a:t>
            </a:r>
            <a:r>
              <a:rPr lang="ru-RU" b="1" dirty="0"/>
              <a:t>.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Файл </a:t>
            </a:r>
            <a:r>
              <a:rPr lang="en-US" b="1" dirty="0"/>
              <a:t>style.css </a:t>
            </a:r>
            <a:r>
              <a:rPr lang="ru-RU" dirty="0"/>
              <a:t>переместить в папку </a:t>
            </a:r>
            <a:r>
              <a:rPr lang="en-US" b="1" dirty="0"/>
              <a:t>CSS</a:t>
            </a:r>
            <a:r>
              <a:rPr lang="ru-RU" b="1" dirty="0"/>
              <a:t>.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Файлы образов, музыки, видео переместить в папку </a:t>
            </a:r>
            <a:r>
              <a:rPr lang="en-US" b="1" dirty="0"/>
              <a:t>MEDIA</a:t>
            </a:r>
            <a:endParaRPr lang="ru-RU" b="1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80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Игра должна начинаться со стартового экрана, который содержит название игры, инструкцию к игре, поле для ввода имени игрока и кнопку "Начать".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поле имени пустое, то кнопка не активна.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Инструкция к игре должна быть представлена анимировано.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Так же на стартовом экране можно выбрать персонажа для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27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ролика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аудио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41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Вывод имени игрока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начале игры запускается таймер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Функция </a:t>
            </a:r>
            <a:r>
              <a:rPr lang="en-US" b="1" dirty="0" err="1"/>
              <a:t>setInterval</a:t>
            </a:r>
            <a:r>
              <a:rPr lang="en-US" dirty="0"/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Функция </a:t>
            </a:r>
            <a:r>
              <a:rPr lang="en-US" dirty="0" err="1"/>
              <a:t>changetime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Старт мультика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Должна быть предоставлена возможность пропустить мультик и сразу начать игру при нажатии на пробел.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Старт звукового сопровождения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91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41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Персонаж располагается в левой стороне игрового поля (в левом нижнем углу), что является начальной границей карты.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ighlight>
                  <a:srgbClr val="FFFF00"/>
                </a:highlight>
              </a:rPr>
              <a:t>Образ персонажа соответствует выбору на стартовом экране.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Персонаж может передвигаться с помощью клавиш-стрелок: налево и направо.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Копируем класс </a:t>
            </a:r>
            <a:r>
              <a:rPr lang="en-US" b="1" dirty="0"/>
              <a:t>player</a:t>
            </a:r>
            <a:r>
              <a:rPr lang="en-US" dirty="0"/>
              <a:t>, </a:t>
            </a:r>
            <a:r>
              <a:rPr lang="ru-RU" dirty="0"/>
              <a:t>переименовываем первую копию в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b="1" dirty="0" err="1"/>
              <a:t>gamepart</a:t>
            </a:r>
            <a:r>
              <a:rPr lang="ru-RU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 второй копии (классе </a:t>
            </a:r>
            <a:r>
              <a:rPr lang="en-US" dirty="0"/>
              <a:t>player</a:t>
            </a:r>
            <a:r>
              <a:rPr lang="ru-RU" dirty="0"/>
              <a:t>) из класса удаляем все кроме конструктора. В конструкторе удаляем все и пишем</a:t>
            </a:r>
            <a:r>
              <a:rPr lang="en-US" dirty="0"/>
              <a:t> </a:t>
            </a:r>
            <a:r>
              <a:rPr lang="ru-RU" dirty="0"/>
              <a:t>только </a:t>
            </a:r>
            <a:r>
              <a:rPr lang="en-US" b="1" dirty="0"/>
              <a:t>super(</a:t>
            </a:r>
            <a:r>
              <a:rPr lang="en-US" b="1" dirty="0" err="1"/>
              <a:t>top,left</a:t>
            </a:r>
            <a:r>
              <a:rPr lang="en-US" b="1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Заголовок класса </a:t>
            </a:r>
            <a:r>
              <a:rPr lang="en-US" dirty="0"/>
              <a:t>player</a:t>
            </a:r>
            <a:r>
              <a:rPr lang="ru-RU" dirty="0"/>
              <a:t> такой: </a:t>
            </a:r>
            <a:r>
              <a:rPr lang="en-US" b="1" dirty="0"/>
              <a:t>class player extends </a:t>
            </a:r>
            <a:r>
              <a:rPr lang="en-US" b="1" dirty="0" err="1"/>
              <a:t>gamepart</a:t>
            </a:r>
            <a:r>
              <a:rPr lang="en-US" b="1" dirty="0"/>
              <a:t> {}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8253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957" y="1825624"/>
            <a:ext cx="11128916" cy="47294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 начале игры случайным образом генерируются возвышенности (не менее 10)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прыжка используется клавиша вверх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Высота прыжка равна (высота игрока)*3.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После прыжка персонаж самостоятельно (без нажатия клавиш) падает вниз. (Скорость падения в переменной. На примере = 3)</a:t>
            </a:r>
          </a:p>
        </p:txBody>
      </p:sp>
    </p:spTree>
    <p:extLst>
      <p:ext uri="{BB962C8B-B14F-4D97-AF65-F5344CB8AC3E}">
        <p14:creationId xmlns:p14="http://schemas.microsoft.com/office/powerpoint/2010/main" val="26291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578" y="111737"/>
            <a:ext cx="10515600" cy="758595"/>
          </a:xfrm>
        </p:spPr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270" y="914400"/>
            <a:ext cx="11898217" cy="5894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 мере прохождения игры на игрока нападают </a:t>
            </a:r>
            <a:r>
              <a:rPr lang="ru-RU" b="1" dirty="0"/>
              <a:t>гиены, которые случайно генерируются в видимой части игрового поля</a:t>
            </a:r>
            <a:r>
              <a:rPr lang="ru-RU" dirty="0"/>
              <a:t>. (На уровне земли.)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Гиены двигаются влево-вправо в пределах 500 пикселей от точки появления.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того чтобы увернуться от гиены персонажу необходимо перепрыгнуть её, </a:t>
            </a:r>
            <a:r>
              <a:rPr lang="ru-RU" dirty="0">
                <a:highlight>
                  <a:srgbClr val="FFFF00"/>
                </a:highlight>
              </a:rPr>
              <a:t>спрятаться под </a:t>
            </a:r>
            <a:r>
              <a:rPr lang="ru-RU" dirty="0" smtClean="0">
                <a:highlight>
                  <a:srgbClr val="FFFF00"/>
                </a:highlight>
              </a:rPr>
              <a:t>землю</a:t>
            </a:r>
            <a:r>
              <a:rPr lang="en-US" dirty="0" smtClean="0">
                <a:highlight>
                  <a:srgbClr val="FFFF00"/>
                </a:highlight>
              </a:rPr>
              <a:t> (</a:t>
            </a:r>
            <a:r>
              <a:rPr lang="ru-RU" dirty="0" smtClean="0">
                <a:highlight>
                  <a:srgbClr val="FFFF00"/>
                </a:highlight>
              </a:rPr>
              <a:t>клавиша Вниз</a:t>
            </a:r>
            <a:r>
              <a:rPr lang="en-US" dirty="0" smtClean="0">
                <a:highlight>
                  <a:srgbClr val="FFFF00"/>
                </a:highlight>
              </a:rPr>
              <a:t>)</a:t>
            </a:r>
            <a:r>
              <a:rPr lang="ru-RU" dirty="0" smtClean="0"/>
              <a:t> </a:t>
            </a:r>
            <a:r>
              <a:rPr lang="ru-RU" dirty="0"/>
              <a:t>или запрыгнуть на возвышенность.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ighlight>
                  <a:srgbClr val="FFFF00"/>
                </a:highlight>
              </a:rPr>
              <a:t>При уходе под землю персонаж не виден на экране, и не может передвигаться влево-вправо. </a:t>
            </a:r>
            <a:r>
              <a:rPr lang="ru-RU" dirty="0">
                <a:highlight>
                  <a:srgbClr val="FFFF00"/>
                </a:highlight>
              </a:rPr>
              <a:t>Для того чтобы персонаж появился из-под земли необходимо нажать клавишу вверх</a:t>
            </a:r>
            <a:r>
              <a:rPr lang="ru-RU" dirty="0" smtClean="0">
                <a:highlight>
                  <a:srgbClr val="FFFF00"/>
                </a:highlight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8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Шаг</a:t>
            </a:r>
            <a:r>
              <a:rPr lang="ru-RU" dirty="0"/>
              <a:t> 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957" y="1825624"/>
            <a:ext cx="11128916" cy="4729411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Ролик закрывается сам, если доходит до конца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ухода под землю используется клавиша вниз.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уходе под землю персонаж не виден на экране,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уходе под землю он не может передвигаться влево-вправо.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того чтобы персонаж появился из-под земли необходимо нажать клавишу вверх.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Когда игрок доходит до центральной точки он остается в центральной части экрана, а фон в свою очередь начинает «прокручиваться».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Кочки прокручиваются вместе с фоном.</a:t>
            </a:r>
          </a:p>
        </p:txBody>
      </p:sp>
    </p:spTree>
    <p:extLst>
      <p:ext uri="{BB962C8B-B14F-4D97-AF65-F5344CB8AC3E}">
        <p14:creationId xmlns:p14="http://schemas.microsoft.com/office/powerpoint/2010/main" val="40984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789</Words>
  <Application>Microsoft Office PowerPoint</Application>
  <PresentationFormat>Широкоэкранный</PresentationFormat>
  <Paragraphs>83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Последовательность действий при разработке игры</vt:lpstr>
      <vt:lpstr>Шаг 0</vt:lpstr>
      <vt:lpstr>Шаг 1</vt:lpstr>
      <vt:lpstr>Шаг 2</vt:lpstr>
      <vt:lpstr>Шаг 3</vt:lpstr>
      <vt:lpstr>Шаг 4</vt:lpstr>
      <vt:lpstr>Шаг 5</vt:lpstr>
      <vt:lpstr>Шаг 6</vt:lpstr>
      <vt:lpstr>Шаг 7</vt:lpstr>
      <vt:lpstr>Шаг 8</vt:lpstr>
      <vt:lpstr>Шаг 9</vt:lpstr>
      <vt:lpstr>Шаг 10</vt:lpstr>
      <vt:lpstr>Шаг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Smolnikov</dc:creator>
  <cp:lastModifiedBy>Vladimir Smolnikov</cp:lastModifiedBy>
  <cp:revision>48</cp:revision>
  <dcterms:created xsi:type="dcterms:W3CDTF">2019-11-06T06:25:32Z</dcterms:created>
  <dcterms:modified xsi:type="dcterms:W3CDTF">2019-12-18T14:26:13Z</dcterms:modified>
</cp:coreProperties>
</file>