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4" r:id="rId7"/>
    <p:sldId id="266" r:id="rId8"/>
    <p:sldId id="257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21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C3EFC-53C5-4BE2-BE2A-66A7A2D0FF5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52478A8B-A300-471E-964D-841D23C1834B}">
      <dgm:prSet phldrT="[Текст]" custT="1"/>
      <dgm:spPr/>
      <dgm:t>
        <a:bodyPr/>
        <a:lstStyle/>
        <a:p>
          <a:r>
            <a:rPr lang="ru-RU" sz="1800" dirty="0"/>
            <a:t>Проверяем, была ли ранее</a:t>
          </a:r>
          <a:r>
            <a:rPr lang="ru-RU" sz="1800" baseline="0" dirty="0"/>
            <a:t> нажата кнопка Новая игра. Если нет, выходим. </a:t>
          </a:r>
          <a:r>
            <a:rPr lang="ru-RU" sz="1800" dirty="0"/>
            <a:t>Получаем ссылку на карту. Получаем имя ее файла рисунка по ссылке: </a:t>
          </a:r>
          <a:r>
            <a:rPr lang="en-US" sz="1800" b="1" dirty="0">
              <a:solidFill>
                <a:schemeClr val="tx1"/>
              </a:solidFill>
            </a:rPr>
            <a:t>pic=</a:t>
          </a:r>
          <a:r>
            <a:rPr lang="en-US" sz="1800" b="1" dirty="0" err="1">
              <a:solidFill>
                <a:schemeClr val="tx1"/>
              </a:solidFill>
            </a:rPr>
            <a:t>karta.src</a:t>
          </a:r>
          <a:endParaRPr lang="ru-RU" sz="1800" b="1" dirty="0">
            <a:solidFill>
              <a:schemeClr val="tx1"/>
            </a:solidFill>
          </a:endParaRPr>
        </a:p>
        <a:p>
          <a:r>
            <a:rPr lang="ru-RU" sz="1800" dirty="0">
              <a:solidFill>
                <a:srgbClr val="C00000"/>
              </a:solidFill>
            </a:rPr>
            <a:t>Проверяем, рубашка или нет</a:t>
          </a:r>
          <a:r>
            <a:rPr lang="ru-RU" sz="1800" dirty="0"/>
            <a:t>: ищем имя файла рубашки с помощью </a:t>
          </a:r>
          <a:r>
            <a:rPr lang="en-US" sz="1800" b="1" dirty="0" err="1">
              <a:solidFill>
                <a:schemeClr val="tx1"/>
              </a:solidFill>
            </a:rPr>
            <a:t>pic.indexOf</a:t>
          </a:r>
          <a:r>
            <a:rPr lang="en-US" sz="1800" b="1" dirty="0">
              <a:solidFill>
                <a:schemeClr val="tx1"/>
              </a:solidFill>
            </a:rPr>
            <a:t>(</a:t>
          </a:r>
          <a:r>
            <a:rPr lang="en-US" sz="1800" b="1" dirty="0" err="1">
              <a:solidFill>
                <a:schemeClr val="tx1"/>
              </a:solidFill>
            </a:rPr>
            <a:t>rubashka</a:t>
          </a:r>
          <a:r>
            <a:rPr lang="en-US" sz="1800" b="1" dirty="0">
              <a:solidFill>
                <a:schemeClr val="tx1"/>
              </a:solidFill>
            </a:rPr>
            <a:t>)</a:t>
          </a:r>
          <a:r>
            <a:rPr lang="ru-RU" sz="1800" b="1" dirty="0">
              <a:solidFill>
                <a:schemeClr val="tx1"/>
              </a:solidFill>
            </a:rPr>
            <a:t>.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ru-RU" sz="1800" dirty="0"/>
            <a:t>(Если ==</a:t>
          </a:r>
          <a:r>
            <a:rPr lang="en-US" sz="1800" dirty="0"/>
            <a:t>-</a:t>
          </a:r>
          <a:r>
            <a:rPr lang="ru-RU" sz="1800" dirty="0"/>
            <a:t>1, то не нашли.)</a:t>
          </a:r>
          <a:endParaRPr lang="ru-RU" sz="1100" dirty="0"/>
        </a:p>
      </dgm:t>
    </dgm:pt>
    <dgm:pt modelId="{6EF84E14-6EAD-4CAB-8F77-EE90FC86D693}" type="parTrans" cxnId="{4CF97B76-5D9E-48DD-8EE0-5677034C2F8D}">
      <dgm:prSet/>
      <dgm:spPr/>
      <dgm:t>
        <a:bodyPr/>
        <a:lstStyle/>
        <a:p>
          <a:endParaRPr lang="ru-RU"/>
        </a:p>
      </dgm:t>
    </dgm:pt>
    <dgm:pt modelId="{84910AB1-BED9-4FEC-95B9-8EC23C4B3DB7}" type="sibTrans" cxnId="{4CF97B76-5D9E-48DD-8EE0-5677034C2F8D}">
      <dgm:prSet/>
      <dgm:spPr/>
      <dgm:t>
        <a:bodyPr/>
        <a:lstStyle/>
        <a:p>
          <a:endParaRPr lang="ru-RU"/>
        </a:p>
      </dgm:t>
    </dgm:pt>
    <dgm:pt modelId="{045CF724-87EF-44A5-855A-D338E8DF8CB1}">
      <dgm:prSet phldrT="[Текст]" custT="1"/>
      <dgm:spPr/>
      <dgm:t>
        <a:bodyPr/>
        <a:lstStyle/>
        <a:p>
          <a:r>
            <a:rPr lang="ru-RU" sz="1600" baseline="0" dirty="0"/>
            <a:t>Проверяем счетчик перевернутых карт. Если = 2, выходим. </a:t>
          </a:r>
          <a:r>
            <a:rPr lang="ru-RU" sz="1600" dirty="0"/>
            <a:t>Если рубашка, тогда переворачиваем. </a:t>
          </a:r>
        </a:p>
        <a:p>
          <a:r>
            <a:rPr lang="ru-RU" sz="1600" dirty="0"/>
            <a:t>Увеличиваем счетчик перевернутых карт. Далее: </a:t>
          </a:r>
          <a:r>
            <a:rPr lang="ru-RU" sz="1600" dirty="0">
              <a:solidFill>
                <a:srgbClr val="C00000"/>
              </a:solidFill>
            </a:rPr>
            <a:t>проверяем: первая ли</a:t>
          </a:r>
          <a:r>
            <a:rPr lang="ru-RU" sz="600" dirty="0"/>
            <a:t>.</a:t>
          </a:r>
          <a:r>
            <a:rPr lang="ru-RU" sz="1600" dirty="0">
              <a:solidFill>
                <a:srgbClr val="C00000"/>
              </a:solidFill>
            </a:rPr>
            <a:t> это карта.</a:t>
          </a:r>
          <a:endParaRPr lang="ru-RU" sz="600" dirty="0">
            <a:solidFill>
              <a:srgbClr val="C00000"/>
            </a:solidFill>
          </a:endParaRPr>
        </a:p>
      </dgm:t>
    </dgm:pt>
    <dgm:pt modelId="{1BA43B97-2FE6-4BF3-BC62-92E738EE3AE6}" type="parTrans" cxnId="{7E41CCB1-A3CF-4422-9B10-32D4B6CD5112}">
      <dgm:prSet/>
      <dgm:spPr/>
      <dgm:t>
        <a:bodyPr/>
        <a:lstStyle/>
        <a:p>
          <a:endParaRPr lang="ru-RU"/>
        </a:p>
      </dgm:t>
    </dgm:pt>
    <dgm:pt modelId="{97378350-3250-412F-A1F7-715623D0D321}" type="sibTrans" cxnId="{7E41CCB1-A3CF-4422-9B10-32D4B6CD5112}">
      <dgm:prSet/>
      <dgm:spPr/>
      <dgm:t>
        <a:bodyPr/>
        <a:lstStyle/>
        <a:p>
          <a:endParaRPr lang="ru-RU"/>
        </a:p>
      </dgm:t>
    </dgm:pt>
    <dgm:pt modelId="{C8EB316C-BBCA-46C8-BF00-8073DC85DE7B}">
      <dgm:prSet phldrT="[Текст]" custT="1"/>
      <dgm:spPr/>
      <dgm:t>
        <a:bodyPr/>
        <a:lstStyle/>
        <a:p>
          <a:r>
            <a:rPr lang="ru-RU" sz="1600" dirty="0"/>
            <a:t>Не рубашка - выходим</a:t>
          </a:r>
        </a:p>
      </dgm:t>
    </dgm:pt>
    <dgm:pt modelId="{2640530B-E465-4FCE-926C-7A01BECEB5A7}" type="parTrans" cxnId="{E767ACFB-E1E8-4913-ADA8-83CEA01A3A44}">
      <dgm:prSet/>
      <dgm:spPr/>
      <dgm:t>
        <a:bodyPr/>
        <a:lstStyle/>
        <a:p>
          <a:endParaRPr lang="ru-RU"/>
        </a:p>
      </dgm:t>
    </dgm:pt>
    <dgm:pt modelId="{43FFCE91-23CD-415C-AB1A-F73A661952E5}" type="sibTrans" cxnId="{E767ACFB-E1E8-4913-ADA8-83CEA01A3A44}">
      <dgm:prSet/>
      <dgm:spPr/>
      <dgm:t>
        <a:bodyPr/>
        <a:lstStyle/>
        <a:p>
          <a:endParaRPr lang="ru-RU"/>
        </a:p>
      </dgm:t>
    </dgm:pt>
    <dgm:pt modelId="{3365DCEE-92B4-4A89-A08D-E12D777DBDE4}">
      <dgm:prSet custT="1"/>
      <dgm:spPr/>
      <dgm:t>
        <a:bodyPr/>
        <a:lstStyle/>
        <a:p>
          <a:r>
            <a:rPr lang="ru-RU" sz="1600" dirty="0"/>
            <a:t>Не первая - есть запомненная. </a:t>
          </a:r>
          <a:r>
            <a:rPr lang="ru-RU" sz="1600" dirty="0">
              <a:solidFill>
                <a:srgbClr val="C00000"/>
              </a:solidFill>
            </a:rPr>
            <a:t>Сравниваем текущую карту с запомненной.</a:t>
          </a:r>
          <a:r>
            <a:rPr lang="ru-RU" sz="1100" dirty="0">
              <a:solidFill>
                <a:srgbClr val="C00000"/>
              </a:solidFill>
            </a:rPr>
            <a:t> </a:t>
          </a:r>
        </a:p>
      </dgm:t>
    </dgm:pt>
    <dgm:pt modelId="{48FC717F-6579-4191-8269-88513446E96E}" type="parTrans" cxnId="{3F42A912-DCCC-463A-B6B0-30ED5EECED9E}">
      <dgm:prSet/>
      <dgm:spPr/>
      <dgm:t>
        <a:bodyPr/>
        <a:lstStyle/>
        <a:p>
          <a:endParaRPr lang="ru-RU"/>
        </a:p>
      </dgm:t>
    </dgm:pt>
    <dgm:pt modelId="{E5A2E6A3-726E-4230-965C-729D7E3A04EF}" type="sibTrans" cxnId="{3F42A912-DCCC-463A-B6B0-30ED5EECED9E}">
      <dgm:prSet/>
      <dgm:spPr/>
      <dgm:t>
        <a:bodyPr/>
        <a:lstStyle/>
        <a:p>
          <a:endParaRPr lang="ru-RU"/>
        </a:p>
      </dgm:t>
    </dgm:pt>
    <dgm:pt modelId="{60EE7362-6DFF-4B66-ABF1-56BFD07FC3AA}">
      <dgm:prSet phldrT="[Текст]" custT="1"/>
      <dgm:spPr/>
      <dgm:t>
        <a:bodyPr/>
        <a:lstStyle/>
        <a:p>
          <a:r>
            <a:rPr lang="ru-RU" sz="1600" dirty="0"/>
            <a:t>Первая карта: запоминаем ее и выходим</a:t>
          </a:r>
        </a:p>
      </dgm:t>
    </dgm:pt>
    <dgm:pt modelId="{F72387C5-C5C9-456E-910C-794A813116EE}" type="parTrans" cxnId="{086D4D98-C74C-4E93-94E6-C92B4A5F371E}">
      <dgm:prSet/>
      <dgm:spPr/>
      <dgm:t>
        <a:bodyPr/>
        <a:lstStyle/>
        <a:p>
          <a:endParaRPr lang="ru-RU"/>
        </a:p>
      </dgm:t>
    </dgm:pt>
    <dgm:pt modelId="{FDDEEC19-0CDB-4E26-A8CE-95E16082DC5E}" type="sibTrans" cxnId="{086D4D98-C74C-4E93-94E6-C92B4A5F371E}">
      <dgm:prSet/>
      <dgm:spPr/>
      <dgm:t>
        <a:bodyPr/>
        <a:lstStyle/>
        <a:p>
          <a:endParaRPr lang="ru-RU"/>
        </a:p>
      </dgm:t>
    </dgm:pt>
    <dgm:pt modelId="{EF1D7975-2A52-4033-A557-5C8D8F0905F4}">
      <dgm:prSet custT="1"/>
      <dgm:spPr/>
      <dgm:t>
        <a:bodyPr/>
        <a:lstStyle/>
        <a:p>
          <a:r>
            <a:rPr lang="ru-RU" sz="1600" dirty="0"/>
            <a:t>Угадали: обнуляем запомненную, обнуляем счетчик перевернутых, выходим.</a:t>
          </a:r>
        </a:p>
      </dgm:t>
    </dgm:pt>
    <dgm:pt modelId="{44ED7BA3-7B19-4A15-80D6-8DC65918EF1E}" type="parTrans" cxnId="{8C62B84B-6103-4B86-8761-84E4A54616B5}">
      <dgm:prSet/>
      <dgm:spPr/>
      <dgm:t>
        <a:bodyPr/>
        <a:lstStyle/>
        <a:p>
          <a:endParaRPr lang="ru-RU"/>
        </a:p>
      </dgm:t>
    </dgm:pt>
    <dgm:pt modelId="{F78B9AA1-1033-446C-8668-2CB93C69E347}" type="sibTrans" cxnId="{8C62B84B-6103-4B86-8761-84E4A54616B5}">
      <dgm:prSet/>
      <dgm:spPr/>
      <dgm:t>
        <a:bodyPr/>
        <a:lstStyle/>
        <a:p>
          <a:endParaRPr lang="ru-RU"/>
        </a:p>
      </dgm:t>
    </dgm:pt>
    <dgm:pt modelId="{5AA3361C-D525-499F-9037-204823C4795D}">
      <dgm:prSet phldrT="[Текст]" custT="1"/>
      <dgm:spPr/>
      <dgm:t>
        <a:bodyPr/>
        <a:lstStyle/>
        <a:p>
          <a:r>
            <a:rPr lang="ru-RU" sz="1600" dirty="0"/>
            <a:t>Не угадали: увеличиваем счетчик ошибок,  через промежуток времени переворачиваем рубашками текущую и запомненную, обнуляем </a:t>
          </a:r>
          <a:r>
            <a:rPr lang="ru-RU" sz="1600"/>
            <a:t>запомненную, обнуляем счетчик перевернутых.</a:t>
          </a:r>
          <a:endParaRPr lang="ru-RU" sz="1600" dirty="0"/>
        </a:p>
      </dgm:t>
    </dgm:pt>
    <dgm:pt modelId="{0BAB25BE-901B-4494-9970-9C1EECB5CB42}" type="parTrans" cxnId="{EB6F5EA8-0B2E-4760-A765-CE306C9AC56B}">
      <dgm:prSet/>
      <dgm:spPr/>
      <dgm:t>
        <a:bodyPr/>
        <a:lstStyle/>
        <a:p>
          <a:endParaRPr lang="ru-RU"/>
        </a:p>
      </dgm:t>
    </dgm:pt>
    <dgm:pt modelId="{AC33A351-1DDA-4C74-846C-59CFF68DE274}" type="sibTrans" cxnId="{EB6F5EA8-0B2E-4760-A765-CE306C9AC56B}">
      <dgm:prSet/>
      <dgm:spPr/>
      <dgm:t>
        <a:bodyPr/>
        <a:lstStyle/>
        <a:p>
          <a:endParaRPr lang="ru-RU"/>
        </a:p>
      </dgm:t>
    </dgm:pt>
    <dgm:pt modelId="{014DE575-6B7C-4202-89A0-B03B4BAFE0AE}" type="pres">
      <dgm:prSet presAssocID="{DC3C3EFC-53C5-4BE2-BE2A-66A7A2D0FF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72CF52-BD92-4E87-A434-BAEDEC2CC78A}" type="pres">
      <dgm:prSet presAssocID="{52478A8B-A300-471E-964D-841D23C1834B}" presName="hierRoot1" presStyleCnt="0">
        <dgm:presLayoutVars>
          <dgm:hierBranch val="init"/>
        </dgm:presLayoutVars>
      </dgm:prSet>
      <dgm:spPr/>
    </dgm:pt>
    <dgm:pt modelId="{BDAA9C64-E030-48E1-844F-BCF214F0EA83}" type="pres">
      <dgm:prSet presAssocID="{52478A8B-A300-471E-964D-841D23C1834B}" presName="rootComposite1" presStyleCnt="0"/>
      <dgm:spPr/>
    </dgm:pt>
    <dgm:pt modelId="{5CDE6943-C1CD-4048-B0C7-4742015C9843}" type="pres">
      <dgm:prSet presAssocID="{52478A8B-A300-471E-964D-841D23C1834B}" presName="rootText1" presStyleLbl="node0" presStyleIdx="0" presStyleCnt="1" custScaleX="1410091" custScaleY="309240">
        <dgm:presLayoutVars>
          <dgm:chPref val="3"/>
        </dgm:presLayoutVars>
      </dgm:prSet>
      <dgm:spPr/>
    </dgm:pt>
    <dgm:pt modelId="{62F26225-5904-4387-985C-E2753233074C}" type="pres">
      <dgm:prSet presAssocID="{52478A8B-A300-471E-964D-841D23C1834B}" presName="rootConnector1" presStyleLbl="node1" presStyleIdx="0" presStyleCnt="0"/>
      <dgm:spPr/>
    </dgm:pt>
    <dgm:pt modelId="{85748F68-200B-4353-83EC-AB073070F56A}" type="pres">
      <dgm:prSet presAssocID="{52478A8B-A300-471E-964D-841D23C1834B}" presName="hierChild2" presStyleCnt="0"/>
      <dgm:spPr/>
    </dgm:pt>
    <dgm:pt modelId="{541E1A8D-80DC-4FBC-AC73-9BC8E2995140}" type="pres">
      <dgm:prSet presAssocID="{1BA43B97-2FE6-4BF3-BC62-92E738EE3AE6}" presName="Name37" presStyleLbl="parChTrans1D2" presStyleIdx="0" presStyleCnt="2"/>
      <dgm:spPr/>
    </dgm:pt>
    <dgm:pt modelId="{910109BA-E94D-4E3F-A2A3-6A861A83BCE2}" type="pres">
      <dgm:prSet presAssocID="{045CF724-87EF-44A5-855A-D338E8DF8CB1}" presName="hierRoot2" presStyleCnt="0">
        <dgm:presLayoutVars>
          <dgm:hierBranch val="init"/>
        </dgm:presLayoutVars>
      </dgm:prSet>
      <dgm:spPr/>
    </dgm:pt>
    <dgm:pt modelId="{97E111CD-A0BE-4EF7-BC15-D31B33E516C0}" type="pres">
      <dgm:prSet presAssocID="{045CF724-87EF-44A5-855A-D338E8DF8CB1}" presName="rootComposite" presStyleCnt="0"/>
      <dgm:spPr/>
    </dgm:pt>
    <dgm:pt modelId="{7E515106-FE30-489E-A8A8-98373588D546}" type="pres">
      <dgm:prSet presAssocID="{045CF724-87EF-44A5-855A-D338E8DF8CB1}" presName="rootText" presStyleLbl="node2" presStyleIdx="0" presStyleCnt="2" custScaleX="1168083" custScaleY="137044" custLinFactNeighborX="-36767" custLinFactNeighborY="81377">
        <dgm:presLayoutVars>
          <dgm:chPref val="3"/>
        </dgm:presLayoutVars>
      </dgm:prSet>
      <dgm:spPr/>
    </dgm:pt>
    <dgm:pt modelId="{4EFA456A-451F-49F5-8C88-B1E628B45AC3}" type="pres">
      <dgm:prSet presAssocID="{045CF724-87EF-44A5-855A-D338E8DF8CB1}" presName="rootConnector" presStyleLbl="node2" presStyleIdx="0" presStyleCnt="2"/>
      <dgm:spPr/>
    </dgm:pt>
    <dgm:pt modelId="{0BBBB228-870A-482F-A080-08678E4038EE}" type="pres">
      <dgm:prSet presAssocID="{045CF724-87EF-44A5-855A-D338E8DF8CB1}" presName="hierChild4" presStyleCnt="0"/>
      <dgm:spPr/>
    </dgm:pt>
    <dgm:pt modelId="{36674118-072E-4BFE-B889-97CAAECB5B0C}" type="pres">
      <dgm:prSet presAssocID="{48FC717F-6579-4191-8269-88513446E96E}" presName="Name37" presStyleLbl="parChTrans1D3" presStyleIdx="0" presStyleCnt="2"/>
      <dgm:spPr/>
    </dgm:pt>
    <dgm:pt modelId="{202E1B79-D24E-4EE4-8254-E2BC78235EBA}" type="pres">
      <dgm:prSet presAssocID="{3365DCEE-92B4-4A89-A08D-E12D777DBDE4}" presName="hierRoot2" presStyleCnt="0">
        <dgm:presLayoutVars>
          <dgm:hierBranch val="init"/>
        </dgm:presLayoutVars>
      </dgm:prSet>
      <dgm:spPr/>
    </dgm:pt>
    <dgm:pt modelId="{6E1F277C-88F9-4ABB-B2AC-CE4E7472FEBA}" type="pres">
      <dgm:prSet presAssocID="{3365DCEE-92B4-4A89-A08D-E12D777DBDE4}" presName="rootComposite" presStyleCnt="0"/>
      <dgm:spPr/>
    </dgm:pt>
    <dgm:pt modelId="{DECE4C20-0858-44D3-A207-7A42C3A8856C}" type="pres">
      <dgm:prSet presAssocID="{3365DCEE-92B4-4A89-A08D-E12D777DBDE4}" presName="rootText" presStyleLbl="node3" presStyleIdx="0" presStyleCnt="2" custScaleX="646673" custScaleY="166782" custLinFactX="200000" custLinFactY="34862" custLinFactNeighborX="297896" custLinFactNeighborY="100000">
        <dgm:presLayoutVars>
          <dgm:chPref val="3"/>
        </dgm:presLayoutVars>
      </dgm:prSet>
      <dgm:spPr/>
    </dgm:pt>
    <dgm:pt modelId="{4CAA0068-BBBF-4906-8DA5-510916562950}" type="pres">
      <dgm:prSet presAssocID="{3365DCEE-92B4-4A89-A08D-E12D777DBDE4}" presName="rootConnector" presStyleLbl="node3" presStyleIdx="0" presStyleCnt="2"/>
      <dgm:spPr/>
    </dgm:pt>
    <dgm:pt modelId="{1E725AFD-BBA0-4917-BC43-3DB53BB466F3}" type="pres">
      <dgm:prSet presAssocID="{3365DCEE-92B4-4A89-A08D-E12D777DBDE4}" presName="hierChild4" presStyleCnt="0"/>
      <dgm:spPr/>
    </dgm:pt>
    <dgm:pt modelId="{272A919F-EFA2-4BF5-B16D-745FC224C91F}" type="pres">
      <dgm:prSet presAssocID="{44ED7BA3-7B19-4A15-80D6-8DC65918EF1E}" presName="Name37" presStyleLbl="parChTrans1D4" presStyleIdx="0" presStyleCnt="2"/>
      <dgm:spPr/>
    </dgm:pt>
    <dgm:pt modelId="{97E508E7-C4C3-4C64-A8CE-C4D57468557A}" type="pres">
      <dgm:prSet presAssocID="{EF1D7975-2A52-4033-A557-5C8D8F0905F4}" presName="hierRoot2" presStyleCnt="0">
        <dgm:presLayoutVars>
          <dgm:hierBranch val="init"/>
        </dgm:presLayoutVars>
      </dgm:prSet>
      <dgm:spPr/>
    </dgm:pt>
    <dgm:pt modelId="{BF379B8D-E314-42CD-BE26-13072FD06E47}" type="pres">
      <dgm:prSet presAssocID="{EF1D7975-2A52-4033-A557-5C8D8F0905F4}" presName="rootComposite" presStyleCnt="0"/>
      <dgm:spPr/>
    </dgm:pt>
    <dgm:pt modelId="{139DD74E-864E-43DD-9B3F-CB8DC38B84F0}" type="pres">
      <dgm:prSet presAssocID="{EF1D7975-2A52-4033-A557-5C8D8F0905F4}" presName="rootText" presStyleLbl="node4" presStyleIdx="0" presStyleCnt="2" custScaleX="533369" custScaleY="168169" custLinFactX="-100000" custLinFactY="95176" custLinFactNeighborX="-122962" custLinFactNeighborY="100000">
        <dgm:presLayoutVars>
          <dgm:chPref val="3"/>
        </dgm:presLayoutVars>
      </dgm:prSet>
      <dgm:spPr/>
    </dgm:pt>
    <dgm:pt modelId="{4A242F31-A7D1-4F21-9F6E-9BB2C907AAA7}" type="pres">
      <dgm:prSet presAssocID="{EF1D7975-2A52-4033-A557-5C8D8F0905F4}" presName="rootConnector" presStyleLbl="node4" presStyleIdx="0" presStyleCnt="2"/>
      <dgm:spPr/>
    </dgm:pt>
    <dgm:pt modelId="{9288C2BC-6C70-4C4B-81D2-791A9F7C9889}" type="pres">
      <dgm:prSet presAssocID="{EF1D7975-2A52-4033-A557-5C8D8F0905F4}" presName="hierChild4" presStyleCnt="0"/>
      <dgm:spPr/>
    </dgm:pt>
    <dgm:pt modelId="{5C3717EA-587C-4DF0-82D3-90A763C62D15}" type="pres">
      <dgm:prSet presAssocID="{EF1D7975-2A52-4033-A557-5C8D8F0905F4}" presName="hierChild5" presStyleCnt="0"/>
      <dgm:spPr/>
    </dgm:pt>
    <dgm:pt modelId="{B34E5319-57C3-4BCD-8E83-48986ACA05D2}" type="pres">
      <dgm:prSet presAssocID="{0BAB25BE-901B-4494-9970-9C1EECB5CB42}" presName="Name37" presStyleLbl="parChTrans1D4" presStyleIdx="1" presStyleCnt="2"/>
      <dgm:spPr/>
    </dgm:pt>
    <dgm:pt modelId="{584916AE-7597-40E0-B738-37124E56520A}" type="pres">
      <dgm:prSet presAssocID="{5AA3361C-D525-499F-9037-204823C4795D}" presName="hierRoot2" presStyleCnt="0">
        <dgm:presLayoutVars>
          <dgm:hierBranch val="init"/>
        </dgm:presLayoutVars>
      </dgm:prSet>
      <dgm:spPr/>
    </dgm:pt>
    <dgm:pt modelId="{F163E7E6-A482-42F3-8FE1-679EA5B0829B}" type="pres">
      <dgm:prSet presAssocID="{5AA3361C-D525-499F-9037-204823C4795D}" presName="rootComposite" presStyleCnt="0"/>
      <dgm:spPr/>
    </dgm:pt>
    <dgm:pt modelId="{16756A97-51F5-43C9-B38D-321874B62DEE}" type="pres">
      <dgm:prSet presAssocID="{5AA3361C-D525-499F-9037-204823C4795D}" presName="rootText" presStyleLbl="node4" presStyleIdx="1" presStyleCnt="2" custScaleX="855069" custScaleY="207070" custLinFactX="200000" custLinFactNeighborX="233522" custLinFactNeighborY="-33119">
        <dgm:presLayoutVars>
          <dgm:chPref val="3"/>
        </dgm:presLayoutVars>
      </dgm:prSet>
      <dgm:spPr/>
    </dgm:pt>
    <dgm:pt modelId="{9E3B64F0-C341-44AD-90F5-2DABA0B6ADA2}" type="pres">
      <dgm:prSet presAssocID="{5AA3361C-D525-499F-9037-204823C4795D}" presName="rootConnector" presStyleLbl="node4" presStyleIdx="1" presStyleCnt="2"/>
      <dgm:spPr/>
    </dgm:pt>
    <dgm:pt modelId="{38954614-F4A0-4044-A122-307D3987319C}" type="pres">
      <dgm:prSet presAssocID="{5AA3361C-D525-499F-9037-204823C4795D}" presName="hierChild4" presStyleCnt="0"/>
      <dgm:spPr/>
    </dgm:pt>
    <dgm:pt modelId="{96E27F35-F7F3-4DCA-8794-29C05201773D}" type="pres">
      <dgm:prSet presAssocID="{5AA3361C-D525-499F-9037-204823C4795D}" presName="hierChild5" presStyleCnt="0"/>
      <dgm:spPr/>
    </dgm:pt>
    <dgm:pt modelId="{DE308EC1-C988-4CA1-BAEA-FDA45CAB26C1}" type="pres">
      <dgm:prSet presAssocID="{3365DCEE-92B4-4A89-A08D-E12D777DBDE4}" presName="hierChild5" presStyleCnt="0"/>
      <dgm:spPr/>
    </dgm:pt>
    <dgm:pt modelId="{DD6B6B5F-8110-46B8-A373-5D37A8307D1A}" type="pres">
      <dgm:prSet presAssocID="{F72387C5-C5C9-456E-910C-794A813116EE}" presName="Name37" presStyleLbl="parChTrans1D3" presStyleIdx="1" presStyleCnt="2"/>
      <dgm:spPr/>
    </dgm:pt>
    <dgm:pt modelId="{84F6666B-6FCC-4F97-9A14-CB56CB784B48}" type="pres">
      <dgm:prSet presAssocID="{60EE7362-6DFF-4B66-ABF1-56BFD07FC3AA}" presName="hierRoot2" presStyleCnt="0">
        <dgm:presLayoutVars>
          <dgm:hierBranch val="init"/>
        </dgm:presLayoutVars>
      </dgm:prSet>
      <dgm:spPr/>
    </dgm:pt>
    <dgm:pt modelId="{D216AB85-3AC4-474E-A434-D40F3F74A2A8}" type="pres">
      <dgm:prSet presAssocID="{60EE7362-6DFF-4B66-ABF1-56BFD07FC3AA}" presName="rootComposite" presStyleCnt="0"/>
      <dgm:spPr/>
    </dgm:pt>
    <dgm:pt modelId="{6D012773-1AC1-4D8A-B5D1-62380CD6FBEC}" type="pres">
      <dgm:prSet presAssocID="{60EE7362-6DFF-4B66-ABF1-56BFD07FC3AA}" presName="rootText" presStyleLbl="node3" presStyleIdx="1" presStyleCnt="2" custScaleX="485621" custScaleY="159451" custLinFactX="-331477" custLinFactY="37063" custLinFactNeighborX="-400000" custLinFactNeighborY="100000">
        <dgm:presLayoutVars>
          <dgm:chPref val="3"/>
        </dgm:presLayoutVars>
      </dgm:prSet>
      <dgm:spPr/>
    </dgm:pt>
    <dgm:pt modelId="{BF025370-2A8C-4BD1-AC6A-E6A46C96D8C1}" type="pres">
      <dgm:prSet presAssocID="{60EE7362-6DFF-4B66-ABF1-56BFD07FC3AA}" presName="rootConnector" presStyleLbl="node3" presStyleIdx="1" presStyleCnt="2"/>
      <dgm:spPr/>
    </dgm:pt>
    <dgm:pt modelId="{502596E1-0E46-4492-95FD-98F79B0E3314}" type="pres">
      <dgm:prSet presAssocID="{60EE7362-6DFF-4B66-ABF1-56BFD07FC3AA}" presName="hierChild4" presStyleCnt="0"/>
      <dgm:spPr/>
    </dgm:pt>
    <dgm:pt modelId="{4900D14C-461F-494D-953D-CF352A79CE09}" type="pres">
      <dgm:prSet presAssocID="{60EE7362-6DFF-4B66-ABF1-56BFD07FC3AA}" presName="hierChild5" presStyleCnt="0"/>
      <dgm:spPr/>
    </dgm:pt>
    <dgm:pt modelId="{CAF01A4A-897F-468E-AEC4-E1361112BC24}" type="pres">
      <dgm:prSet presAssocID="{045CF724-87EF-44A5-855A-D338E8DF8CB1}" presName="hierChild5" presStyleCnt="0"/>
      <dgm:spPr/>
    </dgm:pt>
    <dgm:pt modelId="{27779EA0-9EB2-4AC6-B535-A102AC13E188}" type="pres">
      <dgm:prSet presAssocID="{2640530B-E465-4FCE-926C-7A01BECEB5A7}" presName="Name37" presStyleLbl="parChTrans1D2" presStyleIdx="1" presStyleCnt="2"/>
      <dgm:spPr/>
    </dgm:pt>
    <dgm:pt modelId="{A0945840-569A-40CB-A016-367C222EE011}" type="pres">
      <dgm:prSet presAssocID="{C8EB316C-BBCA-46C8-BF00-8073DC85DE7B}" presName="hierRoot2" presStyleCnt="0">
        <dgm:presLayoutVars>
          <dgm:hierBranch val="init"/>
        </dgm:presLayoutVars>
      </dgm:prSet>
      <dgm:spPr/>
    </dgm:pt>
    <dgm:pt modelId="{1341F12E-2365-45F2-9C7D-9EFDB6394FB8}" type="pres">
      <dgm:prSet presAssocID="{C8EB316C-BBCA-46C8-BF00-8073DC85DE7B}" presName="rootComposite" presStyleCnt="0"/>
      <dgm:spPr/>
    </dgm:pt>
    <dgm:pt modelId="{127E193F-87BF-4715-AFE5-7E3A621082EB}" type="pres">
      <dgm:prSet presAssocID="{C8EB316C-BBCA-46C8-BF00-8073DC85DE7B}" presName="rootText" presStyleLbl="node2" presStyleIdx="1" presStyleCnt="2" custScaleX="262775" custScaleY="131720" custLinFactNeighborX="91126" custLinFactNeighborY="76150">
        <dgm:presLayoutVars>
          <dgm:chPref val="3"/>
        </dgm:presLayoutVars>
      </dgm:prSet>
      <dgm:spPr/>
    </dgm:pt>
    <dgm:pt modelId="{590711B4-D13B-4D56-8555-8FD95A68ED59}" type="pres">
      <dgm:prSet presAssocID="{C8EB316C-BBCA-46C8-BF00-8073DC85DE7B}" presName="rootConnector" presStyleLbl="node2" presStyleIdx="1" presStyleCnt="2"/>
      <dgm:spPr/>
    </dgm:pt>
    <dgm:pt modelId="{3F7D0213-F045-4B93-BF62-8B34D9267A17}" type="pres">
      <dgm:prSet presAssocID="{C8EB316C-BBCA-46C8-BF00-8073DC85DE7B}" presName="hierChild4" presStyleCnt="0"/>
      <dgm:spPr/>
    </dgm:pt>
    <dgm:pt modelId="{09CFDE0A-F996-4E6C-8867-495FA3F64921}" type="pres">
      <dgm:prSet presAssocID="{C8EB316C-BBCA-46C8-BF00-8073DC85DE7B}" presName="hierChild5" presStyleCnt="0"/>
      <dgm:spPr/>
    </dgm:pt>
    <dgm:pt modelId="{801C982E-7EF8-40E0-AACD-10A286A28753}" type="pres">
      <dgm:prSet presAssocID="{52478A8B-A300-471E-964D-841D23C1834B}" presName="hierChild3" presStyleCnt="0"/>
      <dgm:spPr/>
    </dgm:pt>
  </dgm:ptLst>
  <dgm:cxnLst>
    <dgm:cxn modelId="{8AABD705-67A6-414F-B581-8F7A009C5967}" type="presOf" srcId="{2640530B-E465-4FCE-926C-7A01BECEB5A7}" destId="{27779EA0-9EB2-4AC6-B535-A102AC13E188}" srcOrd="0" destOrd="0" presId="urn:microsoft.com/office/officeart/2005/8/layout/orgChart1"/>
    <dgm:cxn modelId="{4E30B90E-FDE1-4FCE-BB3A-C149B7AB16F5}" type="presOf" srcId="{3365DCEE-92B4-4A89-A08D-E12D777DBDE4}" destId="{4CAA0068-BBBF-4906-8DA5-510916562950}" srcOrd="1" destOrd="0" presId="urn:microsoft.com/office/officeart/2005/8/layout/orgChart1"/>
    <dgm:cxn modelId="{3F42A912-DCCC-463A-B6B0-30ED5EECED9E}" srcId="{045CF724-87EF-44A5-855A-D338E8DF8CB1}" destId="{3365DCEE-92B4-4A89-A08D-E12D777DBDE4}" srcOrd="0" destOrd="0" parTransId="{48FC717F-6579-4191-8269-88513446E96E}" sibTransId="{E5A2E6A3-726E-4230-965C-729D7E3A04EF}"/>
    <dgm:cxn modelId="{BB006E18-CA3D-45F6-AA1A-1643FB62A957}" type="presOf" srcId="{EF1D7975-2A52-4033-A557-5C8D8F0905F4}" destId="{139DD74E-864E-43DD-9B3F-CB8DC38B84F0}" srcOrd="0" destOrd="0" presId="urn:microsoft.com/office/officeart/2005/8/layout/orgChart1"/>
    <dgm:cxn modelId="{3203921E-C02B-438F-AD41-0313ABD90976}" type="presOf" srcId="{3365DCEE-92B4-4A89-A08D-E12D777DBDE4}" destId="{DECE4C20-0858-44D3-A207-7A42C3A8856C}" srcOrd="0" destOrd="0" presId="urn:microsoft.com/office/officeart/2005/8/layout/orgChart1"/>
    <dgm:cxn modelId="{0098B62E-92D3-494F-88AF-A5F06529E16D}" type="presOf" srcId="{C8EB316C-BBCA-46C8-BF00-8073DC85DE7B}" destId="{127E193F-87BF-4715-AFE5-7E3A621082EB}" srcOrd="0" destOrd="0" presId="urn:microsoft.com/office/officeart/2005/8/layout/orgChart1"/>
    <dgm:cxn modelId="{7ED69C3F-89A5-474B-8919-B77D6F56D8CE}" type="presOf" srcId="{52478A8B-A300-471E-964D-841D23C1834B}" destId="{5CDE6943-C1CD-4048-B0C7-4742015C9843}" srcOrd="0" destOrd="0" presId="urn:microsoft.com/office/officeart/2005/8/layout/orgChart1"/>
    <dgm:cxn modelId="{EBA1275D-4EE8-49A7-AC0D-15A3E287F23A}" type="presOf" srcId="{1BA43B97-2FE6-4BF3-BC62-92E738EE3AE6}" destId="{541E1A8D-80DC-4FBC-AC73-9BC8E2995140}" srcOrd="0" destOrd="0" presId="urn:microsoft.com/office/officeart/2005/8/layout/orgChart1"/>
    <dgm:cxn modelId="{E0C62461-E4E3-4B51-8AFF-279EE376F788}" type="presOf" srcId="{52478A8B-A300-471E-964D-841D23C1834B}" destId="{62F26225-5904-4387-985C-E2753233074C}" srcOrd="1" destOrd="0" presId="urn:microsoft.com/office/officeart/2005/8/layout/orgChart1"/>
    <dgm:cxn modelId="{3ECD1E62-FC51-4AC8-B350-3FC8E33C4AF8}" type="presOf" srcId="{F72387C5-C5C9-456E-910C-794A813116EE}" destId="{DD6B6B5F-8110-46B8-A373-5D37A8307D1A}" srcOrd="0" destOrd="0" presId="urn:microsoft.com/office/officeart/2005/8/layout/orgChart1"/>
    <dgm:cxn modelId="{02851B43-F8FE-4CD9-A736-1D0BA782418E}" type="presOf" srcId="{045CF724-87EF-44A5-855A-D338E8DF8CB1}" destId="{7E515106-FE30-489E-A8A8-98373588D546}" srcOrd="0" destOrd="0" presId="urn:microsoft.com/office/officeart/2005/8/layout/orgChart1"/>
    <dgm:cxn modelId="{8C62B84B-6103-4B86-8761-84E4A54616B5}" srcId="{3365DCEE-92B4-4A89-A08D-E12D777DBDE4}" destId="{EF1D7975-2A52-4033-A557-5C8D8F0905F4}" srcOrd="0" destOrd="0" parTransId="{44ED7BA3-7B19-4A15-80D6-8DC65918EF1E}" sibTransId="{F78B9AA1-1033-446C-8668-2CB93C69E347}"/>
    <dgm:cxn modelId="{4CF97B76-5D9E-48DD-8EE0-5677034C2F8D}" srcId="{DC3C3EFC-53C5-4BE2-BE2A-66A7A2D0FF5A}" destId="{52478A8B-A300-471E-964D-841D23C1834B}" srcOrd="0" destOrd="0" parTransId="{6EF84E14-6EAD-4CAB-8F77-EE90FC86D693}" sibTransId="{84910AB1-BED9-4FEC-95B9-8EC23C4B3DB7}"/>
    <dgm:cxn modelId="{79283B8C-DDA1-47B0-B68C-38F9D158CBEC}" type="presOf" srcId="{5AA3361C-D525-499F-9037-204823C4795D}" destId="{9E3B64F0-C341-44AD-90F5-2DABA0B6ADA2}" srcOrd="1" destOrd="0" presId="urn:microsoft.com/office/officeart/2005/8/layout/orgChart1"/>
    <dgm:cxn modelId="{086D4D98-C74C-4E93-94E6-C92B4A5F371E}" srcId="{045CF724-87EF-44A5-855A-D338E8DF8CB1}" destId="{60EE7362-6DFF-4B66-ABF1-56BFD07FC3AA}" srcOrd="1" destOrd="0" parTransId="{F72387C5-C5C9-456E-910C-794A813116EE}" sibTransId="{FDDEEC19-0CDB-4E26-A8CE-95E16082DC5E}"/>
    <dgm:cxn modelId="{F81F75A1-8DAF-4600-84E6-8E1414D1B484}" type="presOf" srcId="{48FC717F-6579-4191-8269-88513446E96E}" destId="{36674118-072E-4BFE-B889-97CAAECB5B0C}" srcOrd="0" destOrd="0" presId="urn:microsoft.com/office/officeart/2005/8/layout/orgChart1"/>
    <dgm:cxn modelId="{A93488A3-663F-443E-9D25-65C11443AD9E}" type="presOf" srcId="{60EE7362-6DFF-4B66-ABF1-56BFD07FC3AA}" destId="{6D012773-1AC1-4D8A-B5D1-62380CD6FBEC}" srcOrd="0" destOrd="0" presId="urn:microsoft.com/office/officeart/2005/8/layout/orgChart1"/>
    <dgm:cxn modelId="{7A6DD3A5-BFBC-46BB-BA2A-D40706616BCD}" type="presOf" srcId="{44ED7BA3-7B19-4A15-80D6-8DC65918EF1E}" destId="{272A919F-EFA2-4BF5-B16D-745FC224C91F}" srcOrd="0" destOrd="0" presId="urn:microsoft.com/office/officeart/2005/8/layout/orgChart1"/>
    <dgm:cxn modelId="{EB6F5EA8-0B2E-4760-A765-CE306C9AC56B}" srcId="{3365DCEE-92B4-4A89-A08D-E12D777DBDE4}" destId="{5AA3361C-D525-499F-9037-204823C4795D}" srcOrd="1" destOrd="0" parTransId="{0BAB25BE-901B-4494-9970-9C1EECB5CB42}" sibTransId="{AC33A351-1DDA-4C74-846C-59CFF68DE274}"/>
    <dgm:cxn modelId="{7E41CCB1-A3CF-4422-9B10-32D4B6CD5112}" srcId="{52478A8B-A300-471E-964D-841D23C1834B}" destId="{045CF724-87EF-44A5-855A-D338E8DF8CB1}" srcOrd="0" destOrd="0" parTransId="{1BA43B97-2FE6-4BF3-BC62-92E738EE3AE6}" sibTransId="{97378350-3250-412F-A1F7-715623D0D321}"/>
    <dgm:cxn modelId="{3E3489C0-991D-4820-9039-A8419933BA33}" type="presOf" srcId="{0BAB25BE-901B-4494-9970-9C1EECB5CB42}" destId="{B34E5319-57C3-4BCD-8E83-48986ACA05D2}" srcOrd="0" destOrd="0" presId="urn:microsoft.com/office/officeart/2005/8/layout/orgChart1"/>
    <dgm:cxn modelId="{95D82DD4-3543-472F-BB31-7CF8525782A3}" type="presOf" srcId="{5AA3361C-D525-499F-9037-204823C4795D}" destId="{16756A97-51F5-43C9-B38D-321874B62DEE}" srcOrd="0" destOrd="0" presId="urn:microsoft.com/office/officeart/2005/8/layout/orgChart1"/>
    <dgm:cxn modelId="{06B892E5-C739-4485-819E-32F9F0E06216}" type="presOf" srcId="{DC3C3EFC-53C5-4BE2-BE2A-66A7A2D0FF5A}" destId="{014DE575-6B7C-4202-89A0-B03B4BAFE0AE}" srcOrd="0" destOrd="0" presId="urn:microsoft.com/office/officeart/2005/8/layout/orgChart1"/>
    <dgm:cxn modelId="{D4F75EE9-1E8F-4A1E-8CED-E545A950C5C7}" type="presOf" srcId="{EF1D7975-2A52-4033-A557-5C8D8F0905F4}" destId="{4A242F31-A7D1-4F21-9F6E-9BB2C907AAA7}" srcOrd="1" destOrd="0" presId="urn:microsoft.com/office/officeart/2005/8/layout/orgChart1"/>
    <dgm:cxn modelId="{D091C1F3-86FE-4948-8219-861870C6D1E4}" type="presOf" srcId="{60EE7362-6DFF-4B66-ABF1-56BFD07FC3AA}" destId="{BF025370-2A8C-4BD1-AC6A-E6A46C96D8C1}" srcOrd="1" destOrd="0" presId="urn:microsoft.com/office/officeart/2005/8/layout/orgChart1"/>
    <dgm:cxn modelId="{66FA4FFB-A0D0-4AC8-9AF6-6DCDDC604547}" type="presOf" srcId="{045CF724-87EF-44A5-855A-D338E8DF8CB1}" destId="{4EFA456A-451F-49F5-8C88-B1E628B45AC3}" srcOrd="1" destOrd="0" presId="urn:microsoft.com/office/officeart/2005/8/layout/orgChart1"/>
    <dgm:cxn modelId="{E767ACFB-E1E8-4913-ADA8-83CEA01A3A44}" srcId="{52478A8B-A300-471E-964D-841D23C1834B}" destId="{C8EB316C-BBCA-46C8-BF00-8073DC85DE7B}" srcOrd="1" destOrd="0" parTransId="{2640530B-E465-4FCE-926C-7A01BECEB5A7}" sibTransId="{43FFCE91-23CD-415C-AB1A-F73A661952E5}"/>
    <dgm:cxn modelId="{5763BAFD-5AEA-44E1-B0E1-FA9DBEB88E33}" type="presOf" srcId="{C8EB316C-BBCA-46C8-BF00-8073DC85DE7B}" destId="{590711B4-D13B-4D56-8555-8FD95A68ED59}" srcOrd="1" destOrd="0" presId="urn:microsoft.com/office/officeart/2005/8/layout/orgChart1"/>
    <dgm:cxn modelId="{C546EA9C-799B-449D-AB2E-E2D3E2FB63E8}" type="presParOf" srcId="{014DE575-6B7C-4202-89A0-B03B4BAFE0AE}" destId="{0D72CF52-BD92-4E87-A434-BAEDEC2CC78A}" srcOrd="0" destOrd="0" presId="urn:microsoft.com/office/officeart/2005/8/layout/orgChart1"/>
    <dgm:cxn modelId="{B66C606E-E39E-4162-A594-7D34E1A8F9B5}" type="presParOf" srcId="{0D72CF52-BD92-4E87-A434-BAEDEC2CC78A}" destId="{BDAA9C64-E030-48E1-844F-BCF214F0EA83}" srcOrd="0" destOrd="0" presId="urn:microsoft.com/office/officeart/2005/8/layout/orgChart1"/>
    <dgm:cxn modelId="{5206BF47-A969-4AE9-AA4C-3462340E57ED}" type="presParOf" srcId="{BDAA9C64-E030-48E1-844F-BCF214F0EA83}" destId="{5CDE6943-C1CD-4048-B0C7-4742015C9843}" srcOrd="0" destOrd="0" presId="urn:microsoft.com/office/officeart/2005/8/layout/orgChart1"/>
    <dgm:cxn modelId="{A39B203F-3D86-4C4E-9F2F-95DD46041619}" type="presParOf" srcId="{BDAA9C64-E030-48E1-844F-BCF214F0EA83}" destId="{62F26225-5904-4387-985C-E2753233074C}" srcOrd="1" destOrd="0" presId="urn:microsoft.com/office/officeart/2005/8/layout/orgChart1"/>
    <dgm:cxn modelId="{AD57417F-22EE-41E4-9A06-F4A7D4DDCA0B}" type="presParOf" srcId="{0D72CF52-BD92-4E87-A434-BAEDEC2CC78A}" destId="{85748F68-200B-4353-83EC-AB073070F56A}" srcOrd="1" destOrd="0" presId="urn:microsoft.com/office/officeart/2005/8/layout/orgChart1"/>
    <dgm:cxn modelId="{6E6830DA-546E-4353-9E78-5DA206DF2749}" type="presParOf" srcId="{85748F68-200B-4353-83EC-AB073070F56A}" destId="{541E1A8D-80DC-4FBC-AC73-9BC8E2995140}" srcOrd="0" destOrd="0" presId="urn:microsoft.com/office/officeart/2005/8/layout/orgChart1"/>
    <dgm:cxn modelId="{9BB47D91-4AD8-45FF-9DB9-59B8A3B333E4}" type="presParOf" srcId="{85748F68-200B-4353-83EC-AB073070F56A}" destId="{910109BA-E94D-4E3F-A2A3-6A861A83BCE2}" srcOrd="1" destOrd="0" presId="urn:microsoft.com/office/officeart/2005/8/layout/orgChart1"/>
    <dgm:cxn modelId="{877AA454-A0B8-423C-B900-4F4210953A38}" type="presParOf" srcId="{910109BA-E94D-4E3F-A2A3-6A861A83BCE2}" destId="{97E111CD-A0BE-4EF7-BC15-D31B33E516C0}" srcOrd="0" destOrd="0" presId="urn:microsoft.com/office/officeart/2005/8/layout/orgChart1"/>
    <dgm:cxn modelId="{C9F2CC99-1C65-41FC-82D5-60718A8A9F7D}" type="presParOf" srcId="{97E111CD-A0BE-4EF7-BC15-D31B33E516C0}" destId="{7E515106-FE30-489E-A8A8-98373588D546}" srcOrd="0" destOrd="0" presId="urn:microsoft.com/office/officeart/2005/8/layout/orgChart1"/>
    <dgm:cxn modelId="{CEAC490A-A714-4A02-BC60-0ABD323FF017}" type="presParOf" srcId="{97E111CD-A0BE-4EF7-BC15-D31B33E516C0}" destId="{4EFA456A-451F-49F5-8C88-B1E628B45AC3}" srcOrd="1" destOrd="0" presId="urn:microsoft.com/office/officeart/2005/8/layout/orgChart1"/>
    <dgm:cxn modelId="{6EA68427-03E2-4803-ADBD-59C7988821BF}" type="presParOf" srcId="{910109BA-E94D-4E3F-A2A3-6A861A83BCE2}" destId="{0BBBB228-870A-482F-A080-08678E4038EE}" srcOrd="1" destOrd="0" presId="urn:microsoft.com/office/officeart/2005/8/layout/orgChart1"/>
    <dgm:cxn modelId="{DE1DA304-518D-4B91-B630-37D3C1F5AFBA}" type="presParOf" srcId="{0BBBB228-870A-482F-A080-08678E4038EE}" destId="{36674118-072E-4BFE-B889-97CAAECB5B0C}" srcOrd="0" destOrd="0" presId="urn:microsoft.com/office/officeart/2005/8/layout/orgChart1"/>
    <dgm:cxn modelId="{86313309-2DB5-487C-A797-14F80CD7DCEC}" type="presParOf" srcId="{0BBBB228-870A-482F-A080-08678E4038EE}" destId="{202E1B79-D24E-4EE4-8254-E2BC78235EBA}" srcOrd="1" destOrd="0" presId="urn:microsoft.com/office/officeart/2005/8/layout/orgChart1"/>
    <dgm:cxn modelId="{372D08CC-37BF-4421-A2B1-8BB70F73CDC6}" type="presParOf" srcId="{202E1B79-D24E-4EE4-8254-E2BC78235EBA}" destId="{6E1F277C-88F9-4ABB-B2AC-CE4E7472FEBA}" srcOrd="0" destOrd="0" presId="urn:microsoft.com/office/officeart/2005/8/layout/orgChart1"/>
    <dgm:cxn modelId="{108812BF-B0AE-4457-8897-7B83B6E8D61D}" type="presParOf" srcId="{6E1F277C-88F9-4ABB-B2AC-CE4E7472FEBA}" destId="{DECE4C20-0858-44D3-A207-7A42C3A8856C}" srcOrd="0" destOrd="0" presId="urn:microsoft.com/office/officeart/2005/8/layout/orgChart1"/>
    <dgm:cxn modelId="{61B2E56A-C2FE-4079-AEAF-A4E6DBCB58DD}" type="presParOf" srcId="{6E1F277C-88F9-4ABB-B2AC-CE4E7472FEBA}" destId="{4CAA0068-BBBF-4906-8DA5-510916562950}" srcOrd="1" destOrd="0" presId="urn:microsoft.com/office/officeart/2005/8/layout/orgChart1"/>
    <dgm:cxn modelId="{DBE05AB4-09DD-42C4-BD9A-FC158B64FE92}" type="presParOf" srcId="{202E1B79-D24E-4EE4-8254-E2BC78235EBA}" destId="{1E725AFD-BBA0-4917-BC43-3DB53BB466F3}" srcOrd="1" destOrd="0" presId="urn:microsoft.com/office/officeart/2005/8/layout/orgChart1"/>
    <dgm:cxn modelId="{341BE01E-2A44-4348-8F4D-F2DA44717CFF}" type="presParOf" srcId="{1E725AFD-BBA0-4917-BC43-3DB53BB466F3}" destId="{272A919F-EFA2-4BF5-B16D-745FC224C91F}" srcOrd="0" destOrd="0" presId="urn:microsoft.com/office/officeart/2005/8/layout/orgChart1"/>
    <dgm:cxn modelId="{E5780659-1EC6-4951-916B-8EBFADE29416}" type="presParOf" srcId="{1E725AFD-BBA0-4917-BC43-3DB53BB466F3}" destId="{97E508E7-C4C3-4C64-A8CE-C4D57468557A}" srcOrd="1" destOrd="0" presId="urn:microsoft.com/office/officeart/2005/8/layout/orgChart1"/>
    <dgm:cxn modelId="{8EFE2ED8-F1AF-469C-84DB-EDE361689612}" type="presParOf" srcId="{97E508E7-C4C3-4C64-A8CE-C4D57468557A}" destId="{BF379B8D-E314-42CD-BE26-13072FD06E47}" srcOrd="0" destOrd="0" presId="urn:microsoft.com/office/officeart/2005/8/layout/orgChart1"/>
    <dgm:cxn modelId="{05AC8A70-E1EF-44C3-B712-1B347C16DA24}" type="presParOf" srcId="{BF379B8D-E314-42CD-BE26-13072FD06E47}" destId="{139DD74E-864E-43DD-9B3F-CB8DC38B84F0}" srcOrd="0" destOrd="0" presId="urn:microsoft.com/office/officeart/2005/8/layout/orgChart1"/>
    <dgm:cxn modelId="{8729194D-7C7E-450F-933A-F8F0E871829F}" type="presParOf" srcId="{BF379B8D-E314-42CD-BE26-13072FD06E47}" destId="{4A242F31-A7D1-4F21-9F6E-9BB2C907AAA7}" srcOrd="1" destOrd="0" presId="urn:microsoft.com/office/officeart/2005/8/layout/orgChart1"/>
    <dgm:cxn modelId="{659915F1-FBBB-4BB5-A2DD-3B8EC2C59226}" type="presParOf" srcId="{97E508E7-C4C3-4C64-A8CE-C4D57468557A}" destId="{9288C2BC-6C70-4C4B-81D2-791A9F7C9889}" srcOrd="1" destOrd="0" presId="urn:microsoft.com/office/officeart/2005/8/layout/orgChart1"/>
    <dgm:cxn modelId="{4AB7F12F-C17C-4AD1-9271-1AB812660AA6}" type="presParOf" srcId="{97E508E7-C4C3-4C64-A8CE-C4D57468557A}" destId="{5C3717EA-587C-4DF0-82D3-90A763C62D15}" srcOrd="2" destOrd="0" presId="urn:microsoft.com/office/officeart/2005/8/layout/orgChart1"/>
    <dgm:cxn modelId="{E62A9171-491E-47BC-B5D5-D43612DB66C0}" type="presParOf" srcId="{1E725AFD-BBA0-4917-BC43-3DB53BB466F3}" destId="{B34E5319-57C3-4BCD-8E83-48986ACA05D2}" srcOrd="2" destOrd="0" presId="urn:microsoft.com/office/officeart/2005/8/layout/orgChart1"/>
    <dgm:cxn modelId="{3F27ACAF-3A99-435C-A1F1-F198F44E5660}" type="presParOf" srcId="{1E725AFD-BBA0-4917-BC43-3DB53BB466F3}" destId="{584916AE-7597-40E0-B738-37124E56520A}" srcOrd="3" destOrd="0" presId="urn:microsoft.com/office/officeart/2005/8/layout/orgChart1"/>
    <dgm:cxn modelId="{A65A6F13-0112-4396-94D8-44AD3BFECC73}" type="presParOf" srcId="{584916AE-7597-40E0-B738-37124E56520A}" destId="{F163E7E6-A482-42F3-8FE1-679EA5B0829B}" srcOrd="0" destOrd="0" presId="urn:microsoft.com/office/officeart/2005/8/layout/orgChart1"/>
    <dgm:cxn modelId="{96B443BA-3690-4640-83AB-B782654E89A3}" type="presParOf" srcId="{F163E7E6-A482-42F3-8FE1-679EA5B0829B}" destId="{16756A97-51F5-43C9-B38D-321874B62DEE}" srcOrd="0" destOrd="0" presId="urn:microsoft.com/office/officeart/2005/8/layout/orgChart1"/>
    <dgm:cxn modelId="{F705F668-D8CF-463F-8269-498C1BAADAD8}" type="presParOf" srcId="{F163E7E6-A482-42F3-8FE1-679EA5B0829B}" destId="{9E3B64F0-C341-44AD-90F5-2DABA0B6ADA2}" srcOrd="1" destOrd="0" presId="urn:microsoft.com/office/officeart/2005/8/layout/orgChart1"/>
    <dgm:cxn modelId="{7303A7CE-C94F-4C95-BA91-AEB3FEEB5C00}" type="presParOf" srcId="{584916AE-7597-40E0-B738-37124E56520A}" destId="{38954614-F4A0-4044-A122-307D3987319C}" srcOrd="1" destOrd="0" presId="urn:microsoft.com/office/officeart/2005/8/layout/orgChart1"/>
    <dgm:cxn modelId="{91100C39-8C08-48FA-A8E5-332168F6173B}" type="presParOf" srcId="{584916AE-7597-40E0-B738-37124E56520A}" destId="{96E27F35-F7F3-4DCA-8794-29C05201773D}" srcOrd="2" destOrd="0" presId="urn:microsoft.com/office/officeart/2005/8/layout/orgChart1"/>
    <dgm:cxn modelId="{1FEF5A08-184B-4A53-B281-75BB7E6969A5}" type="presParOf" srcId="{202E1B79-D24E-4EE4-8254-E2BC78235EBA}" destId="{DE308EC1-C988-4CA1-BAEA-FDA45CAB26C1}" srcOrd="2" destOrd="0" presId="urn:microsoft.com/office/officeart/2005/8/layout/orgChart1"/>
    <dgm:cxn modelId="{2485208E-FAD1-48F2-9AA1-C03469B44265}" type="presParOf" srcId="{0BBBB228-870A-482F-A080-08678E4038EE}" destId="{DD6B6B5F-8110-46B8-A373-5D37A8307D1A}" srcOrd="2" destOrd="0" presId="urn:microsoft.com/office/officeart/2005/8/layout/orgChart1"/>
    <dgm:cxn modelId="{BD64A670-0315-4464-A174-47C63E6D1884}" type="presParOf" srcId="{0BBBB228-870A-482F-A080-08678E4038EE}" destId="{84F6666B-6FCC-4F97-9A14-CB56CB784B48}" srcOrd="3" destOrd="0" presId="urn:microsoft.com/office/officeart/2005/8/layout/orgChart1"/>
    <dgm:cxn modelId="{50018B0D-59E2-4D80-82D6-4580D66C87BB}" type="presParOf" srcId="{84F6666B-6FCC-4F97-9A14-CB56CB784B48}" destId="{D216AB85-3AC4-474E-A434-D40F3F74A2A8}" srcOrd="0" destOrd="0" presId="urn:microsoft.com/office/officeart/2005/8/layout/orgChart1"/>
    <dgm:cxn modelId="{5B4F3E07-FC3A-4AF5-A6FA-1D88F5CADE6A}" type="presParOf" srcId="{D216AB85-3AC4-474E-A434-D40F3F74A2A8}" destId="{6D012773-1AC1-4D8A-B5D1-62380CD6FBEC}" srcOrd="0" destOrd="0" presId="urn:microsoft.com/office/officeart/2005/8/layout/orgChart1"/>
    <dgm:cxn modelId="{2FC25025-ADDE-462E-A49C-71E638A9F068}" type="presParOf" srcId="{D216AB85-3AC4-474E-A434-D40F3F74A2A8}" destId="{BF025370-2A8C-4BD1-AC6A-E6A46C96D8C1}" srcOrd="1" destOrd="0" presId="urn:microsoft.com/office/officeart/2005/8/layout/orgChart1"/>
    <dgm:cxn modelId="{8FC2C8F0-182B-4F07-8E1F-41AE97651574}" type="presParOf" srcId="{84F6666B-6FCC-4F97-9A14-CB56CB784B48}" destId="{502596E1-0E46-4492-95FD-98F79B0E3314}" srcOrd="1" destOrd="0" presId="urn:microsoft.com/office/officeart/2005/8/layout/orgChart1"/>
    <dgm:cxn modelId="{7F1D34BF-B154-4DBA-8EEA-3E0367DF1F9C}" type="presParOf" srcId="{84F6666B-6FCC-4F97-9A14-CB56CB784B48}" destId="{4900D14C-461F-494D-953D-CF352A79CE09}" srcOrd="2" destOrd="0" presId="urn:microsoft.com/office/officeart/2005/8/layout/orgChart1"/>
    <dgm:cxn modelId="{ABEC5E51-ACEB-4FEB-8274-2B55B86C264B}" type="presParOf" srcId="{910109BA-E94D-4E3F-A2A3-6A861A83BCE2}" destId="{CAF01A4A-897F-468E-AEC4-E1361112BC24}" srcOrd="2" destOrd="0" presId="urn:microsoft.com/office/officeart/2005/8/layout/orgChart1"/>
    <dgm:cxn modelId="{D91D850D-399B-4C96-BFF8-CB3EEB2DABAA}" type="presParOf" srcId="{85748F68-200B-4353-83EC-AB073070F56A}" destId="{27779EA0-9EB2-4AC6-B535-A102AC13E188}" srcOrd="2" destOrd="0" presId="urn:microsoft.com/office/officeart/2005/8/layout/orgChart1"/>
    <dgm:cxn modelId="{2AFD9E44-2662-4283-BF56-4C70E5554B09}" type="presParOf" srcId="{85748F68-200B-4353-83EC-AB073070F56A}" destId="{A0945840-569A-40CB-A016-367C222EE011}" srcOrd="3" destOrd="0" presId="urn:microsoft.com/office/officeart/2005/8/layout/orgChart1"/>
    <dgm:cxn modelId="{1DE3863C-D9A3-494F-9E25-98E9CD99E2AC}" type="presParOf" srcId="{A0945840-569A-40CB-A016-367C222EE011}" destId="{1341F12E-2365-45F2-9C7D-9EFDB6394FB8}" srcOrd="0" destOrd="0" presId="urn:microsoft.com/office/officeart/2005/8/layout/orgChart1"/>
    <dgm:cxn modelId="{6E3296FB-7AB1-4FDE-A824-3048A1C9F77E}" type="presParOf" srcId="{1341F12E-2365-45F2-9C7D-9EFDB6394FB8}" destId="{127E193F-87BF-4715-AFE5-7E3A621082EB}" srcOrd="0" destOrd="0" presId="urn:microsoft.com/office/officeart/2005/8/layout/orgChart1"/>
    <dgm:cxn modelId="{6951658E-86CF-48F0-BE55-3A2D142F09A2}" type="presParOf" srcId="{1341F12E-2365-45F2-9C7D-9EFDB6394FB8}" destId="{590711B4-D13B-4D56-8555-8FD95A68ED59}" srcOrd="1" destOrd="0" presId="urn:microsoft.com/office/officeart/2005/8/layout/orgChart1"/>
    <dgm:cxn modelId="{2C4D37F0-2487-4677-99B5-4347D92A0A15}" type="presParOf" srcId="{A0945840-569A-40CB-A016-367C222EE011}" destId="{3F7D0213-F045-4B93-BF62-8B34D9267A17}" srcOrd="1" destOrd="0" presId="urn:microsoft.com/office/officeart/2005/8/layout/orgChart1"/>
    <dgm:cxn modelId="{6300E1B3-2646-44C5-9849-9E8526CFD3DD}" type="presParOf" srcId="{A0945840-569A-40CB-A016-367C222EE011}" destId="{09CFDE0A-F996-4E6C-8867-495FA3F64921}" srcOrd="2" destOrd="0" presId="urn:microsoft.com/office/officeart/2005/8/layout/orgChart1"/>
    <dgm:cxn modelId="{48409A6E-A1DE-4E17-8555-BAAF8A63AE7F}" type="presParOf" srcId="{0D72CF52-BD92-4E87-A434-BAEDEC2CC78A}" destId="{801C982E-7EF8-40E0-AACD-10A286A287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79EA0-9EB2-4AC6-B535-A102AC13E188}">
      <dsp:nvSpPr>
        <dsp:cNvPr id="0" name=""/>
        <dsp:cNvSpPr/>
      </dsp:nvSpPr>
      <dsp:spPr>
        <a:xfrm>
          <a:off x="5257800" y="1360627"/>
          <a:ext cx="4307009" cy="427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14"/>
              </a:lnTo>
              <a:lnTo>
                <a:pt x="4307009" y="351514"/>
              </a:lnTo>
              <a:lnTo>
                <a:pt x="4307009" y="4274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B6B5F-8110-46B8-A373-5D37A8307D1A}">
      <dsp:nvSpPr>
        <dsp:cNvPr id="0" name=""/>
        <dsp:cNvSpPr/>
      </dsp:nvSpPr>
      <dsp:spPr>
        <a:xfrm>
          <a:off x="1757106" y="2302900"/>
          <a:ext cx="2469330" cy="353454"/>
        </a:xfrm>
        <a:custGeom>
          <a:avLst/>
          <a:gdLst/>
          <a:ahLst/>
          <a:cxnLst/>
          <a:rect l="0" t="0" r="0" b="0"/>
          <a:pathLst>
            <a:path>
              <a:moveTo>
                <a:pt x="2469330" y="0"/>
              </a:moveTo>
              <a:lnTo>
                <a:pt x="2469330" y="277470"/>
              </a:lnTo>
              <a:lnTo>
                <a:pt x="0" y="277470"/>
              </a:lnTo>
              <a:lnTo>
                <a:pt x="0" y="3534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E5319-57C3-4BCD-8E83-48986ACA05D2}">
      <dsp:nvSpPr>
        <dsp:cNvPr id="0" name=""/>
        <dsp:cNvSpPr/>
      </dsp:nvSpPr>
      <dsp:spPr>
        <a:xfrm>
          <a:off x="4129108" y="3251852"/>
          <a:ext cx="198754" cy="679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232"/>
              </a:lnTo>
              <a:lnTo>
                <a:pt x="198754" y="6792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A919F-EFA2-4BF5-B16D-745FC224C91F}">
      <dsp:nvSpPr>
        <dsp:cNvPr id="0" name=""/>
        <dsp:cNvSpPr/>
      </dsp:nvSpPr>
      <dsp:spPr>
        <a:xfrm>
          <a:off x="3859743" y="3251852"/>
          <a:ext cx="269365" cy="674439"/>
        </a:xfrm>
        <a:custGeom>
          <a:avLst/>
          <a:gdLst/>
          <a:ahLst/>
          <a:cxnLst/>
          <a:rect l="0" t="0" r="0" b="0"/>
          <a:pathLst>
            <a:path>
              <a:moveTo>
                <a:pt x="269365" y="0"/>
              </a:moveTo>
              <a:lnTo>
                <a:pt x="269365" y="674439"/>
              </a:lnTo>
              <a:lnTo>
                <a:pt x="0" y="674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74118-072E-4BFE-B889-97CAAECB5B0C}">
      <dsp:nvSpPr>
        <dsp:cNvPr id="0" name=""/>
        <dsp:cNvSpPr/>
      </dsp:nvSpPr>
      <dsp:spPr>
        <a:xfrm>
          <a:off x="4226436" y="2302900"/>
          <a:ext cx="1774540" cy="345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06"/>
              </a:lnTo>
              <a:lnTo>
                <a:pt x="1774540" y="269506"/>
              </a:lnTo>
              <a:lnTo>
                <a:pt x="1774540" y="3454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1A8D-80DC-4FBC-AC73-9BC8E2995140}">
      <dsp:nvSpPr>
        <dsp:cNvPr id="0" name=""/>
        <dsp:cNvSpPr/>
      </dsp:nvSpPr>
      <dsp:spPr>
        <a:xfrm>
          <a:off x="4226436" y="1360627"/>
          <a:ext cx="1031363" cy="446410"/>
        </a:xfrm>
        <a:custGeom>
          <a:avLst/>
          <a:gdLst/>
          <a:ahLst/>
          <a:cxnLst/>
          <a:rect l="0" t="0" r="0" b="0"/>
          <a:pathLst>
            <a:path>
              <a:moveTo>
                <a:pt x="1031363" y="0"/>
              </a:moveTo>
              <a:lnTo>
                <a:pt x="1031363" y="370427"/>
              </a:lnTo>
              <a:lnTo>
                <a:pt x="0" y="370427"/>
              </a:lnTo>
              <a:lnTo>
                <a:pt x="0" y="4464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E6943-C1CD-4048-B0C7-4742015C9843}">
      <dsp:nvSpPr>
        <dsp:cNvPr id="0" name=""/>
        <dsp:cNvSpPr/>
      </dsp:nvSpPr>
      <dsp:spPr>
        <a:xfrm>
          <a:off x="155713" y="241714"/>
          <a:ext cx="10204172" cy="1118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Проверяем, была ли ранее</a:t>
          </a:r>
          <a:r>
            <a:rPr lang="ru-RU" sz="1800" kern="1200" baseline="0" dirty="0"/>
            <a:t> нажата кнопка Новая игра. Если нет, выходим. </a:t>
          </a:r>
          <a:r>
            <a:rPr lang="ru-RU" sz="1800" kern="1200" dirty="0"/>
            <a:t>Получаем ссылку на карту. Получаем имя ее файла рисунка по ссылке: </a:t>
          </a:r>
          <a:r>
            <a:rPr lang="en-US" sz="1800" b="1" kern="1200" dirty="0">
              <a:solidFill>
                <a:schemeClr val="tx1"/>
              </a:solidFill>
            </a:rPr>
            <a:t>pic=</a:t>
          </a:r>
          <a:r>
            <a:rPr lang="en-US" sz="1800" b="1" kern="1200" dirty="0" err="1">
              <a:solidFill>
                <a:schemeClr val="tx1"/>
              </a:solidFill>
            </a:rPr>
            <a:t>karta.src</a:t>
          </a:r>
          <a:endParaRPr lang="ru-RU" sz="1800" b="1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rgbClr val="C00000"/>
              </a:solidFill>
            </a:rPr>
            <a:t>Проверяем, рубашка или нет</a:t>
          </a:r>
          <a:r>
            <a:rPr lang="ru-RU" sz="1800" kern="1200" dirty="0"/>
            <a:t>: ищем имя файла рубашки с помощью </a:t>
          </a:r>
          <a:r>
            <a:rPr lang="en-US" sz="1800" b="1" kern="1200" dirty="0" err="1">
              <a:solidFill>
                <a:schemeClr val="tx1"/>
              </a:solidFill>
            </a:rPr>
            <a:t>pic.indexOf</a:t>
          </a:r>
          <a:r>
            <a:rPr lang="en-US" sz="1800" b="1" kern="1200" dirty="0">
              <a:solidFill>
                <a:schemeClr val="tx1"/>
              </a:solidFill>
            </a:rPr>
            <a:t>(</a:t>
          </a:r>
          <a:r>
            <a:rPr lang="en-US" sz="1800" b="1" kern="1200" dirty="0" err="1">
              <a:solidFill>
                <a:schemeClr val="tx1"/>
              </a:solidFill>
            </a:rPr>
            <a:t>rubashka</a:t>
          </a:r>
          <a:r>
            <a:rPr lang="en-US" sz="1800" b="1" kern="1200" dirty="0">
              <a:solidFill>
                <a:schemeClr val="tx1"/>
              </a:solidFill>
            </a:rPr>
            <a:t>)</a:t>
          </a:r>
          <a:r>
            <a:rPr lang="ru-RU" sz="1800" b="1" kern="1200" dirty="0">
              <a:solidFill>
                <a:schemeClr val="tx1"/>
              </a:solidFill>
            </a:rPr>
            <a:t>.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ru-RU" sz="1800" kern="1200" dirty="0"/>
            <a:t>(Если ==</a:t>
          </a:r>
          <a:r>
            <a:rPr lang="en-US" sz="1800" kern="1200" dirty="0"/>
            <a:t>-</a:t>
          </a:r>
          <a:r>
            <a:rPr lang="ru-RU" sz="1800" kern="1200" dirty="0"/>
            <a:t>1, то не нашли.)</a:t>
          </a:r>
          <a:endParaRPr lang="ru-RU" sz="1100" kern="1200" dirty="0"/>
        </a:p>
      </dsp:txBody>
      <dsp:txXfrm>
        <a:off x="155713" y="241714"/>
        <a:ext cx="10204172" cy="1118913"/>
      </dsp:txXfrm>
    </dsp:sp>
    <dsp:sp modelId="{7E515106-FE30-489E-A8A8-98373588D546}">
      <dsp:nvSpPr>
        <dsp:cNvPr id="0" name=""/>
        <dsp:cNvSpPr/>
      </dsp:nvSpPr>
      <dsp:spPr>
        <a:xfrm>
          <a:off x="0" y="1807038"/>
          <a:ext cx="8452873" cy="495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 dirty="0"/>
            <a:t>Проверяем счетчик перевернутых карт. Если = 2, выходим. </a:t>
          </a:r>
          <a:r>
            <a:rPr lang="ru-RU" sz="1600" kern="1200" dirty="0"/>
            <a:t>Если рубашка, тогда переворачиваем.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Увеличиваем счетчик перевернутых карт. Далее: </a:t>
          </a:r>
          <a:r>
            <a:rPr lang="ru-RU" sz="1600" kern="1200" dirty="0">
              <a:solidFill>
                <a:srgbClr val="C00000"/>
              </a:solidFill>
            </a:rPr>
            <a:t>проверяем: первая ли</a:t>
          </a:r>
          <a:r>
            <a:rPr lang="ru-RU" sz="600" kern="1200" dirty="0"/>
            <a:t>.</a:t>
          </a:r>
          <a:r>
            <a:rPr lang="ru-RU" sz="1600" kern="1200" dirty="0">
              <a:solidFill>
                <a:srgbClr val="C00000"/>
              </a:solidFill>
            </a:rPr>
            <a:t> это карта.</a:t>
          </a:r>
          <a:endParaRPr lang="ru-RU" sz="600" kern="1200" dirty="0">
            <a:solidFill>
              <a:srgbClr val="C00000"/>
            </a:solidFill>
          </a:endParaRPr>
        </a:p>
      </dsp:txBody>
      <dsp:txXfrm>
        <a:off x="0" y="1807038"/>
        <a:ext cx="8452873" cy="495861"/>
      </dsp:txXfrm>
    </dsp:sp>
    <dsp:sp modelId="{DECE4C20-0858-44D3-A207-7A42C3A8856C}">
      <dsp:nvSpPr>
        <dsp:cNvPr id="0" name=""/>
        <dsp:cNvSpPr/>
      </dsp:nvSpPr>
      <dsp:spPr>
        <a:xfrm>
          <a:off x="3661141" y="2648390"/>
          <a:ext cx="4679671" cy="6034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Не первая - есть запомненная. </a:t>
          </a:r>
          <a:r>
            <a:rPr lang="ru-RU" sz="1600" kern="1200" dirty="0">
              <a:solidFill>
                <a:srgbClr val="C00000"/>
              </a:solidFill>
            </a:rPr>
            <a:t>Сравниваем текущую карту с запомненной.</a:t>
          </a:r>
          <a:r>
            <a:rPr lang="ru-RU" sz="1100" kern="1200" dirty="0">
              <a:solidFill>
                <a:srgbClr val="C00000"/>
              </a:solidFill>
            </a:rPr>
            <a:t> </a:t>
          </a:r>
        </a:p>
      </dsp:txBody>
      <dsp:txXfrm>
        <a:off x="3661141" y="2648390"/>
        <a:ext cx="4679671" cy="603461"/>
      </dsp:txXfrm>
    </dsp:sp>
    <dsp:sp modelId="{139DD74E-864E-43DD-9B3F-CB8DC38B84F0}">
      <dsp:nvSpPr>
        <dsp:cNvPr id="0" name=""/>
        <dsp:cNvSpPr/>
      </dsp:nvSpPr>
      <dsp:spPr>
        <a:xfrm>
          <a:off x="0" y="3622052"/>
          <a:ext cx="3859743" cy="608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Угадали: обнуляем запомненную, обнуляем счетчик перевернутых, выходим.</a:t>
          </a:r>
        </a:p>
      </dsp:txBody>
      <dsp:txXfrm>
        <a:off x="0" y="3622052"/>
        <a:ext cx="3859743" cy="608480"/>
      </dsp:txXfrm>
    </dsp:sp>
    <dsp:sp modelId="{16756A97-51F5-43C9-B38D-321874B62DEE}">
      <dsp:nvSpPr>
        <dsp:cNvPr id="0" name=""/>
        <dsp:cNvSpPr/>
      </dsp:nvSpPr>
      <dsp:spPr>
        <a:xfrm>
          <a:off x="4327863" y="3556467"/>
          <a:ext cx="6187736" cy="7492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Не угадали: увеличиваем счетчик ошибок,  через промежуток времени переворачиваем рубашками текущую и запомненную, обнуляем </a:t>
          </a:r>
          <a:r>
            <a:rPr lang="ru-RU" sz="1600" kern="1200"/>
            <a:t>запомненную, обнуляем счетчик перевернутых.</a:t>
          </a:r>
          <a:endParaRPr lang="ru-RU" sz="1600" kern="1200" dirty="0"/>
        </a:p>
      </dsp:txBody>
      <dsp:txXfrm>
        <a:off x="4327863" y="3556467"/>
        <a:ext cx="6187736" cy="749234"/>
      </dsp:txXfrm>
    </dsp:sp>
    <dsp:sp modelId="{6D012773-1AC1-4D8A-B5D1-62380CD6FBEC}">
      <dsp:nvSpPr>
        <dsp:cNvPr id="0" name=""/>
        <dsp:cNvSpPr/>
      </dsp:nvSpPr>
      <dsp:spPr>
        <a:xfrm>
          <a:off x="0" y="2656354"/>
          <a:ext cx="3514213" cy="5769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Первая карта: запоминаем ее и выходим</a:t>
          </a:r>
        </a:p>
      </dsp:txBody>
      <dsp:txXfrm>
        <a:off x="0" y="2656354"/>
        <a:ext cx="3514213" cy="576936"/>
      </dsp:txXfrm>
    </dsp:sp>
    <dsp:sp modelId="{127E193F-87BF-4715-AFE5-7E3A621082EB}">
      <dsp:nvSpPr>
        <dsp:cNvPr id="0" name=""/>
        <dsp:cNvSpPr/>
      </dsp:nvSpPr>
      <dsp:spPr>
        <a:xfrm>
          <a:off x="8614019" y="1788125"/>
          <a:ext cx="1901580" cy="476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Не рубашка - выходим</a:t>
          </a:r>
        </a:p>
      </dsp:txBody>
      <dsp:txXfrm>
        <a:off x="8614019" y="1788125"/>
        <a:ext cx="1901580" cy="476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0DC3C-41FA-46E9-8F07-EB08B79455F2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D5168-B9C5-456B-B839-01A408B6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5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объект</a:t>
            </a:r>
            <a:r>
              <a:rPr lang="en-US" dirty="0"/>
              <a:t>_</a:t>
            </a:r>
            <a:r>
              <a:rPr lang="ru-RU" dirty="0"/>
              <a:t>рисунок</a:t>
            </a:r>
            <a:r>
              <a:rPr lang="en-US" dirty="0"/>
              <a:t>.alt=</a:t>
            </a:r>
            <a:r>
              <a:rPr lang="en-US" dirty="0" err="1"/>
              <a:t>i</a:t>
            </a:r>
            <a:r>
              <a:rPr lang="en-US" dirty="0"/>
              <a:t>;   </a:t>
            </a:r>
            <a:r>
              <a:rPr lang="ru-RU" dirty="0"/>
              <a:t>для уникальной метки объекта </a:t>
            </a:r>
            <a:r>
              <a:rPr lang="en-US" dirty="0" err="1"/>
              <a:t>img</a:t>
            </a:r>
            <a:r>
              <a:rPr lang="en-US" dirty="0"/>
              <a:t>.   </a:t>
            </a:r>
            <a:r>
              <a:rPr lang="ru-RU" dirty="0"/>
              <a:t>Идентификатор </a:t>
            </a:r>
            <a:r>
              <a:rPr lang="en-US" dirty="0"/>
              <a:t>id</a:t>
            </a:r>
            <a:r>
              <a:rPr lang="ru-RU" dirty="0"/>
              <a:t> использовать сложнее:</a:t>
            </a:r>
          </a:p>
          <a:p>
            <a:pPr lvl="1"/>
            <a:r>
              <a:rPr lang="ru-RU" b="1" dirty="0"/>
              <a:t>Идентификатор должен обязательно начинаться с латинского символа и может содержать в себе латинские буквы (A–Z, a–z), цифры (0–9), символ дефиса (-) и подчеркивания (_). Использование русских букв в именах идентификатора недопустимо.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78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1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2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23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30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Проверяем, была ли ранее</a:t>
            </a:r>
            <a:r>
              <a:rPr lang="ru-RU" baseline="0" dirty="0"/>
              <a:t> нажата кнопка Новая игра. Если нет – сразу выходим.</a:t>
            </a:r>
          </a:p>
          <a:p>
            <a:r>
              <a:rPr lang="ru-RU" baseline="0" dirty="0"/>
              <a:t>Проверяем счетчик перевернутых карт. Если = 2, выходим.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4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6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A749A-B6E2-4288-B615-EF23432D0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D5EC85-5144-4DF1-82AB-F09A51AA8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EFD7B8-057C-4D21-8130-14EC9B53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99B458-7954-40C0-BA88-D14491D8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4037B-69DB-4C29-A048-8C741DFE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38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C1873-6D72-4C17-B4EF-677A37FD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BE708C-6686-4DE0-A850-6A37A053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8C680-426E-4279-9790-792130E8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7A04D-4D04-4E59-977B-EEFBBA12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6E6197-C7D0-42E7-99EE-7AFD9BDD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2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4C3AB4-BA86-4594-8267-082CC15F6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2EAAC3-42F5-4451-AABE-FAB7299A4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C81B8-E0EA-4C5D-BDD4-842150E4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6D2D0-32D5-482C-A752-FE4461B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EE3A3-1A8D-48F7-AAB5-CCA245EA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8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D634B-0BA7-4505-8DC3-6F4A133F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DC3BC-70AE-4F6D-9FEC-8FED24E5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6E865-D31D-4923-B7AF-2879FFBB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EE5C0-BCFD-43E1-872D-3A8A5914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45085-4726-4716-BCEB-A92B0B6D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E9980-D9CD-44A5-807E-722D7CF6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D2270A-4793-40F9-84BD-81D84849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42213-B9FA-455E-890F-D3A53A6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B258E3-AD6E-45E9-A51C-CAFEE4E8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84A90-6E9A-4B98-82A7-C0A981B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3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33FB7-DEB6-457C-96EF-D014BC27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E5C2-1659-4726-ACCD-0073B9EE3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C39584-F23A-4DA0-8EF6-49CF2917F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12F780-16BF-4F32-884C-19C36598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81D24-BD13-415D-8B57-B11948A2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792200-C78D-47B0-8AD3-9B23B6DC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85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1F96A-D584-434B-8D1E-32BC2B55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7B239B-AC5F-4E2E-A6D4-7616F1B0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019B52-DFEC-49CB-8D9A-7EFE24AC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AC62EF-57F4-4FC2-821D-6F0363FE2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B364F-888C-464C-9DD5-33309C8FE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98AF1B-80F1-4718-B0A4-790C6100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72131F-4EC7-40AF-8CAE-83148954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1D2158-5895-44C3-8273-31BCF6D5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58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9079B-0847-4FD2-873F-B8748E49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70F479-2776-467F-96EE-35687E40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3D3838-22E7-4C05-96E0-C8E72CB4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E24520-2F79-42E8-B830-8ECCCF3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5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02FED0-CB50-4150-AA83-4AFBFB51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6EB662-DA4B-4171-B86D-5B7E5A77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EACECE-E561-4E52-86AC-3F30F7BC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4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EDD64-C939-46BD-805A-E10BC69D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03E7-EAA3-4EBB-A7F4-5E7B7B64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E06888-03E1-4A50-85E8-308A7E34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35AEB9-7CF8-4520-A570-556AA19C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1449E-881A-4F06-A895-3B294B6E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CDC1B0-BDC8-43AD-BE27-6221C0EE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6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05CB2-011D-42F8-805F-21E00A1F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8BF60-5FC4-4C51-B723-2E1208AD8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8DE3BF-8604-47A2-A0A1-E89671E06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6C7A83-AE46-4F4F-A204-800B916A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596B1B-2F6C-4448-B6A9-6C708BB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DF48E3-A83E-40AE-9334-128EC58E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2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EEE54-EF91-421A-BB44-FE5C33A6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38126-13DA-437D-82AB-01B64319D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02B26-2553-4309-90DC-6397ECD7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659E-5C6D-45BD-8F5A-B3F102AB666E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DC7198-C1A8-4A87-A2D8-3771CBF1D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7127-0310-41A3-96E7-124F5F9EE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59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85354-4686-42D8-856D-49AB2951E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игры Тренировка памяти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965271-A044-47C5-B034-AB996F249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3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32CFF-459F-4FDF-890D-D0CE6847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Лабораторная работа № 1. Верстка стартовой страницы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BF58A-5EDA-492B-8079-B94D4C16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07"/>
            <a:ext cx="10515600" cy="48805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&lt;style&gt;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         </a:t>
            </a:r>
            <a:r>
              <a:rPr lang="en-US" dirty="0"/>
              <a:t>  { 		margin-left: 10%;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	margin-right: 10%;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	padding-left: 20%;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&lt;div&gt;</a:t>
            </a:r>
            <a:r>
              <a:rPr lang="ru-RU" dirty="0"/>
              <a:t>	</a:t>
            </a:r>
          </a:p>
          <a:p>
            <a:pPr marL="457200" lvl="1" indent="0">
              <a:buNone/>
            </a:pPr>
            <a:r>
              <a:rPr lang="ru-RU" dirty="0"/>
              <a:t>&lt;h1&gt;Тренировка памяти&lt;/h1&gt;</a:t>
            </a:r>
          </a:p>
          <a:p>
            <a:pPr marL="457200" lvl="1" indent="0">
              <a:buNone/>
            </a:pPr>
            <a:r>
              <a:rPr lang="en-US" dirty="0"/>
              <a:t>&lt;button&gt;</a:t>
            </a:r>
            <a:r>
              <a:rPr lang="ru-RU" dirty="0"/>
              <a:t>Новая игра</a:t>
            </a:r>
            <a:r>
              <a:rPr lang="en-US" dirty="0"/>
              <a:t>&lt;/button&gt;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&lt;h3&gt;Ошибок:&lt;/h3&gt;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&lt;/div&gt;</a:t>
            </a:r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10694F82-A15C-49FF-B8C6-FA83E2397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19" y="2894974"/>
            <a:ext cx="4079074" cy="223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460FF-322A-42B8-A161-50FCA3AA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Лабораторная работа № 2. Вывод в </a:t>
            </a:r>
            <a:r>
              <a:rPr lang="en-US" b="1" dirty="0"/>
              <a:t>div</a:t>
            </a:r>
            <a:r>
              <a:rPr lang="ru-RU" b="1" dirty="0"/>
              <a:t> с помощью </a:t>
            </a:r>
            <a:r>
              <a:rPr lang="en-US" b="1" dirty="0"/>
              <a:t>JavaScript</a:t>
            </a:r>
            <a:r>
              <a:rPr lang="ru-RU" b="1" dirty="0"/>
              <a:t> карт</a:t>
            </a:r>
            <a:r>
              <a:rPr lang="en-US" b="1" dirty="0"/>
              <a:t> </a:t>
            </a:r>
            <a:r>
              <a:rPr lang="ru-RU" b="1" dirty="0"/>
              <a:t>рубашками вверх.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C77FE-B12C-4513-BE9A-D7FB015F3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061" y="2149696"/>
            <a:ext cx="10515600" cy="447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1. Подключить файл </a:t>
            </a:r>
            <a:r>
              <a:rPr lang="en-US" dirty="0"/>
              <a:t>JavaScript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ru-RU" dirty="0"/>
              <a:t>Написать в нем код: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ссылка</a:t>
            </a:r>
            <a:r>
              <a:rPr lang="en-US" dirty="0"/>
              <a:t>_</a:t>
            </a:r>
            <a:r>
              <a:rPr lang="ru-RU" dirty="0"/>
              <a:t>на</a:t>
            </a:r>
            <a:r>
              <a:rPr lang="en-US" dirty="0"/>
              <a:t>_div=</a:t>
            </a:r>
            <a:r>
              <a:rPr lang="ru-RU" dirty="0">
                <a:highlight>
                  <a:srgbClr val="FFFF00"/>
                </a:highlight>
              </a:rPr>
              <a:t>----------------------------------------------------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for (var </a:t>
            </a:r>
            <a:r>
              <a:rPr lang="en-US" dirty="0" err="1"/>
              <a:t>i</a:t>
            </a:r>
            <a:r>
              <a:rPr lang="en-US" dirty="0"/>
              <a:t> = 0;  </a:t>
            </a:r>
            <a:r>
              <a:rPr lang="en-US" dirty="0" err="1"/>
              <a:t>i</a:t>
            </a:r>
            <a:r>
              <a:rPr lang="en-US" dirty="0"/>
              <a:t> &lt; 16;  </a:t>
            </a:r>
            <a:r>
              <a:rPr lang="en-US" dirty="0" err="1"/>
              <a:t>i</a:t>
            </a:r>
            <a:r>
              <a:rPr lang="en-US" dirty="0"/>
              <a:t>++)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объект</a:t>
            </a:r>
            <a:r>
              <a:rPr lang="en-US" dirty="0"/>
              <a:t>_</a:t>
            </a:r>
            <a:r>
              <a:rPr lang="ru-RU" dirty="0"/>
              <a:t>рисунок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>
                <a:highlight>
                  <a:srgbClr val="FFFF00"/>
                </a:highlight>
              </a:rPr>
              <a:t>document.</a:t>
            </a:r>
            <a:r>
              <a:rPr lang="ru-RU" dirty="0">
                <a:highlight>
                  <a:srgbClr val="FFFF00"/>
                </a:highlight>
              </a:rPr>
              <a:t>с--------------------------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объект</a:t>
            </a:r>
            <a:r>
              <a:rPr lang="en-US" dirty="0"/>
              <a:t>_</a:t>
            </a:r>
            <a:r>
              <a:rPr lang="ru-RU" dirty="0"/>
              <a:t>рисунок</a:t>
            </a:r>
            <a:r>
              <a:rPr lang="en-US" dirty="0"/>
              <a:t>.alt=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объект</a:t>
            </a:r>
            <a:r>
              <a:rPr lang="en-US" dirty="0"/>
              <a:t>_</a:t>
            </a:r>
            <a:r>
              <a:rPr lang="ru-RU" dirty="0"/>
              <a:t>рисунок</a:t>
            </a:r>
            <a:r>
              <a:rPr lang="en-US" dirty="0"/>
              <a:t>.</a:t>
            </a:r>
            <a:r>
              <a:rPr lang="en-US" dirty="0" err="1"/>
              <a:t>src</a:t>
            </a:r>
            <a:r>
              <a:rPr lang="en-US" dirty="0"/>
              <a:t> = "</a:t>
            </a:r>
            <a:r>
              <a:rPr lang="ru-RU" dirty="0">
                <a:highlight>
                  <a:srgbClr val="FFFF00"/>
                </a:highlight>
              </a:rPr>
              <a:t>---------------------------------</a:t>
            </a:r>
            <a:r>
              <a:rPr lang="en-US" dirty="0"/>
              <a:t>";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 err="1"/>
              <a:t>ссылка_на_div.a</a:t>
            </a:r>
            <a:r>
              <a:rPr lang="ru-RU" dirty="0">
                <a:highlight>
                  <a:srgbClr val="FFFF00"/>
                </a:highlight>
              </a:rPr>
              <a:t>------------------------------------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		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28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5C9D7-7C94-47F9-973F-C78FE8FA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Лабораторная работа № 3. Создание обработчика кнопки Новая игра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D8BA1-0134-4C02-977F-EDCB5243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825625"/>
            <a:ext cx="11506200" cy="4351338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ru-RU" dirty="0"/>
              <a:t>Добавление тега </a:t>
            </a:r>
            <a:r>
              <a:rPr lang="en-US" b="1" dirty="0"/>
              <a:t>span</a:t>
            </a:r>
            <a:r>
              <a:rPr lang="en-US" dirty="0"/>
              <a:t> </a:t>
            </a:r>
            <a:r>
              <a:rPr lang="ru-RU" dirty="0"/>
              <a:t>для числа ошибок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Обнуление числа ошибок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Инициализация переменных (создание массива имен файлов карт </a:t>
            </a:r>
            <a:r>
              <a:rPr lang="en-US" b="1" dirty="0"/>
              <a:t>deck</a:t>
            </a:r>
            <a:r>
              <a:rPr lang="ru-RU" dirty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Добавление ссылки обработчика в кнопку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Создание обработчика     </a:t>
            </a:r>
            <a:r>
              <a:rPr lang="ru-RU" b="1" dirty="0" err="1"/>
              <a:t>function</a:t>
            </a:r>
            <a:r>
              <a:rPr lang="ru-RU" b="1" dirty="0"/>
              <a:t> </a:t>
            </a:r>
            <a:r>
              <a:rPr lang="ru-RU" b="1" dirty="0" err="1"/>
              <a:t>newgame</a:t>
            </a:r>
            <a:r>
              <a:rPr lang="ru-RU" b="1" dirty="0"/>
              <a:t>()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 обработчике вывести первые 16 карт из массива </a:t>
            </a:r>
            <a:r>
              <a:rPr lang="en-US" dirty="0"/>
              <a:t>deck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20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B0B89-D67C-4B90-B54E-E9D532D0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Лабораторная работа № 4. Доработка обработчика кнопки Новая игра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3B7AA4-C959-4E79-8BA4-53C26557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ru-RU" dirty="0"/>
              <a:t>Возврат рубашек через определенный интервал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Вывод первых 16 перемешанных карт из массива </a:t>
            </a:r>
            <a:r>
              <a:rPr lang="en-US" b="1" dirty="0"/>
              <a:t>cards</a:t>
            </a:r>
            <a:r>
              <a:rPr lang="ru-RU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Вывод выборки 16 из всех перемешанных карт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Вывод выборки 8+8 из всех перемешанных карт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Вывод перемешанной выборки 8+8 из всех перемешанных карт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Присвоение каждой карте обработчика события </a:t>
            </a:r>
            <a:r>
              <a:rPr lang="ru-RU" b="1" dirty="0" err="1"/>
              <a:t>click</a:t>
            </a:r>
            <a:r>
              <a:rPr lang="ru-RU" b="1" dirty="0"/>
              <a:t> -</a:t>
            </a:r>
            <a:r>
              <a:rPr lang="ru-RU" dirty="0"/>
              <a:t> функцию   </a:t>
            </a:r>
            <a:r>
              <a:rPr lang="en-US" b="1" dirty="0" err="1"/>
              <a:t>cardclick</a:t>
            </a:r>
            <a:r>
              <a:rPr lang="en-US" b="1" dirty="0"/>
              <a:t>()</a:t>
            </a:r>
            <a:endParaRPr lang="ru-RU" b="1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1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9E60-840B-4A2E-8AB9-92BF004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5125"/>
            <a:ext cx="11656088" cy="1325563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 5. Обработчик события щелчка по карте </a:t>
            </a:r>
            <a:r>
              <a:rPr lang="en-US" b="1" dirty="0">
                <a:solidFill>
                  <a:srgbClr val="FF0000"/>
                </a:solidFill>
              </a:rPr>
              <a:t>card</a:t>
            </a:r>
            <a:r>
              <a:rPr lang="ru-RU" b="1" dirty="0">
                <a:solidFill>
                  <a:srgbClr val="FF0000"/>
                </a:solidFill>
              </a:rPr>
              <a:t>с</a:t>
            </a:r>
            <a:r>
              <a:rPr lang="en-US" b="1" dirty="0">
                <a:solidFill>
                  <a:srgbClr val="FF0000"/>
                </a:solidFill>
              </a:rPr>
              <a:t>lick</a:t>
            </a:r>
            <a:r>
              <a:rPr lang="ru-RU" b="1" dirty="0">
                <a:solidFill>
                  <a:srgbClr val="FF0000"/>
                </a:solidFill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ACFF3-1AF5-499C-BCFC-85850FA3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825625"/>
            <a:ext cx="11172826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Проверяем: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Была ли нажата кнопка старт</a:t>
            </a:r>
            <a:r>
              <a:rPr lang="en-US" dirty="0"/>
              <a:t> </a:t>
            </a:r>
            <a:endParaRPr lang="ru-RU" dirty="0"/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Рубашка ли это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Количество перевернутых на данном цикле угадывания меньше двух.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 случае, если любая из проверок пункта 1 ложь, выходим.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Переворачиваем карту, увеличиваем счетчик перевернутых в данном цикле угадывания. </a:t>
            </a:r>
          </a:p>
          <a:p>
            <a:pPr marL="1371600" lvl="3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09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9E60-840B-4A2E-8AB9-92BF004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5125"/>
            <a:ext cx="11656088" cy="1325563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 6. Обработчик события щелчка по карте </a:t>
            </a:r>
            <a:r>
              <a:rPr lang="en-US" b="1" dirty="0">
                <a:solidFill>
                  <a:srgbClr val="FF0000"/>
                </a:solidFill>
              </a:rPr>
              <a:t>card</a:t>
            </a:r>
            <a:r>
              <a:rPr lang="ru-RU" b="1" dirty="0">
                <a:solidFill>
                  <a:srgbClr val="FF0000"/>
                </a:solidFill>
              </a:rPr>
              <a:t>с</a:t>
            </a:r>
            <a:r>
              <a:rPr lang="en-US" b="1" dirty="0">
                <a:solidFill>
                  <a:srgbClr val="FF0000"/>
                </a:solidFill>
              </a:rPr>
              <a:t>lick</a:t>
            </a:r>
            <a:r>
              <a:rPr lang="ru-RU" b="1" dirty="0">
                <a:solidFill>
                  <a:srgbClr val="FF0000"/>
                </a:solidFill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ACFF3-1AF5-499C-BCFC-85850FA3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825625"/>
            <a:ext cx="11172826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 startAt="4"/>
            </a:pPr>
            <a:r>
              <a:rPr lang="ru-RU" dirty="0"/>
              <a:t>Проверяем, первая ли это перевернутая карта. Если да, то запоминаем и выходим.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ru-RU" dirty="0"/>
              <a:t>Если нет, проверяем: одинаковые ли карты.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Угадали: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Обнуляем счетчик перевернутых карт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Обнуляем последнюю перевернутую карту  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- выходим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 Не угадали: 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увеличиваем число ошибок, 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ждем и возвращаем рубашки для перевернутых.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Обнуляем счетчик перевернутых карт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Обнуляем последнюю перевернутую карту</a:t>
            </a:r>
          </a:p>
          <a:p>
            <a:pPr marL="1828800" lvl="3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23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3197E-E640-4552-9A63-DF10FBCF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Алгоритм функции щелчка по карте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585E413-023C-4363-AB6B-C594A5A4A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340025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850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9E60-840B-4A2E-8AB9-92BF004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5125"/>
            <a:ext cx="11656088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Лабораторная работа № 7. Финальная доработка игры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ACFF3-1AF5-499C-BCFC-85850FA3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825625"/>
            <a:ext cx="11172826" cy="4351338"/>
          </a:xfrm>
        </p:spPr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ru-RU" sz="3200" dirty="0"/>
              <a:t>Создание уровней сложности. Реализация выбора величины поля : 2х2, 4х4, 6х6</a:t>
            </a:r>
          </a:p>
          <a:p>
            <a:pPr marL="914400" lvl="1" indent="-457200">
              <a:buAutoNum type="arabicPeriod"/>
            </a:pPr>
            <a:r>
              <a:rPr lang="ru-RU" sz="3200" dirty="0"/>
              <a:t>Верстка поля с использованием </a:t>
            </a:r>
            <a:r>
              <a:rPr lang="en-US" sz="3200" dirty="0"/>
              <a:t>flex-</a:t>
            </a:r>
            <a:r>
              <a:rPr lang="ru-RU" sz="3200" dirty="0"/>
              <a:t>контейнера</a:t>
            </a:r>
          </a:p>
          <a:p>
            <a:pPr marL="914400" lvl="1" indent="-457200">
              <a:buAutoNum type="arabicPeriod"/>
            </a:pPr>
            <a:endParaRPr lang="ru-RU" dirty="0"/>
          </a:p>
          <a:p>
            <a:pPr marL="1371600" lvl="2" indent="-457200"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209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681</Words>
  <Application>Microsoft Office PowerPoint</Application>
  <PresentationFormat>Широкоэкранный</PresentationFormat>
  <Paragraphs>84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игры Тренировка памяти</vt:lpstr>
      <vt:lpstr>Лабораторная работа № 1. Верстка стартовой страницы</vt:lpstr>
      <vt:lpstr>Лабораторная работа № 2. Вывод в div с помощью JavaScript карт рубашками вверх.</vt:lpstr>
      <vt:lpstr>Лабораторная работа № 3. Создание обработчика кнопки Новая игра </vt:lpstr>
      <vt:lpstr>Лабораторная работа № 4. Доработка обработчика кнопки Новая игра</vt:lpstr>
      <vt:lpstr>Лабораторная работа № 5. Обработчик события щелчка по карте cardсlick() </vt:lpstr>
      <vt:lpstr>Лабораторная работа № 6. Обработчик события щелчка по карте cardсlick() </vt:lpstr>
      <vt:lpstr>Алгоритм функции щелчка по карте</vt:lpstr>
      <vt:lpstr>Лабораторная работа № 7. Финальная доработка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Смольников Владимир</dc:creator>
  <cp:lastModifiedBy>Vladimir Smolnikov</cp:lastModifiedBy>
  <cp:revision>66</cp:revision>
  <dcterms:created xsi:type="dcterms:W3CDTF">2018-11-03T07:25:55Z</dcterms:created>
  <dcterms:modified xsi:type="dcterms:W3CDTF">2022-03-30T12:04:53Z</dcterms:modified>
</cp:coreProperties>
</file>