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7C05-EDD9-4375-8ABA-4A7D891CA48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8959-9C3F-493C-A33A-110219D7B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0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7C05-EDD9-4375-8ABA-4A7D891CA48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8959-9C3F-493C-A33A-110219D7B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2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7C05-EDD9-4375-8ABA-4A7D891CA48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8959-9C3F-493C-A33A-110219D7B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41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7C05-EDD9-4375-8ABA-4A7D891CA48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8959-9C3F-493C-A33A-110219D7B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16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7C05-EDD9-4375-8ABA-4A7D891CA48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8959-9C3F-493C-A33A-110219D7B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08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7C05-EDD9-4375-8ABA-4A7D891CA48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8959-9C3F-493C-A33A-110219D7B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18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7C05-EDD9-4375-8ABA-4A7D891CA48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8959-9C3F-493C-A33A-110219D7B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4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7C05-EDD9-4375-8ABA-4A7D891CA48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8959-9C3F-493C-A33A-110219D7B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1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7C05-EDD9-4375-8ABA-4A7D891CA48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8959-9C3F-493C-A33A-110219D7B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26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7C05-EDD9-4375-8ABA-4A7D891CA48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8959-9C3F-493C-A33A-110219D7B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6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7C05-EDD9-4375-8ABA-4A7D891CA48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8959-9C3F-493C-A33A-110219D7B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3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7C05-EDD9-4375-8ABA-4A7D891CA48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88959-9C3F-493C-A33A-110219D7B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52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Крестики-нолики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47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Практическая 1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Создание игрового поля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файл</a:t>
            </a:r>
            <a:r>
              <a:rPr lang="en-US" dirty="0"/>
              <a:t> </a:t>
            </a:r>
            <a:r>
              <a:rPr lang="ru-RU" b="1" dirty="0"/>
              <a:t>крестики-нолики.</a:t>
            </a:r>
            <a:r>
              <a:rPr lang="en-US" b="1" dirty="0"/>
              <a:t>html</a:t>
            </a:r>
            <a:r>
              <a:rPr lang="ru-RU" dirty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/>
              <a:t>В нем: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Блок </a:t>
            </a:r>
            <a:r>
              <a:rPr lang="en-US" dirty="0"/>
              <a:t>div , </a:t>
            </a:r>
            <a:r>
              <a:rPr lang="ru-RU" dirty="0"/>
              <a:t>в нем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Две надписи тегом </a:t>
            </a:r>
            <a:r>
              <a:rPr lang="en-US" dirty="0"/>
              <a:t>H1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Таблицу 3х3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файл </a:t>
            </a:r>
            <a:r>
              <a:rPr lang="en-US" dirty="0"/>
              <a:t>CSS. </a:t>
            </a:r>
            <a:r>
              <a:rPr lang="ru-RU" dirty="0"/>
              <a:t>Определить правила</a:t>
            </a:r>
          </a:p>
          <a:p>
            <a:pPr marL="0" indent="0">
              <a:buNone/>
            </a:pPr>
            <a:r>
              <a:rPr lang="ru-RU" dirty="0"/>
              <a:t>	для элементов </a:t>
            </a:r>
            <a:r>
              <a:rPr lang="en-US" dirty="0"/>
              <a:t>HTML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056" y="1690688"/>
            <a:ext cx="3428744" cy="36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Практическая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Создание кода </a:t>
            </a:r>
            <a:r>
              <a:rPr lang="en-US" dirty="0" err="1">
                <a:solidFill>
                  <a:srgbClr val="FF0000"/>
                </a:solidFill>
              </a:rPr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файл </a:t>
            </a:r>
            <a:r>
              <a:rPr lang="en-US" dirty="0"/>
              <a:t>prog.js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Подключить </a:t>
            </a:r>
            <a:r>
              <a:rPr lang="en-US" dirty="0"/>
              <a:t>prog.js</a:t>
            </a:r>
            <a:r>
              <a:rPr lang="ru-RU" dirty="0"/>
              <a:t> к файлу </a:t>
            </a:r>
            <a:r>
              <a:rPr lang="ru-RU" b="1" dirty="0"/>
              <a:t>крестики-нолики.</a:t>
            </a:r>
            <a:r>
              <a:rPr lang="en-US" b="1" dirty="0"/>
              <a:t> html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Определить в нем действие по щелчку мыши по левой верхней ячейке  (вывести произвольное сообщение)</a:t>
            </a:r>
          </a:p>
        </p:txBody>
      </p:sp>
    </p:spTree>
    <p:extLst>
      <p:ext uri="{BB962C8B-B14F-4D97-AF65-F5344CB8AC3E}">
        <p14:creationId xmlns:p14="http://schemas.microsoft.com/office/powerpoint/2010/main" val="331579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61" y="365125"/>
            <a:ext cx="11755315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Практическая 3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Вывод буквы Х при щелчку по любой ячейке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массив указателей на ячейки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каждого элемента массива определить действие по щелчку мыши: вывести букву Х функцией </a:t>
            </a:r>
            <a:r>
              <a:rPr lang="en-US" dirty="0"/>
              <a:t>alert()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Вывести букву Х именно в той ячейке, по которой кликнули</a:t>
            </a:r>
          </a:p>
        </p:txBody>
      </p:sp>
    </p:spTree>
    <p:extLst>
      <p:ext uri="{BB962C8B-B14F-4D97-AF65-F5344CB8AC3E}">
        <p14:creationId xmlns:p14="http://schemas.microsoft.com/office/powerpoint/2010/main" val="79027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61" y="365125"/>
            <a:ext cx="11755315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Практическая 4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Проверка на пустоту и победу по диагонали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2515" y="1825625"/>
            <a:ext cx="1065627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 каждом ходе менять выводимые символы. Т.е., на первом ходе выводим символ </a:t>
            </a:r>
            <a:r>
              <a:rPr lang="ru-RU" b="1" dirty="0"/>
              <a:t>Х</a:t>
            </a:r>
            <a:r>
              <a:rPr lang="ru-RU" dirty="0"/>
              <a:t>, на втором – </a:t>
            </a:r>
            <a:r>
              <a:rPr lang="ru-RU" b="1" dirty="0"/>
              <a:t>О</a:t>
            </a:r>
            <a:r>
              <a:rPr lang="ru-RU" dirty="0"/>
              <a:t>, на третьем опять </a:t>
            </a:r>
            <a:r>
              <a:rPr lang="ru-RU" b="1" dirty="0"/>
              <a:t>Х</a:t>
            </a:r>
            <a:r>
              <a:rPr lang="ru-RU" dirty="0"/>
              <a:t> и т.д.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Реализовать ограничение: Можно ходить только в пустые ячейки! При ходе в занятую клетку выдавать сообщение: «Можно ходить только в пустые ячейки!» и ничего в ячейку не вписывать.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функцию </a:t>
            </a:r>
            <a:r>
              <a:rPr lang="en-US" dirty="0"/>
              <a:t>check2Diag</a:t>
            </a:r>
            <a:r>
              <a:rPr lang="ru-RU" dirty="0"/>
              <a:t>()</a:t>
            </a:r>
            <a:r>
              <a:rPr lang="en-US" dirty="0"/>
              <a:t>, </a:t>
            </a:r>
            <a:r>
              <a:rPr lang="ru-RU" dirty="0"/>
              <a:t>которая проверяет не стоят ли по диагонали три </a:t>
            </a:r>
            <a:r>
              <a:rPr lang="ru-RU"/>
              <a:t>одинаковых символа.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36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61" y="365125"/>
            <a:ext cx="11755315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Практическая 5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Проверка на общую победу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2515" y="1825625"/>
            <a:ext cx="10656277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функцию проверки победы по горизонтали </a:t>
            </a:r>
            <a:r>
              <a:rPr lang="en-US" dirty="0"/>
              <a:t>check2Hor</a:t>
            </a:r>
            <a:r>
              <a:rPr lang="ru-RU" dirty="0"/>
              <a:t>(</a:t>
            </a:r>
            <a:r>
              <a:rPr lang="en-US" dirty="0"/>
              <a:t>symbol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В параметре </a:t>
            </a:r>
            <a:r>
              <a:rPr lang="en-US" dirty="0"/>
              <a:t>symbol </a:t>
            </a:r>
            <a:r>
              <a:rPr lang="ru-RU" dirty="0"/>
              <a:t>передаем символ, относительно которого будем проверять победу. Т.е., если символ </a:t>
            </a:r>
            <a:r>
              <a:rPr lang="en-US" dirty="0"/>
              <a:t>X, </a:t>
            </a:r>
            <a:r>
              <a:rPr lang="ru-RU" dirty="0"/>
              <a:t>то проверяем не стоят ли по горизонтали три 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функцию проверки победы по вертикали </a:t>
            </a:r>
            <a:r>
              <a:rPr lang="en-US" dirty="0"/>
              <a:t>check2Vert</a:t>
            </a:r>
            <a:r>
              <a:rPr lang="ru-RU" dirty="0"/>
              <a:t>(</a:t>
            </a:r>
            <a:r>
              <a:rPr lang="en-US" dirty="0"/>
              <a:t>symbol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В параметре </a:t>
            </a:r>
            <a:r>
              <a:rPr lang="en-US" dirty="0"/>
              <a:t>symbol </a:t>
            </a:r>
            <a:r>
              <a:rPr lang="ru-RU" dirty="0"/>
              <a:t>передаем символ, относительно которого будем проверять победу. Т.е., если символ </a:t>
            </a:r>
            <a:r>
              <a:rPr lang="en-US" dirty="0"/>
              <a:t>X, </a:t>
            </a:r>
            <a:r>
              <a:rPr lang="ru-RU" dirty="0"/>
              <a:t>то проверяем не стоят ли по вертикали три 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функцию проверки общей победы </a:t>
            </a:r>
            <a:r>
              <a:rPr lang="en-US" dirty="0"/>
              <a:t>win</a:t>
            </a:r>
            <a:r>
              <a:rPr lang="ru-RU" dirty="0"/>
              <a:t>(</a:t>
            </a:r>
            <a:r>
              <a:rPr lang="en-US" dirty="0"/>
              <a:t>symbol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В параметре </a:t>
            </a:r>
            <a:r>
              <a:rPr lang="en-US" dirty="0"/>
              <a:t>symbol </a:t>
            </a:r>
            <a:r>
              <a:rPr lang="ru-RU" dirty="0"/>
              <a:t>передаем символ, относительно которого будем проверять победу. Эта функция вызывает функции </a:t>
            </a:r>
            <a:r>
              <a:rPr lang="en-US" dirty="0"/>
              <a:t>check2Hor</a:t>
            </a:r>
            <a:r>
              <a:rPr lang="ru-RU" dirty="0"/>
              <a:t>, </a:t>
            </a:r>
            <a:r>
              <a:rPr lang="en-US" dirty="0"/>
              <a:t>check2Vert</a:t>
            </a:r>
            <a:r>
              <a:rPr lang="ru-RU" dirty="0"/>
              <a:t>, </a:t>
            </a:r>
            <a:r>
              <a:rPr lang="en-US" dirty="0"/>
              <a:t>check2Diag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кнопку «Новая игра». Нажатие кнопки должно приводить </a:t>
            </a:r>
            <a:r>
              <a:rPr lang="ru-RU"/>
              <a:t>к очистке поля.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494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345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Крестики-нолики </vt:lpstr>
      <vt:lpstr>Практическая 1  Создание игрового поля</vt:lpstr>
      <vt:lpstr>Практическая 2  Создание кода js</vt:lpstr>
      <vt:lpstr>Практическая 3  Вывод буквы Х при щелчку по любой ячейке</vt:lpstr>
      <vt:lpstr>Практическая 4 Проверка на пустоту и победу по диагонали</vt:lpstr>
      <vt:lpstr>Практическая 5 Проверка на общую победу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Смольников В,В.</dc:creator>
  <cp:lastModifiedBy>Vladimir Smolnikov</cp:lastModifiedBy>
  <cp:revision>22</cp:revision>
  <dcterms:created xsi:type="dcterms:W3CDTF">2020-11-13T10:11:20Z</dcterms:created>
  <dcterms:modified xsi:type="dcterms:W3CDTF">2022-04-13T20:46:35Z</dcterms:modified>
</cp:coreProperties>
</file>