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60" r:id="rId10"/>
    <p:sldId id="261" r:id="rId11"/>
    <p:sldId id="262" r:id="rId12"/>
    <p:sldId id="263" r:id="rId13"/>
    <p:sldId id="259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79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E4543-0471-4F97-9B6B-D422D34B8CA7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50A9-0EB3-448D-8AE3-68F08D8A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6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Статья по </a:t>
            </a:r>
            <a:r>
              <a:rPr lang="en-US" dirty="0"/>
              <a:t>&amp;font-face     http://basicweb.ru/css/css_pr_font-face.php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0A9-0EB3-448D-8AE3-68F08D8A15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9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Статья </a:t>
            </a:r>
            <a:r>
              <a:rPr lang="en-US" dirty="0"/>
              <a:t>https://html5book.ru/edinicy-izmereniya-vh-vw-vmin-vmax/</a:t>
            </a:r>
            <a:endParaRPr lang="ru-RU" dirty="0"/>
          </a:p>
          <a:p>
            <a:r>
              <a:rPr lang="en-US" dirty="0"/>
              <a:t>https://html5book.ru/css-background/#background-size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0A9-0EB3-448D-8AE3-68F08D8A15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27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overflow-y</a:t>
            </a:r>
            <a:r>
              <a:rPr lang="ru-RU" b="1" dirty="0"/>
              <a:t> : </a:t>
            </a:r>
            <a:r>
              <a:rPr lang="en-US" b="1" dirty="0"/>
              <a:t> </a:t>
            </a:r>
          </a:p>
          <a:p>
            <a:r>
              <a:rPr lang="ru-RU" dirty="0" err="1"/>
              <a:t>visible</a:t>
            </a:r>
            <a:r>
              <a:rPr lang="ru-RU" dirty="0"/>
              <a:t> Отображается все содержание элемента, даже за пределами установленной высоты. </a:t>
            </a:r>
            <a:endParaRPr lang="en-US" dirty="0"/>
          </a:p>
          <a:p>
            <a:r>
              <a:rPr lang="en-US" dirty="0"/>
              <a:t>H</a:t>
            </a:r>
            <a:r>
              <a:rPr lang="ru-RU" dirty="0" err="1"/>
              <a:t>idden</a:t>
            </a:r>
            <a:r>
              <a:rPr lang="en-US" dirty="0"/>
              <a:t> </a:t>
            </a:r>
            <a:r>
              <a:rPr lang="ru-RU" dirty="0"/>
              <a:t>Отображается только область внутри элемента, остальное будет скрыто.</a:t>
            </a:r>
            <a:endParaRPr lang="en-US" dirty="0"/>
          </a:p>
          <a:p>
            <a:r>
              <a:rPr lang="en-US" dirty="0"/>
              <a:t>S</a:t>
            </a:r>
            <a:r>
              <a:rPr lang="ru-RU" dirty="0" err="1"/>
              <a:t>croll</a:t>
            </a:r>
            <a:r>
              <a:rPr lang="en-US" dirty="0"/>
              <a:t> </a:t>
            </a:r>
            <a:r>
              <a:rPr lang="ru-RU" dirty="0"/>
              <a:t>Всегда добавляется вертикальная полоса прокрутки.</a:t>
            </a:r>
            <a:endParaRPr lang="en-US" dirty="0"/>
          </a:p>
          <a:p>
            <a:r>
              <a:rPr lang="en-US" dirty="0"/>
              <a:t>A</a:t>
            </a:r>
            <a:r>
              <a:rPr lang="ru-RU" dirty="0" err="1"/>
              <a:t>uto</a:t>
            </a:r>
            <a:r>
              <a:rPr lang="en-US" dirty="0"/>
              <a:t>  </a:t>
            </a:r>
            <a:r>
              <a:rPr lang="ru-RU" dirty="0"/>
              <a:t>В зависимости от браузера. В основном, вертикальная полоса прокрутки добавляется только при необходимости.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0A9-0EB3-448D-8AE3-68F08D8A15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5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https://html5book.ru/osnovy-css/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0A9-0EB3-448D-8AE3-68F08D8A15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9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https://html5book.ru/osnovy-css/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0A9-0EB3-448D-8AE3-68F08D8A15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2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F2B62-6E7F-47C4-B062-34C4AB1F6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5DD785-B6C4-4F66-A28A-931D6604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65FB5-D909-4B47-8CF6-A0595957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5D0CD-5875-4D5F-9A98-55660182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E0383-61A9-45D7-8CD2-8A731365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FAA5C-D346-47D3-A0F3-3A82244C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47A6B-D688-4F53-8267-62563CC8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6E6F5-87E4-4C51-ADD0-437E5531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A419A-BC65-4346-8C3C-E7089543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07E5D-3CC7-48B8-BBEA-71ABB886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1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2411F0-E9F4-4D88-84D7-47AF1F6C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2C1C83-0BE1-4115-8F47-7993A81B2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4D8E1-5C08-4D8A-BBDA-433FB04D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EF516-7660-4AEF-A6CB-0DC99D4D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7CFACE-5E81-49CC-8CD1-48BB70BB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6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24670-D3E9-4F2C-B294-608B4316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E1F2C-0FAC-4030-B866-9FA09DAA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0F9BD-3D7B-4EDC-A6A9-7ABE62B8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E2B58-BCB9-4730-894E-030DD35A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264A30-5504-4682-86FE-882BB621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62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E5AEF-EB29-45A4-BEE5-03476234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0DE6F-483E-4D95-8DA8-C56B39AC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880B9-8972-4009-B874-8882708E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F1FE0-F3F2-4D68-9441-61B90069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6DBAD-F824-433B-9F36-659EE9A4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6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E91FF-A533-48A9-8890-70E860C4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D1E08-4EF5-4C49-ABB6-FDB1A9550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986A47-2BB1-4E11-A4D3-F67A454D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C47E4-C3C6-420C-B300-AEFC6B20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7F7CFB-A785-4957-AB76-C2D222E6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E01726-3075-4204-AA45-A5867A6E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0DA6F-1CC7-4E2C-B56F-4E52DAAB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C8C18-D109-4376-AB87-24319135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B9C0E2-7291-4452-A8A3-6F2B9D461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56D3AB-95CF-454A-8CFB-04BD8228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FE70AE-5389-412B-9E46-73C755543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05B398-0443-405A-8ED4-7B3B2B38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0D5AA8-39E1-4843-8757-4B2D886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D80CD1-D9F2-413E-99DA-B8AFBFFA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1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0EF82-4283-488F-8949-61013DC4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01249B-A83E-4841-8E3A-38B64AC1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49B3C-8C75-406D-854C-520D98A4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A48008-7AED-431A-AA8A-DA642BA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DBDBF5-91ED-48A9-95F7-6E079807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C74ED2-521C-4551-850D-DB694830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5EBC7B-F974-4A60-BB6A-D85D908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AE4C-CDF7-426C-A66A-6994C772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9506F-1298-439A-BC25-B2328B11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40738-04EE-4062-B327-D01D1737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E197D9-B2E0-4702-A280-B5BC82D0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2E73AB-CA5F-45FE-812D-13E5E1E3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18A137-24E5-43B4-85D1-D8ADCF9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467C0-EA9D-4415-82AF-7185715A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D0F3D-9F12-4C5F-8E16-68C2B44E9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0AF4-6E53-4F41-8D04-ECE0C060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FBC246-057D-4EF5-92F8-BB234EA2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09D748-A234-4B2B-849A-44A92E18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696612-6F01-443A-8EA8-C8D38778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5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00E5C-F218-4C30-9341-F73A980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3E4B4-E254-402A-8B96-13A3A7F4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80C9C-B905-43D9-A26F-DB1B085F9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F2FC-67CB-4F34-9663-C37580DDAE9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BFBD1-52FD-4A0E-B090-0403407E1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EA72C-4AD0-41A6-B658-BF22B4C0D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C304-0C06-417B-8A3D-7C2CCFF65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08D0A-289C-4E94-AB71-1DE9D0DC9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игры Монстр против Рыцарей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681620-BD65-42E4-B357-F412DB10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8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B5BF-4103-446D-99FD-04CCBED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Изучение предустановки.</a:t>
            </a:r>
            <a:br>
              <a:rPr lang="ru-RU" b="1" dirty="0"/>
            </a:br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C8C96-239D-405E-92C6-11406CCC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box-shadow: 0 0 10px </a:t>
            </a:r>
            <a:r>
              <a:rPr lang="en-US" b="1" dirty="0" err="1"/>
              <a:t>rgba</a:t>
            </a:r>
            <a:r>
              <a:rPr lang="en-US" b="1" dirty="0"/>
              <a:t>(0,0,0,.5);    </a:t>
            </a:r>
            <a:r>
              <a:rPr lang="ru-RU" dirty="0"/>
              <a:t>Тень равномерно вокруг блока</a:t>
            </a:r>
            <a:r>
              <a:rPr lang="en-US" dirty="0"/>
              <a:t>. </a:t>
            </a:r>
            <a:r>
              <a:rPr lang="ru-RU" dirty="0"/>
              <a:t>Чтобы неравномерно</a:t>
            </a:r>
            <a:r>
              <a:rPr lang="en-US" dirty="0"/>
              <a:t>:</a:t>
            </a:r>
            <a:r>
              <a:rPr lang="ru-RU" b="1" dirty="0"/>
              <a:t> 20</a:t>
            </a:r>
            <a:r>
              <a:rPr lang="en-US" b="1" dirty="0"/>
              <a:t>px 30px 10px </a:t>
            </a:r>
            <a:r>
              <a:rPr lang="en-US" b="1" dirty="0" err="1"/>
              <a:t>rgba</a:t>
            </a:r>
            <a:r>
              <a:rPr lang="en-US" b="1" dirty="0"/>
              <a:t>(0,0,0,.5); </a:t>
            </a:r>
            <a:endParaRPr lang="ru-RU" b="1" dirty="0"/>
          </a:p>
          <a:p>
            <a:pPr marL="0" indent="0">
              <a:buNone/>
            </a:pPr>
            <a:r>
              <a:rPr lang="en-US" b="1" dirty="0" err="1"/>
              <a:t>rgba</a:t>
            </a:r>
            <a:r>
              <a:rPr lang="en-US" b="1" dirty="0"/>
              <a:t>(0,0,0,.5)  -  </a:t>
            </a:r>
            <a:r>
              <a:rPr lang="ru-RU" dirty="0"/>
              <a:t>черный, прозрачность 0.5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Можно использовать свойство </a:t>
            </a:r>
            <a:r>
              <a:rPr lang="en-US" b="1" dirty="0"/>
              <a:t>opacity</a:t>
            </a:r>
            <a:r>
              <a:rPr lang="ru-RU" b="1" dirty="0"/>
              <a:t>, </a:t>
            </a:r>
            <a:r>
              <a:rPr lang="ru-RU" dirty="0"/>
              <a:t>но оно наследуется.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overflow-y</a:t>
            </a:r>
            <a:r>
              <a:rPr lang="ru-RU" b="1" dirty="0"/>
              <a:t> : </a:t>
            </a:r>
            <a:r>
              <a:rPr lang="ru-RU" dirty="0"/>
              <a:t>Свойство </a:t>
            </a:r>
            <a:r>
              <a:rPr lang="ru-RU" dirty="0" err="1"/>
              <a:t>overflow</a:t>
            </a:r>
            <a:r>
              <a:rPr lang="ru-RU" dirty="0"/>
              <a:t>-y управляет отображением содержания блочного элемента по вертикали, если контент целиком не помещается и выходит за область сверху или снизу от блока.</a:t>
            </a:r>
            <a:r>
              <a:rPr lang="ru-RU" b="1" dirty="0"/>
              <a:t> </a:t>
            </a:r>
            <a:r>
              <a:rPr lang="en-US" b="1" dirty="0"/>
              <a:t>auto - </a:t>
            </a:r>
            <a:r>
              <a:rPr lang="ru-RU" dirty="0"/>
              <a:t>вертикальная полоса прокрутки добавляется только при необходимости.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max-height: 27vh;  </a:t>
            </a:r>
            <a:r>
              <a:rPr lang="ru-RU" dirty="0"/>
              <a:t>При значениях высоты блока превышающих </a:t>
            </a:r>
            <a:r>
              <a:rPr lang="en-US" b="1" dirty="0"/>
              <a:t>max-height</a:t>
            </a:r>
            <a:r>
              <a:rPr lang="ru-RU" b="1" dirty="0"/>
              <a:t> </a:t>
            </a:r>
            <a:r>
              <a:rPr lang="ru-RU" dirty="0"/>
              <a:t>высота будет приравниваться к </a:t>
            </a:r>
            <a:r>
              <a:rPr lang="en-US" b="1" dirty="0"/>
              <a:t>max-height</a:t>
            </a:r>
            <a:r>
              <a:rPr lang="ru-RU" dirty="0"/>
              <a:t>. В остальных случаях – по обстоятельствам.</a:t>
            </a:r>
          </a:p>
        </p:txBody>
      </p:sp>
    </p:spTree>
    <p:extLst>
      <p:ext uri="{BB962C8B-B14F-4D97-AF65-F5344CB8AC3E}">
        <p14:creationId xmlns:p14="http://schemas.microsoft.com/office/powerpoint/2010/main" val="327658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B5BF-4103-446D-99FD-04CCBED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Изучение предустановки.</a:t>
            </a:r>
            <a:br>
              <a:rPr lang="ru-RU" b="1" dirty="0"/>
            </a:br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C8C96-239D-405E-92C6-11406CCC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 &gt; </a:t>
            </a:r>
            <a:r>
              <a:rPr lang="en-US" dirty="0" err="1"/>
              <a:t>th:nth-child</a:t>
            </a:r>
            <a:r>
              <a:rPr lang="en-US" dirty="0"/>
              <a:t>(1)</a:t>
            </a:r>
            <a:r>
              <a:rPr lang="ru-RU" dirty="0"/>
              <a:t>   </a:t>
            </a:r>
          </a:p>
          <a:p>
            <a:pPr marL="0" indent="0">
              <a:buNone/>
            </a:pPr>
            <a:r>
              <a:rPr lang="en-US" b="1" dirty="0"/>
              <a:t>tr &gt; </a:t>
            </a:r>
            <a:r>
              <a:rPr lang="en-US" b="1" dirty="0" err="1"/>
              <a:t>th</a:t>
            </a:r>
            <a:r>
              <a:rPr lang="ru-RU" b="1" dirty="0"/>
              <a:t> </a:t>
            </a:r>
            <a:r>
              <a:rPr lang="ru-RU" dirty="0"/>
              <a:t>– только для </a:t>
            </a:r>
            <a:r>
              <a:rPr lang="en-US" dirty="0" err="1"/>
              <a:t>th</a:t>
            </a:r>
            <a:r>
              <a:rPr lang="en-US" dirty="0"/>
              <a:t>, </a:t>
            </a:r>
            <a:r>
              <a:rPr lang="ru-RU" dirty="0"/>
              <a:t>которые находятся непосредственно под </a:t>
            </a:r>
            <a:r>
              <a:rPr lang="en-US" dirty="0"/>
              <a:t>tr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(это лишнее. Браузер сам все равно так делает – помещает 	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ru-RU" dirty="0"/>
              <a:t>внутрь </a:t>
            </a:r>
            <a:r>
              <a:rPr lang="en-US" dirty="0"/>
              <a:t>tr, </a:t>
            </a:r>
            <a:r>
              <a:rPr lang="ru-RU" dirty="0"/>
              <a:t>если 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ru-RU" dirty="0"/>
              <a:t>внутри таблицы) </a:t>
            </a:r>
          </a:p>
          <a:p>
            <a:pPr marL="0" indent="0">
              <a:buNone/>
            </a:pPr>
            <a:r>
              <a:rPr lang="en-US" b="1" dirty="0"/>
              <a:t>:nth-child(1)</a:t>
            </a:r>
            <a:r>
              <a:rPr lang="ru-RU" b="1" dirty="0"/>
              <a:t>  </a:t>
            </a:r>
            <a:r>
              <a:rPr lang="ru-RU" dirty="0"/>
              <a:t>- выбор первого дочернего элемента</a:t>
            </a:r>
          </a:p>
          <a:p>
            <a:pPr marL="0" indent="0">
              <a:buNone/>
            </a:pPr>
            <a:r>
              <a:rPr lang="en-US" b="1" dirty="0"/>
              <a:t>input[type='text’]</a:t>
            </a:r>
            <a:r>
              <a:rPr lang="ru-RU" b="1" dirty="0"/>
              <a:t>  - </a:t>
            </a:r>
            <a:r>
              <a:rPr lang="ru-RU" dirty="0"/>
              <a:t>фильтр по значению атрибута.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989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B5BF-4103-446D-99FD-04CCBED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Изучение предустановки.</a:t>
            </a:r>
            <a:br>
              <a:rPr lang="ru-RU" b="1" dirty="0"/>
            </a:br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C8C96-239D-405E-92C6-11406CCC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z-</a:t>
            </a:r>
            <a:r>
              <a:rPr lang="ru-RU" b="1" dirty="0" err="1"/>
              <a:t>index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Каждый элемент может находиться как ниже, так и выше других объектов веб-страницы, их размещением по z-оси и управляет </a:t>
            </a:r>
            <a:r>
              <a:rPr lang="ru-RU" b="1" dirty="0"/>
              <a:t>z-</a:t>
            </a:r>
            <a:r>
              <a:rPr lang="ru-RU" b="1" dirty="0" err="1"/>
              <a:t>index</a:t>
            </a:r>
            <a:r>
              <a:rPr lang="ru-RU" dirty="0"/>
              <a:t>. Это свойство работает только для элементов, у которых значение </a:t>
            </a:r>
            <a:r>
              <a:rPr lang="ru-RU" b="1" dirty="0" err="1"/>
              <a:t>position</a:t>
            </a:r>
            <a:r>
              <a:rPr lang="ru-RU" b="1" dirty="0"/>
              <a:t> </a:t>
            </a:r>
            <a:r>
              <a:rPr lang="ru-RU" dirty="0"/>
              <a:t>задано как </a:t>
            </a:r>
            <a:r>
              <a:rPr lang="ru-RU" b="1" dirty="0" err="1"/>
              <a:t>absolute</a:t>
            </a:r>
            <a:r>
              <a:rPr lang="ru-RU" dirty="0"/>
              <a:t>, </a:t>
            </a:r>
            <a:r>
              <a:rPr lang="ru-RU" b="1" dirty="0" err="1"/>
              <a:t>fixed</a:t>
            </a:r>
            <a:r>
              <a:rPr lang="ru-RU" dirty="0"/>
              <a:t> или </a:t>
            </a:r>
            <a:r>
              <a:rPr lang="ru-RU" b="1" dirty="0" err="1"/>
              <a:t>relative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4769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B5BF-4103-446D-99FD-04CCBED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Изучение предустановки.</a:t>
            </a:r>
            <a:br>
              <a:rPr lang="ru-RU" b="1" dirty="0"/>
            </a:br>
            <a:r>
              <a:rPr lang="en-US" b="1" dirty="0"/>
              <a:t>Media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C8C96-239D-405E-92C6-11406CCC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09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Копирование предустановки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Проверить, что </a:t>
            </a:r>
            <a:r>
              <a:rPr lang="en-US" dirty="0" err="1" smtClean="0"/>
              <a:t>OpenServer</a:t>
            </a:r>
            <a:r>
              <a:rPr lang="en-US" dirty="0" smtClean="0"/>
              <a:t> </a:t>
            </a:r>
            <a:r>
              <a:rPr lang="ru-RU" dirty="0" smtClean="0"/>
              <a:t>запускается (флажок зеленый)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папке </a:t>
            </a:r>
            <a:r>
              <a:rPr lang="en-US" dirty="0"/>
              <a:t>C:\</a:t>
            </a:r>
            <a:r>
              <a:rPr lang="en-US" dirty="0" smtClean="0"/>
              <a:t>OSPanel\domains\localhost</a:t>
            </a:r>
            <a:r>
              <a:rPr lang="ru-RU" dirty="0" smtClean="0"/>
              <a:t>  создать свою папку (имя латинскими буквами. Например: </a:t>
            </a:r>
            <a:r>
              <a:rPr lang="en-US" dirty="0" smtClean="0"/>
              <a:t>Ivanov_09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Скопировать туда папки предустановки: </a:t>
            </a:r>
            <a:r>
              <a:rPr lang="en-US" dirty="0" smtClean="0"/>
              <a:t>layout</a:t>
            </a:r>
            <a:r>
              <a:rPr lang="ru-RU" dirty="0" smtClean="0"/>
              <a:t>, </a:t>
            </a:r>
            <a:r>
              <a:rPr lang="en-US" dirty="0" smtClean="0"/>
              <a:t>media</a:t>
            </a:r>
            <a:r>
              <a:rPr lang="ru-RU" dirty="0" smtClean="0"/>
              <a:t>, </a:t>
            </a:r>
            <a:r>
              <a:rPr lang="en-US" dirty="0" err="1" smtClean="0"/>
              <a:t>php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Проверить правильность копирования: из </a:t>
            </a:r>
            <a:r>
              <a:rPr lang="en-US" dirty="0" err="1"/>
              <a:t>OpenServer</a:t>
            </a:r>
            <a:r>
              <a:rPr lang="en-US" dirty="0"/>
              <a:t> </a:t>
            </a:r>
            <a:r>
              <a:rPr lang="ru-RU" dirty="0" smtClean="0"/>
              <a:t>запустить</a:t>
            </a:r>
            <a:r>
              <a:rPr lang="en-US" dirty="0" smtClean="0"/>
              <a:t>: </a:t>
            </a:r>
            <a:r>
              <a:rPr lang="ru-RU" dirty="0" smtClean="0"/>
              <a:t>Мои сайты\</a:t>
            </a:r>
            <a:r>
              <a:rPr lang="en-US" dirty="0" smtClean="0"/>
              <a:t>localhost\</a:t>
            </a:r>
            <a:r>
              <a:rPr lang="en-US" dirty="0"/>
              <a:t> </a:t>
            </a:r>
            <a:r>
              <a:rPr lang="en-US" dirty="0" smtClean="0"/>
              <a:t>Ivanov_09\layout\index.html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Подключение файла </a:t>
            </a:r>
            <a:r>
              <a:rPr lang="en-US" b="1" dirty="0" err="1" smtClean="0"/>
              <a:t>Javascript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Открыть файл </a:t>
            </a:r>
            <a:r>
              <a:rPr lang="en-US" dirty="0" smtClean="0"/>
              <a:t>index.html </a:t>
            </a:r>
            <a:r>
              <a:rPr lang="ru-RU" dirty="0" smtClean="0"/>
              <a:t>с помощью </a:t>
            </a:r>
            <a:r>
              <a:rPr lang="en-US" dirty="0" smtClean="0"/>
              <a:t>Sublime Text 3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файл программы </a:t>
            </a:r>
            <a:r>
              <a:rPr lang="en-US" dirty="0" smtClean="0"/>
              <a:t>prog.js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Подключить файл </a:t>
            </a:r>
            <a:r>
              <a:rPr lang="en-US" dirty="0" smtClean="0"/>
              <a:t>prog.js</a:t>
            </a:r>
            <a:r>
              <a:rPr lang="ru-RU" dirty="0" smtClean="0"/>
              <a:t> к </a:t>
            </a:r>
            <a:r>
              <a:rPr lang="en-US" dirty="0" smtClean="0"/>
              <a:t>index.html</a:t>
            </a:r>
            <a:r>
              <a:rPr lang="ru-RU" dirty="0" smtClean="0"/>
              <a:t> (перед закрытие тега </a:t>
            </a:r>
            <a:r>
              <a:rPr lang="en-US" dirty="0" smtClean="0"/>
              <a:t>body </a:t>
            </a:r>
            <a:r>
              <a:rPr lang="ru-RU" dirty="0" smtClean="0"/>
              <a:t>вставить </a:t>
            </a: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 = “prog.js”&gt;&lt;</a:t>
            </a:r>
            <a:r>
              <a:rPr lang="en-US" dirty="0"/>
              <a:t> </a:t>
            </a:r>
            <a:r>
              <a:rPr lang="en-US" dirty="0" smtClean="0"/>
              <a:t>/script &gt;</a:t>
            </a:r>
            <a:r>
              <a:rPr lang="ru-RU" dirty="0" smtClean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Создание ссылок на теги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Открыть файл </a:t>
            </a:r>
            <a:r>
              <a:rPr lang="en-US" dirty="0" smtClean="0"/>
              <a:t>index.html </a:t>
            </a:r>
            <a:r>
              <a:rPr lang="ru-RU" dirty="0" smtClean="0"/>
              <a:t>с помощью </a:t>
            </a:r>
            <a:r>
              <a:rPr lang="en-US" dirty="0" smtClean="0"/>
              <a:t>Sublime Text 3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Найти теги поля ввода имени игрока и кнопку старта игры.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каждому тегу свою метку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&lt;input type=“text” id=“m1”…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/>
              <a:t>input type="</a:t>
            </a:r>
            <a:r>
              <a:rPr lang="en-US" dirty="0" smtClean="0"/>
              <a:t>submit“ id</a:t>
            </a:r>
            <a:r>
              <a:rPr lang="en-US" dirty="0"/>
              <a:t>=“</a:t>
            </a:r>
            <a:r>
              <a:rPr lang="en-US" dirty="0" smtClean="0"/>
              <a:t>m2”…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Открыть файл </a:t>
            </a:r>
            <a:r>
              <a:rPr lang="en-US" dirty="0" smtClean="0"/>
              <a:t>prog.js </a:t>
            </a:r>
            <a:r>
              <a:rPr lang="ru-RU" dirty="0"/>
              <a:t>с помощью </a:t>
            </a:r>
            <a:r>
              <a:rPr lang="en-US" dirty="0"/>
              <a:t>Sublime Text 3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ссылки на теги по их меткам: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ссылка1=</a:t>
            </a:r>
            <a:r>
              <a:rPr lang="en-US" dirty="0" err="1" smtClean="0"/>
              <a:t>document.getElementById</a:t>
            </a:r>
            <a:r>
              <a:rPr lang="en-US" dirty="0"/>
              <a:t>('m1</a:t>
            </a:r>
            <a:r>
              <a:rPr lang="en-US" dirty="0" smtClean="0"/>
              <a:t>');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ссылка</a:t>
            </a:r>
            <a:r>
              <a:rPr lang="en-US" dirty="0" smtClean="0"/>
              <a:t>2</a:t>
            </a:r>
            <a:r>
              <a:rPr lang="ru-RU" dirty="0" smtClean="0"/>
              <a:t>=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smtClean="0"/>
              <a:t>'m2');</a:t>
            </a:r>
            <a:endParaRPr lang="en-US" dirty="0"/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1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Управление доступностью кнопки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Открыть файл </a:t>
            </a:r>
            <a:r>
              <a:rPr lang="en-US" dirty="0" smtClean="0"/>
              <a:t>prog.js </a:t>
            </a:r>
            <a:r>
              <a:rPr lang="ru-RU" dirty="0"/>
              <a:t>с помощью </a:t>
            </a:r>
            <a:r>
              <a:rPr lang="en-US" dirty="0"/>
              <a:t>Sublime Text 3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для ссылки на тег ввода имени обработчик события нажатия клавиши на клавиатуре: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с</a:t>
            </a:r>
            <a:r>
              <a:rPr lang="ru-RU" b="1" dirty="0" smtClean="0"/>
              <a:t>сылка1.</a:t>
            </a:r>
            <a:r>
              <a:rPr lang="en-US" b="1" dirty="0"/>
              <a:t> </a:t>
            </a:r>
            <a:r>
              <a:rPr lang="en-US" b="1" dirty="0" err="1" smtClean="0"/>
              <a:t>addEventListener</a:t>
            </a:r>
            <a:r>
              <a:rPr lang="en-US" b="1" dirty="0" smtClean="0"/>
              <a:t>(‘</a:t>
            </a:r>
            <a:r>
              <a:rPr lang="en-US" b="1" dirty="0" err="1" smtClean="0"/>
              <a:t>keyup</a:t>
            </a:r>
            <a:r>
              <a:rPr lang="en-US" b="1" dirty="0" smtClean="0"/>
              <a:t>’,   </a:t>
            </a:r>
            <a:r>
              <a:rPr lang="en-US" b="1" dirty="0" err="1" smtClean="0"/>
              <a:t>obrabotchik</a:t>
            </a:r>
            <a:r>
              <a:rPr lang="en-US" b="1" dirty="0" smtClean="0"/>
              <a:t>) 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функцию-обработчик: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function </a:t>
            </a:r>
            <a:r>
              <a:rPr lang="en-US" b="1" dirty="0" smtClean="0"/>
              <a:t> </a:t>
            </a:r>
            <a:r>
              <a:rPr lang="en-US" b="1" dirty="0" err="1" smtClean="0"/>
              <a:t>obrabotchik</a:t>
            </a:r>
            <a:r>
              <a:rPr lang="en-US" b="1" dirty="0" smtClean="0"/>
              <a:t>() {}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функции </a:t>
            </a:r>
            <a:r>
              <a:rPr lang="en-US" b="1" dirty="0" err="1"/>
              <a:t>obrabotchik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написать код, который проверяет (оператор </a:t>
            </a:r>
            <a:r>
              <a:rPr lang="en-US" b="1" dirty="0" smtClean="0"/>
              <a:t>if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значение поля: </a:t>
            </a:r>
            <a:r>
              <a:rPr lang="ru-RU" b="1" dirty="0" smtClean="0"/>
              <a:t>ссылка1.</a:t>
            </a:r>
            <a:r>
              <a:rPr lang="en-US" b="1" dirty="0" smtClean="0"/>
              <a:t>value</a:t>
            </a:r>
            <a:endParaRPr lang="ru-RU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случае</a:t>
            </a:r>
            <a:r>
              <a:rPr lang="en-US" dirty="0" smtClean="0"/>
              <a:t>, </a:t>
            </a:r>
            <a:r>
              <a:rPr lang="ru-RU" dirty="0" smtClean="0"/>
              <a:t>если значение поля равно пустой строке, делает кнопку недоступной. В противном случае – доступной.  Доступность кнопки устанавливается: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 smtClean="0"/>
              <a:t>ссылка</a:t>
            </a:r>
            <a:r>
              <a:rPr lang="en-US" b="1" dirty="0" smtClean="0"/>
              <a:t>2</a:t>
            </a:r>
            <a:r>
              <a:rPr lang="ru-RU" b="1" dirty="0" smtClean="0"/>
              <a:t>.</a:t>
            </a:r>
            <a:r>
              <a:rPr lang="en-US" b="1" dirty="0" smtClean="0"/>
              <a:t>disabled=true  - </a:t>
            </a:r>
            <a:r>
              <a:rPr lang="ru-RU" b="1" dirty="0" smtClean="0"/>
              <a:t>недоступна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ссылка</a:t>
            </a:r>
            <a:r>
              <a:rPr lang="en-US" b="1" dirty="0"/>
              <a:t>2</a:t>
            </a:r>
            <a:r>
              <a:rPr lang="ru-RU" b="1" dirty="0"/>
              <a:t>.</a:t>
            </a:r>
            <a:r>
              <a:rPr lang="en-US" b="1" dirty="0" smtClean="0"/>
              <a:t>disabled=false  </a:t>
            </a:r>
            <a:r>
              <a:rPr lang="en-US" b="1" dirty="0"/>
              <a:t>- </a:t>
            </a:r>
            <a:r>
              <a:rPr lang="ru-RU" b="1" dirty="0" smtClean="0"/>
              <a:t>доступна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7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Создание анимированного текста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en-US" dirty="0" smtClean="0"/>
              <a:t>span </a:t>
            </a:r>
            <a:r>
              <a:rPr lang="ru-RU" dirty="0" smtClean="0"/>
              <a:t>для каждой буквы</a:t>
            </a:r>
          </a:p>
          <a:p>
            <a:r>
              <a:rPr lang="ru-RU" dirty="0" smtClean="0"/>
              <a:t>Создать анимацию для </a:t>
            </a:r>
            <a:r>
              <a:rPr lang="en-US" dirty="0" smtClean="0"/>
              <a:t>span</a:t>
            </a:r>
          </a:p>
          <a:p>
            <a:r>
              <a:rPr lang="ru-RU" dirty="0" smtClean="0"/>
              <a:t>Сделать разную задержку анимации для каждого </a:t>
            </a:r>
            <a:r>
              <a:rPr lang="en-US" dirty="0" smtClean="0"/>
              <a:t>span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7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B5BF-4103-446D-99FD-04CCBED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Изучение предустановки.</a:t>
            </a:r>
            <a:br>
              <a:rPr lang="ru-RU" b="1" dirty="0"/>
            </a:br>
            <a:r>
              <a:rPr lang="en-US" b="1" dirty="0"/>
              <a:t>HTML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C8C96-239D-405E-92C6-11406CCC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Атрибут</a:t>
            </a:r>
            <a:r>
              <a:rPr lang="en-US" b="1" dirty="0"/>
              <a:t> </a:t>
            </a:r>
            <a:r>
              <a:rPr lang="ru-RU" b="1" dirty="0"/>
              <a:t>класс</a:t>
            </a:r>
            <a:r>
              <a:rPr lang="ru-RU" dirty="0"/>
              <a:t>: допускается указывать сразу несколько классов, разделяя их между собой пробелом. Русские названия классов в </a:t>
            </a:r>
            <a:r>
              <a:rPr lang="en-US" dirty="0"/>
              <a:t>Chrome </a:t>
            </a:r>
            <a:r>
              <a:rPr lang="ru-RU" dirty="0" smtClean="0"/>
              <a:t>работают</a:t>
            </a:r>
            <a:r>
              <a:rPr lang="ru-RU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6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B5BF-4103-446D-99FD-04CCBED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Изучение предустановки.</a:t>
            </a:r>
            <a:br>
              <a:rPr lang="ru-RU" b="1" dirty="0"/>
            </a:br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C8C96-239D-405E-92C6-11406CCC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-  </a:t>
            </a:r>
            <a:r>
              <a:rPr lang="ru-RU" dirty="0"/>
              <a:t>для всех селекторов</a:t>
            </a:r>
          </a:p>
          <a:p>
            <a:r>
              <a:rPr lang="en-US" b="1" dirty="0"/>
              <a:t>@font-face</a:t>
            </a:r>
            <a:r>
              <a:rPr lang="ru-RU" b="1" dirty="0"/>
              <a:t>  </a:t>
            </a:r>
            <a:r>
              <a:rPr lang="ru-RU" dirty="0"/>
              <a:t>правило для подключения внешнего шрифта. </a:t>
            </a:r>
            <a:r>
              <a:rPr lang="en-US" b="1" dirty="0"/>
              <a:t>font-family </a:t>
            </a:r>
            <a:r>
              <a:rPr lang="en-US" dirty="0"/>
              <a:t>– </a:t>
            </a:r>
            <a:r>
              <a:rPr lang="ru-RU" dirty="0"/>
              <a:t>имя для дальнейшего использования. Возможно подключение нескольких шрифтов с одним </a:t>
            </a:r>
            <a:r>
              <a:rPr lang="en-US" b="1" dirty="0"/>
              <a:t>font-family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dirty="0"/>
              <a:t>для разных значений</a:t>
            </a:r>
            <a:r>
              <a:rPr lang="ru-RU" b="1" dirty="0"/>
              <a:t> </a:t>
            </a:r>
            <a:r>
              <a:rPr lang="en-US" b="1" dirty="0"/>
              <a:t>font-style </a:t>
            </a:r>
            <a:r>
              <a:rPr lang="en-US" dirty="0"/>
              <a:t>(</a:t>
            </a:r>
            <a:r>
              <a:rPr lang="ru-RU" dirty="0"/>
              <a:t>например </a:t>
            </a:r>
            <a:r>
              <a:rPr lang="en-US" b="1" dirty="0"/>
              <a:t>italic</a:t>
            </a:r>
            <a:r>
              <a:rPr lang="en-US" dirty="0"/>
              <a:t>) </a:t>
            </a:r>
            <a:r>
              <a:rPr lang="ru-RU" dirty="0"/>
              <a:t>,</a:t>
            </a:r>
            <a:r>
              <a:rPr lang="ru-RU" b="1" dirty="0"/>
              <a:t> </a:t>
            </a:r>
            <a:r>
              <a:rPr lang="en-US" b="1" dirty="0"/>
              <a:t>font-weight (bold)</a:t>
            </a:r>
          </a:p>
          <a:p>
            <a:r>
              <a:rPr lang="en-US" b="1" dirty="0"/>
              <a:t>line-height: 1.3;   </a:t>
            </a:r>
            <a:r>
              <a:rPr lang="ru-RU" dirty="0"/>
              <a:t>увеличение текущего межстрочного интервала</a:t>
            </a:r>
          </a:p>
          <a:p>
            <a:r>
              <a:rPr lang="en-US" b="1" dirty="0"/>
              <a:t>ul li</a:t>
            </a:r>
            <a:r>
              <a:rPr lang="ru-RU" b="1" dirty="0"/>
              <a:t>   - </a:t>
            </a:r>
            <a:r>
              <a:rPr lang="ru-RU" dirty="0"/>
              <a:t>перечисление селекторов через пробел означает применение для всех подчиненных (дочерних, внучатых…)</a:t>
            </a:r>
            <a:r>
              <a:rPr lang="en-US" dirty="0"/>
              <a:t> </a:t>
            </a:r>
            <a:r>
              <a:rPr lang="ru-RU" dirty="0"/>
              <a:t>Для непосредственных детей нужно использовать знак </a:t>
            </a:r>
            <a:r>
              <a:rPr lang="en-US" b="1" dirty="0"/>
              <a:t>&gt;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3111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B5BF-4103-446D-99FD-04CCBED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Изучение предустановки.</a:t>
            </a:r>
            <a:br>
              <a:rPr lang="ru-RU" b="1" dirty="0"/>
            </a:br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C8C96-239D-405E-92C6-11406CCC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Обозначение </a:t>
            </a:r>
            <a:r>
              <a:rPr lang="en-US" b="1" dirty="0" err="1"/>
              <a:t>vw</a:t>
            </a:r>
            <a:r>
              <a:rPr lang="ru-RU" b="1" dirty="0"/>
              <a:t> 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b="1" dirty="0"/>
              <a:t>.screen-ranking {</a:t>
            </a:r>
          </a:p>
          <a:p>
            <a:pPr marL="457200" lvl="1" indent="0">
              <a:buNone/>
            </a:pPr>
            <a:r>
              <a:rPr lang="en-US" b="1" dirty="0"/>
              <a:t>    width: 50vw;</a:t>
            </a:r>
            <a:r>
              <a:rPr lang="ru-RU" b="1" dirty="0"/>
              <a:t>     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}</a:t>
            </a:r>
            <a:endParaRPr lang="ru-RU" b="1" dirty="0"/>
          </a:p>
          <a:p>
            <a:pPr marL="457200" lvl="1" indent="0">
              <a:buNone/>
            </a:pPr>
            <a:r>
              <a:rPr lang="ru-RU" dirty="0"/>
              <a:t>Эти единицы вычисляются относительно размеров окна браузера. 1</a:t>
            </a:r>
            <a:r>
              <a:rPr lang="en-US" dirty="0" err="1"/>
              <a:t>vw</a:t>
            </a:r>
            <a:r>
              <a:rPr lang="en-US" dirty="0"/>
              <a:t> – 1% </a:t>
            </a:r>
            <a:r>
              <a:rPr lang="ru-RU" dirty="0"/>
              <a:t>ширины окна браузера (прокрутка не учитывается. Поэтому 100</a:t>
            </a:r>
            <a:r>
              <a:rPr lang="en-US" dirty="0" err="1"/>
              <a:t>vw</a:t>
            </a:r>
            <a:r>
              <a:rPr lang="en-US" dirty="0"/>
              <a:t> </a:t>
            </a:r>
            <a:r>
              <a:rPr lang="ru-RU" dirty="0"/>
              <a:t>вылезет за пределы </a:t>
            </a:r>
            <a:r>
              <a:rPr lang="en-US" dirty="0"/>
              <a:t>html (</a:t>
            </a:r>
            <a:r>
              <a:rPr lang="ru-RU" dirty="0"/>
              <a:t>окна</a:t>
            </a:r>
            <a:r>
              <a:rPr lang="en-US" dirty="0"/>
              <a:t>)</a:t>
            </a:r>
            <a:r>
              <a:rPr lang="ru-RU" dirty="0"/>
              <a:t>).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vw</a:t>
            </a:r>
            <a:r>
              <a:rPr lang="en-US" b="1" dirty="0"/>
              <a:t>, </a:t>
            </a:r>
            <a:r>
              <a:rPr lang="en-US" b="1" dirty="0" err="1"/>
              <a:t>vh</a:t>
            </a:r>
            <a:r>
              <a:rPr lang="en-US" b="1" dirty="0"/>
              <a:t> </a:t>
            </a:r>
            <a:r>
              <a:rPr lang="ru-RU" dirty="0"/>
              <a:t>лучше процентов, поскольку вычисляются относительно окна браузера, а проценты относительно размеров родительского контейнера.</a:t>
            </a:r>
          </a:p>
          <a:p>
            <a:pPr marL="0" indent="0">
              <a:buNone/>
            </a:pPr>
            <a:r>
              <a:rPr lang="en-US" b="1" dirty="0"/>
              <a:t>background-size: cover;</a:t>
            </a:r>
            <a:r>
              <a:rPr lang="ru-RU" b="1" dirty="0"/>
              <a:t>   </a:t>
            </a:r>
            <a:r>
              <a:rPr lang="ru-RU" dirty="0"/>
              <a:t>Масштабирует изображение с сохранением пропорций так, чтобы его ширина или высота равнялась ширине или высоте блока.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31093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742</Words>
  <Application>Microsoft Office PowerPoint</Application>
  <PresentationFormat>Широкоэкранный</PresentationFormat>
  <Paragraphs>82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Разработка игры Монстр против Рыцарей </vt:lpstr>
      <vt:lpstr>Копирование предустановки</vt:lpstr>
      <vt:lpstr>Подключение файла Javascript</vt:lpstr>
      <vt:lpstr>Создание ссылок на теги</vt:lpstr>
      <vt:lpstr>Управление доступностью кнопки</vt:lpstr>
      <vt:lpstr>Создание анимированного текста 1</vt:lpstr>
      <vt:lpstr>Изучение предустановки. HTML</vt:lpstr>
      <vt:lpstr>Изучение предустановки. CSS</vt:lpstr>
      <vt:lpstr>Изучение предустановки. CSS</vt:lpstr>
      <vt:lpstr>Изучение предустановки. CSS</vt:lpstr>
      <vt:lpstr>Изучение предустановки. CSS</vt:lpstr>
      <vt:lpstr>Изучение предустановки. CSS</vt:lpstr>
      <vt:lpstr>Изучение предустановки. Media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Монстр против Рыцарей </dc:title>
  <dc:creator>Смольников Владимир</dc:creator>
  <cp:lastModifiedBy>Смольников Владимир Викторович</cp:lastModifiedBy>
  <cp:revision>46</cp:revision>
  <dcterms:created xsi:type="dcterms:W3CDTF">2019-01-03T06:37:25Z</dcterms:created>
  <dcterms:modified xsi:type="dcterms:W3CDTF">2019-02-28T14:36:39Z</dcterms:modified>
</cp:coreProperties>
</file>