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81" autoAdjust="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8AC25-C574-444A-84D0-E747F7D7604B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E2B5A-25EF-4B43-B9CD-4E236982B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87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Решение</a:t>
            </a:r>
            <a:r>
              <a:rPr lang="en-US" dirty="0"/>
              <a:t>:</a:t>
            </a:r>
          </a:p>
          <a:p>
            <a:r>
              <a:rPr lang="en-US" dirty="0"/>
              <a:t>3. &lt;span&gt;</a:t>
            </a:r>
            <a:r>
              <a:rPr lang="ru-RU" dirty="0"/>
              <a:t>Т&lt;/</a:t>
            </a:r>
            <a:r>
              <a:rPr lang="en-US" dirty="0"/>
              <a:t>span&gt;&lt;span&gt;</a:t>
            </a:r>
            <a:r>
              <a:rPr lang="ru-RU" dirty="0"/>
              <a:t>е&lt;/</a:t>
            </a:r>
            <a:r>
              <a:rPr lang="en-US" dirty="0"/>
              <a:t>span&gt;&lt;span&gt;</a:t>
            </a:r>
            <a:r>
              <a:rPr lang="ru-RU" dirty="0"/>
              <a:t>к&lt;/</a:t>
            </a:r>
            <a:r>
              <a:rPr lang="en-US" dirty="0"/>
              <a:t>span&gt;&lt;span&gt;</a:t>
            </a:r>
            <a:r>
              <a:rPr lang="ru-RU" dirty="0"/>
              <a:t>с&lt;/</a:t>
            </a:r>
            <a:r>
              <a:rPr lang="en-US" dirty="0"/>
              <a:t>span&gt;&lt;span&gt;</a:t>
            </a:r>
            <a:r>
              <a:rPr lang="ru-RU" dirty="0"/>
              <a:t>т&lt;/</a:t>
            </a:r>
            <a:r>
              <a:rPr lang="en-US" dirty="0"/>
              <a:t>span&gt;</a:t>
            </a:r>
          </a:p>
          <a:p>
            <a:r>
              <a:rPr lang="en-US"/>
              <a:t>4.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E2B5A-25EF-4B43-B9CD-4E236982BDA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163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8B9F5-589E-4A64-A88A-DB75D852A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3AD700-8908-43C9-A3DD-FFE616BF0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B3512F-9431-4194-B966-837132C1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1AA7-2A23-4E65-94DE-F1C6DF9A4E0C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D78063-2938-4014-9EE0-60E7F4B4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9442A8-2C57-43C9-ADAD-B369CD63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BC0A-2E53-434D-AB86-C3D422C7E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23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E7171-4760-4768-8D92-97A0974B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7F0303-7F7C-4DA5-A5FB-60C33106F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35CDAC-6976-4141-B2FD-BB1550FC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1AA7-2A23-4E65-94DE-F1C6DF9A4E0C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19F34E-1264-4DE8-8E24-5AB97825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0911C5-5F5B-4528-8161-D9AE8FD1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BC0A-2E53-434D-AB86-C3D422C7E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16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6B823B9-FF52-437A-B3CE-DDED94304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42B5B0-9B38-4C33-8D11-5B3646C8B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9AFDFD-24E1-419C-8E02-09323ABD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1AA7-2A23-4E65-94DE-F1C6DF9A4E0C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7F7294-C45B-4ED5-B03B-AA65185A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F8DE44-610C-472E-A120-90043AFC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BC0A-2E53-434D-AB86-C3D422C7E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56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83F89-8CD0-4BF8-A08D-DE423D39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3DE9EF-D4DD-47DD-9452-E43A21607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669AE1-8410-477A-B7FB-B0E0DFA2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1AA7-2A23-4E65-94DE-F1C6DF9A4E0C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4463B9-A418-4550-BB3D-587D712F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4CD67C-5EF2-4CBD-8AD4-5305EFB7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BC0A-2E53-434D-AB86-C3D422C7E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77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CE189-71B2-4799-B38D-AC561DC0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5F830C-2BA1-480E-8C50-1DEB77591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E5210F-5195-4101-A63F-F66DDC75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1AA7-2A23-4E65-94DE-F1C6DF9A4E0C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E3409E-94F3-46FE-A35D-3E4DC377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AEF6BF-90A1-4BC2-8E95-8021895C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BC0A-2E53-434D-AB86-C3D422C7E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5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60A2-0818-4718-8CEF-012C5BF9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3B3F27-E689-43CD-BDD7-B89FCB725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603EA0-CC25-4EC4-A86A-2F0A1BBA2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D792F9-C368-44BF-ADB4-C2FC2655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1AA7-2A23-4E65-94DE-F1C6DF9A4E0C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6E1CBA-2D4D-4F1D-954F-657789CE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9B07F5-9892-4D85-9A0F-B9B0924C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BC0A-2E53-434D-AB86-C3D422C7E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36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88260D-E377-4A25-81B4-86858BC1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AB0CA7-7609-45C9-A75A-87605AC4E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2B4D43-04ED-4BC0-8F42-72A610B9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3B2B17-216C-490F-8588-FB0C8E1C9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28380E-005C-423D-B974-E4B735B29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44FF490-41DC-4519-94AF-119C7833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1AA7-2A23-4E65-94DE-F1C6DF9A4E0C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26E5A7-2176-4998-8970-32269881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A9C3D45-4EDD-41F0-8E95-861504DF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BC0A-2E53-434D-AB86-C3D422C7E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3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80822-221B-49A0-B9C6-84F38BF5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A9F7146-C0E5-4A79-9BAA-6A6AFC55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1AA7-2A23-4E65-94DE-F1C6DF9A4E0C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9D9063-B4F7-4671-9CA1-9D4EFC28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790635-DA69-4917-9AD8-2EB8C76D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BC0A-2E53-434D-AB86-C3D422C7E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47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F80196E-BFCA-4F29-AF6F-65EB6048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1AA7-2A23-4E65-94DE-F1C6DF9A4E0C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082293-6B01-4208-B258-17A4EC4B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98E1ED-4B40-422D-BA5F-D39EFDF0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BC0A-2E53-434D-AB86-C3D422C7E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4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D6E75-CAEE-42AE-9210-EC4FEEE9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9C665-A5AD-410A-86EF-E7438AAE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7A8055-54EB-4FCD-BA57-1469B812A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A5C715-E2C1-4800-B68C-62060AE7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1AA7-2A23-4E65-94DE-F1C6DF9A4E0C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D48F3A-F4AB-4FDD-A943-45EF6A2F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B6501-3B84-4E5F-A1A0-79A34F13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BC0A-2E53-434D-AB86-C3D422C7E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01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687D1-63A6-43E4-8288-09F1FF15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7648EF2-AF0E-4158-A58D-0D4B88F0A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7D345A-2DFB-4341-BFF1-A50257C0F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B83F10-797C-4FB7-B27E-DF2B52DC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1AA7-2A23-4E65-94DE-F1C6DF9A4E0C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5BB728-1644-4483-A8BF-A5D8EB81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31C84D-FC3A-4809-9BC8-1F5493C5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BC0A-2E53-434D-AB86-C3D422C7E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27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92C6D-075D-4BD3-87C6-9826E94D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C227DB-7D60-4775-A6E3-3C72E2452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F64784-7480-474F-885E-BF40E2996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21AA7-2A23-4E65-94DE-F1C6DF9A4E0C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3DEA26-A148-43F3-B3E3-97973D3E0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C6E2E6-9F6A-4F55-B729-58BCC8075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BC0A-2E53-434D-AB86-C3D422C7EA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86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E2AD8-FD93-4199-BAF1-6200709E8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7FF80E-CB4E-42E3-B74D-F437C97D2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81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0A0A7-D7E7-42A2-84EE-654667D6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Анимация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52F16F-A070-4FF8-8EF6-DCD708915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Создать файл </a:t>
            </a:r>
            <a:r>
              <a:rPr lang="en-US" dirty="0"/>
              <a:t>anim.html.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 помощью </a:t>
            </a:r>
            <a:r>
              <a:rPr lang="en-US" dirty="0"/>
              <a:t>Sublime Text </a:t>
            </a:r>
            <a:r>
              <a:rPr lang="ru-RU" dirty="0"/>
              <a:t>вставить стандартный шаблон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Сделать блок с классом </a:t>
            </a:r>
            <a:r>
              <a:rPr lang="en-US" b="1" dirty="0" err="1"/>
              <a:t>movechar</a:t>
            </a:r>
            <a:r>
              <a:rPr lang="en-US" dirty="0"/>
              <a:t>.</a:t>
            </a:r>
            <a:r>
              <a:rPr lang="ru-RU" dirty="0"/>
              <a:t> Внутри блока разнести слово «Текст» в теги </a:t>
            </a:r>
            <a:r>
              <a:rPr lang="en-US" dirty="0"/>
              <a:t>span</a:t>
            </a:r>
            <a:r>
              <a:rPr lang="ru-RU" dirty="0"/>
              <a:t> </a:t>
            </a:r>
            <a:r>
              <a:rPr lang="ru-RU" dirty="0" err="1"/>
              <a:t>побуквенно</a:t>
            </a:r>
            <a:r>
              <a:rPr lang="ru-RU" dirty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Сделать анимацию для смешанного селектора: класс </a:t>
            </a:r>
            <a:r>
              <a:rPr lang="en-US" b="1" dirty="0" err="1"/>
              <a:t>movechar</a:t>
            </a:r>
            <a:r>
              <a:rPr lang="ru-RU" b="1" dirty="0"/>
              <a:t> </a:t>
            </a:r>
            <a:r>
              <a:rPr lang="ru-RU" dirty="0"/>
              <a:t>и тег </a:t>
            </a:r>
            <a:r>
              <a:rPr lang="en-US" b="1" dirty="0"/>
              <a:t>span</a:t>
            </a:r>
            <a:endParaRPr lang="ru-RU" b="1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Для смешанного селектора </a:t>
            </a:r>
            <a:r>
              <a:rPr lang="en-US" dirty="0"/>
              <a:t>(</a:t>
            </a:r>
            <a:r>
              <a:rPr lang="ru-RU" dirty="0"/>
              <a:t>класс </a:t>
            </a:r>
            <a:r>
              <a:rPr lang="en-US" b="1" dirty="0" err="1"/>
              <a:t>movechar</a:t>
            </a:r>
            <a:r>
              <a:rPr lang="ru-RU" b="1" dirty="0"/>
              <a:t> </a:t>
            </a:r>
            <a:r>
              <a:rPr lang="ru-RU" dirty="0"/>
              <a:t>и тег </a:t>
            </a:r>
            <a:r>
              <a:rPr lang="en-US" b="1" dirty="0"/>
              <a:t>span) </a:t>
            </a:r>
            <a:r>
              <a:rPr lang="ru-RU" dirty="0"/>
              <a:t>назначить способ отображения  </a:t>
            </a:r>
            <a:r>
              <a:rPr lang="en-US" b="1" dirty="0"/>
              <a:t>display: inline-block;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Для каждого </a:t>
            </a:r>
            <a:r>
              <a:rPr lang="en-US" b="1" dirty="0"/>
              <a:t>span</a:t>
            </a:r>
            <a:r>
              <a:rPr lang="en-US" dirty="0"/>
              <a:t> </a:t>
            </a:r>
            <a:r>
              <a:rPr lang="ru-RU" dirty="0"/>
              <a:t>сделать свою задержку анимации.</a:t>
            </a:r>
          </a:p>
          <a:p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3480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107</Words>
  <Application>Microsoft Office PowerPoint</Application>
  <PresentationFormat>Широкоэкранный</PresentationFormat>
  <Paragraphs>11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Анимация текста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Смольников Владимир</dc:creator>
  <cp:lastModifiedBy>Смольников Владимир</cp:lastModifiedBy>
  <cp:revision>10</cp:revision>
  <dcterms:created xsi:type="dcterms:W3CDTF">2019-02-23T09:15:53Z</dcterms:created>
  <dcterms:modified xsi:type="dcterms:W3CDTF">2019-02-24T15:06:23Z</dcterms:modified>
</cp:coreProperties>
</file>