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23" autoAdjust="0"/>
  </p:normalViewPr>
  <p:slideViewPr>
    <p:cSldViewPr snapToGrid="0">
      <p:cViewPr varScale="1">
        <p:scale>
          <a:sx n="65" d="100"/>
          <a:sy n="65" d="100"/>
        </p:scale>
        <p:origin x="133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F5A54-FA8C-4E5B-B259-D65510F45932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171CB-5CAF-462B-849C-2A8E4DC475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69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вывода оставшегося времени после слова Осталось</a:t>
            </a:r>
            <a:r>
              <a:rPr lang="ru-RU" baseline="0" dirty="0"/>
              <a:t>  </a:t>
            </a:r>
            <a:r>
              <a:rPr lang="ru-RU" dirty="0"/>
              <a:t>пустой элемент </a:t>
            </a:r>
            <a:r>
              <a:rPr lang="en-US" dirty="0"/>
              <a:t>&lt;span&gt;</a:t>
            </a:r>
            <a:endParaRPr lang="ru-RU" dirty="0"/>
          </a:p>
          <a:p>
            <a:r>
              <a:rPr lang="ru-RU" dirty="0"/>
              <a:t>Между элементом осталось и строкой ввода пустой элемент </a:t>
            </a:r>
            <a:r>
              <a:rPr lang="en-US" dirty="0"/>
              <a:t>&lt;h2&gt; </a:t>
            </a:r>
            <a:r>
              <a:rPr lang="ru-RU" dirty="0"/>
              <a:t> для вывода зашифрованных слов.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171CB-5CAF-462B-849C-2A8E4DC475A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184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171CB-5CAF-462B-849C-2A8E4DC475A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60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Смотри тестовую программу в</a:t>
            </a:r>
            <a:r>
              <a:rPr lang="ru-RU" baseline="0" dirty="0"/>
              <a:t> папке Таймер</a:t>
            </a:r>
          </a:p>
          <a:p>
            <a:pPr marL="228600" indent="-228600">
              <a:buAutoNum type="arabicPeriod"/>
            </a:pPr>
            <a:r>
              <a:rPr lang="ru-RU" baseline="0" dirty="0"/>
              <a:t>Функция </a:t>
            </a:r>
            <a:r>
              <a:rPr lang="en-US" baseline="0" dirty="0" err="1"/>
              <a:t>setInterval</a:t>
            </a:r>
            <a:r>
              <a:rPr lang="en-US" baseline="0" dirty="0"/>
              <a:t> </a:t>
            </a:r>
            <a:r>
              <a:rPr lang="ru-RU" baseline="0" dirty="0"/>
              <a:t>в первый раз запускает функцию-параметр через указанный интервал времени.</a:t>
            </a:r>
          </a:p>
          <a:p>
            <a:pPr marL="228600" indent="-228600">
              <a:buAutoNum type="arabicPeriod"/>
            </a:pPr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171CB-5CAF-462B-849C-2A8E4DC475A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954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2. Использовать функцию в папке </a:t>
            </a:r>
            <a:r>
              <a:rPr lang="en-US" dirty="0"/>
              <a:t>shuffle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6.</a:t>
            </a:r>
            <a:r>
              <a:rPr lang="ru-RU" baseline="0" dirty="0"/>
              <a:t> </a:t>
            </a:r>
            <a:r>
              <a:rPr lang="en-US" dirty="0" err="1"/>
              <a:t>btnStart.disabled</a:t>
            </a:r>
            <a:r>
              <a:rPr lang="en-US" dirty="0"/>
              <a:t> = 'disabled';</a:t>
            </a:r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171CB-5CAF-462B-849C-2A8E4DC475A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384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171CB-5CAF-462B-849C-2A8E4DC475A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490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171CB-5CAF-462B-849C-2A8E4DC475A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862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1F6-442E-45EC-9EDE-BF1510D14B7C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6D08-87B8-4128-8210-27D577B16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41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1F6-442E-45EC-9EDE-BF1510D14B7C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6D08-87B8-4128-8210-27D577B16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6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1F6-442E-45EC-9EDE-BF1510D14B7C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6D08-87B8-4128-8210-27D577B16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96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1F6-442E-45EC-9EDE-BF1510D14B7C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6D08-87B8-4128-8210-27D577B16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56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1F6-442E-45EC-9EDE-BF1510D14B7C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6D08-87B8-4128-8210-27D577B16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59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1F6-442E-45EC-9EDE-BF1510D14B7C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6D08-87B8-4128-8210-27D577B16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12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1F6-442E-45EC-9EDE-BF1510D14B7C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6D08-87B8-4128-8210-27D577B16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05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1F6-442E-45EC-9EDE-BF1510D14B7C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6D08-87B8-4128-8210-27D577B16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79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1F6-442E-45EC-9EDE-BF1510D14B7C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6D08-87B8-4128-8210-27D577B16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1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1F6-442E-45EC-9EDE-BF1510D14B7C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6D08-87B8-4128-8210-27D577B16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81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C1F6-442E-45EC-9EDE-BF1510D14B7C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6D08-87B8-4128-8210-27D577B16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1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CC1F6-442E-45EC-9EDE-BF1510D14B7C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26D08-87B8-4128-8210-27D577B16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17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Разработка игры</a:t>
            </a:r>
            <a:br>
              <a:rPr lang="ru-RU" dirty="0"/>
            </a:br>
            <a:r>
              <a:rPr lang="ru-RU" dirty="0"/>
              <a:t> «Угадай слово»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51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Практическая работа №1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Верстка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7464" y="1690688"/>
            <a:ext cx="6776336" cy="5082252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111642" y="1896877"/>
            <a:ext cx="4279605" cy="48760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Между «Осталось» и полем ввода сделать пустой тег:  </a:t>
            </a:r>
            <a:r>
              <a:rPr lang="en-US" b="1" dirty="0"/>
              <a:t>&lt;h2&gt;&lt;/h2&gt;</a:t>
            </a:r>
            <a:endParaRPr lang="ru-RU" b="1" dirty="0"/>
          </a:p>
          <a:p>
            <a:r>
              <a:rPr lang="ru-RU" dirty="0"/>
              <a:t>Он будет использоваться для вывода зашифрованных слов.</a:t>
            </a:r>
          </a:p>
          <a:p>
            <a:r>
              <a:rPr lang="ru-RU" dirty="0"/>
              <a:t>После «Осталось» сделать пустой тег </a:t>
            </a:r>
            <a:r>
              <a:rPr lang="en-US" dirty="0"/>
              <a:t> </a:t>
            </a:r>
            <a:r>
              <a:rPr lang="en-US" b="1" dirty="0"/>
              <a:t>span</a:t>
            </a:r>
            <a:r>
              <a:rPr lang="en-US" dirty="0"/>
              <a:t> </a:t>
            </a:r>
            <a:r>
              <a:rPr lang="ru-RU" dirty="0"/>
              <a:t>для вывода количества оставшихся секунд.</a:t>
            </a:r>
          </a:p>
          <a:p>
            <a:r>
              <a:rPr lang="ru-RU" dirty="0"/>
              <a:t>Для этих тегов </a:t>
            </a:r>
            <a:r>
              <a:rPr lang="en-US" b="1" dirty="0"/>
              <a:t>h2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b="1" dirty="0"/>
              <a:t>span</a:t>
            </a:r>
            <a:r>
              <a:rPr lang="en-US" dirty="0"/>
              <a:t> </a:t>
            </a:r>
            <a:r>
              <a:rPr lang="ru-RU" dirty="0"/>
              <a:t>сделать метки.</a:t>
            </a:r>
          </a:p>
        </p:txBody>
      </p:sp>
    </p:spTree>
    <p:extLst>
      <p:ext uri="{BB962C8B-B14F-4D97-AF65-F5344CB8AC3E}">
        <p14:creationId xmlns:p14="http://schemas.microsoft.com/office/powerpoint/2010/main" val="343631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Практическая работа №2 </a:t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Обработчик кнопки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Создать файл решение.</a:t>
            </a:r>
            <a:r>
              <a:rPr lang="en-US" dirty="0" err="1"/>
              <a:t>js</a:t>
            </a:r>
            <a:r>
              <a:rPr lang="ru-RU" dirty="0"/>
              <a:t> </a:t>
            </a:r>
            <a:r>
              <a:rPr lang="en-US" dirty="0"/>
              <a:t>  </a:t>
            </a:r>
            <a:r>
              <a:rPr lang="ru-RU" dirty="0"/>
              <a:t>В нем выполнять дальнейшую работу.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Задать массив слов.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Привязать к событию </a:t>
            </a:r>
            <a:r>
              <a:rPr lang="en-US" dirty="0"/>
              <a:t>click </a:t>
            </a:r>
            <a:r>
              <a:rPr lang="ru-RU" dirty="0"/>
              <a:t>кнопки вызов обработчика </a:t>
            </a:r>
            <a:r>
              <a:rPr lang="en-US" dirty="0" err="1"/>
              <a:t>Newgame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Создать функцию </a:t>
            </a:r>
            <a:r>
              <a:rPr lang="en-US" dirty="0" err="1"/>
              <a:t>Newgame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Для поля вывода (под полем «Осталось») создать ссылку на его метку.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 функции </a:t>
            </a:r>
            <a:r>
              <a:rPr lang="en-US" dirty="0" err="1"/>
              <a:t>Newgame</a:t>
            </a:r>
            <a:r>
              <a:rPr lang="en-US" dirty="0"/>
              <a:t> </a:t>
            </a:r>
            <a:r>
              <a:rPr lang="ru-RU" dirty="0"/>
              <a:t>в поле вывода вывести первое не зашифрованное слово из заданного массива слов ( с помощью </a:t>
            </a:r>
            <a:r>
              <a:rPr lang="ru-RU" b="1" dirty="0"/>
              <a:t>ссылка.</a:t>
            </a:r>
            <a:r>
              <a:rPr lang="en-US" b="1" dirty="0" err="1"/>
              <a:t>innerHTML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Перемешать массив и вывести первое слово из перемешанного массива (случайное слово)</a:t>
            </a:r>
          </a:p>
        </p:txBody>
      </p:sp>
    </p:spTree>
    <p:extLst>
      <p:ext uri="{BB962C8B-B14F-4D97-AF65-F5344CB8AC3E}">
        <p14:creationId xmlns:p14="http://schemas.microsoft.com/office/powerpoint/2010/main" val="303321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Практическая работа №</a:t>
            </a: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Создание таймера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Создать функцию </a:t>
            </a:r>
            <a:r>
              <a:rPr lang="ru-RU" b="1" dirty="0" err="1"/>
              <a:t>УменьшитьВремя</a:t>
            </a:r>
            <a:r>
              <a:rPr lang="ru-RU" b="1" dirty="0"/>
              <a:t>()</a:t>
            </a:r>
            <a:r>
              <a:rPr lang="ru-RU" dirty="0"/>
              <a:t> уменьшения количества оставшихся секунд до нуля.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Уменьшаем количество секунд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Выводим количество секунд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Проверяем не ноль ли.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 обработчик кнопки добавить запуск функции</a:t>
            </a:r>
            <a:r>
              <a:rPr lang="en-US" dirty="0"/>
              <a:t> </a:t>
            </a:r>
            <a:r>
              <a:rPr lang="ru-RU" dirty="0"/>
              <a:t>периодического выполнения </a:t>
            </a:r>
            <a:r>
              <a:rPr lang="en-US" dirty="0" err="1"/>
              <a:t>setInterval</a:t>
            </a:r>
            <a:r>
              <a:rPr lang="en-US" dirty="0"/>
              <a:t>(</a:t>
            </a:r>
            <a:r>
              <a:rPr lang="ru-RU" b="1" dirty="0" err="1"/>
              <a:t>УменьшитьВремя</a:t>
            </a:r>
            <a:r>
              <a:rPr lang="en-US" b="1" dirty="0"/>
              <a:t>,1000</a:t>
            </a:r>
            <a:r>
              <a:rPr lang="en-US" dirty="0"/>
              <a:t>) </a:t>
            </a:r>
            <a:r>
              <a:rPr lang="ru-RU" dirty="0"/>
              <a:t>для реализации таймера.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919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Практическая работа №</a:t>
            </a:r>
            <a:r>
              <a:rPr lang="en-US" b="1">
                <a:solidFill>
                  <a:srgbClr val="FF0000"/>
                </a:solidFill>
              </a:rPr>
              <a:t>4</a:t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 Обработчик кнопки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403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Создать из выбранного случайного (Практическая №2) слова массив букв</a:t>
            </a:r>
            <a:r>
              <a:rPr lang="en-US" dirty="0"/>
              <a:t>. </a:t>
            </a:r>
            <a:r>
              <a:rPr lang="ru-RU" dirty="0"/>
              <a:t>Использовать метод </a:t>
            </a:r>
            <a:r>
              <a:rPr lang="en-US" b="1" dirty="0"/>
              <a:t>split</a:t>
            </a:r>
            <a:r>
              <a:rPr lang="ru-RU" b="1" dirty="0"/>
              <a:t>(</a:t>
            </a:r>
            <a:r>
              <a:rPr lang="en-US" b="1" dirty="0"/>
              <a:t>“”</a:t>
            </a:r>
            <a:r>
              <a:rPr lang="ru-RU" b="1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Перемешать массив букв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Создать строку из массива букв. Использовать метод </a:t>
            </a:r>
            <a:r>
              <a:rPr lang="en-US" b="1" dirty="0"/>
              <a:t>join(“”)</a:t>
            </a:r>
            <a:endParaRPr lang="ru-RU" b="1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Вывести зашифрованное слово</a:t>
            </a:r>
            <a:r>
              <a:rPr lang="en-US" dirty="0"/>
              <a:t> (</a:t>
            </a:r>
            <a:r>
              <a:rPr lang="ru-RU" dirty="0"/>
              <a:t>решение</a:t>
            </a:r>
            <a:r>
              <a:rPr lang="en-US" dirty="0"/>
              <a:t>1</a:t>
            </a:r>
            <a:r>
              <a:rPr lang="ru-RU" dirty="0"/>
              <a:t>.</a:t>
            </a:r>
            <a:r>
              <a:rPr lang="en-US" dirty="0" err="1"/>
              <a:t>js</a:t>
            </a:r>
            <a:r>
              <a:rPr lang="en-US" dirty="0"/>
              <a:t>)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Убрать из массива выведенное слово. Использовать метод </a:t>
            </a:r>
            <a:r>
              <a:rPr lang="en-US" b="1" dirty="0"/>
              <a:t>shift()</a:t>
            </a:r>
            <a:endParaRPr lang="ru-RU" b="1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Сделать кнопку недоступной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Очистить поле ввода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Запустить таймер и вывести количество оставшихся секунд.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869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Практическая работа №5 </a:t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Обработка случая «Не успел»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0242" y="1825625"/>
            <a:ext cx="1145126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Дополнить функцию </a:t>
            </a:r>
            <a:r>
              <a:rPr lang="ru-RU" b="1" dirty="0" err="1"/>
              <a:t>УменьшитьВремя</a:t>
            </a:r>
            <a:r>
              <a:rPr lang="ru-RU" b="1" dirty="0"/>
              <a:t>(). </a:t>
            </a:r>
            <a:r>
              <a:rPr lang="ru-RU" dirty="0"/>
              <a:t>Если оставшееся количество секунд равно 0</a:t>
            </a:r>
            <a:r>
              <a:rPr lang="en-US" dirty="0"/>
              <a:t> </a:t>
            </a:r>
            <a:r>
              <a:rPr lang="ru-RU" dirty="0"/>
              <a:t>или меньше, то: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Остановка таймера </a:t>
            </a:r>
            <a:r>
              <a:rPr lang="en-US" b="1" dirty="0" err="1"/>
              <a:t>clearInterval</a:t>
            </a:r>
            <a:r>
              <a:rPr lang="ru-RU" b="1" dirty="0"/>
              <a:t>(</a:t>
            </a:r>
            <a:r>
              <a:rPr lang="ru-RU" b="1" dirty="0" err="1"/>
              <a:t>указатель_на_таймер</a:t>
            </a:r>
            <a:r>
              <a:rPr lang="ru-RU" b="1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Увеличить счетчик «Не успел» 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Вывести значение счетчика «Не успел» 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Сделать кнопку доступной  </a:t>
            </a:r>
            <a:r>
              <a:rPr lang="en-US" b="1" dirty="0"/>
              <a:t>.disabled = '';</a:t>
            </a:r>
            <a:r>
              <a:rPr lang="ru-RU" dirty="0"/>
              <a:t> и перевести на нее фокус  </a:t>
            </a:r>
            <a:r>
              <a:rPr lang="en-US" b="1" dirty="0"/>
              <a:t>.focus();</a:t>
            </a:r>
            <a:endParaRPr lang="ru-RU" b="1" dirty="0"/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Устанавливаем счетчик в начальное значение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04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Практическая работа №6</a:t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Обработчик поля ввода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Создание функции </a:t>
            </a:r>
            <a:r>
              <a:rPr lang="ru-RU" b="1" dirty="0"/>
              <a:t>Проверка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Добавление функции </a:t>
            </a:r>
            <a:r>
              <a:rPr lang="ru-RU" b="1" dirty="0"/>
              <a:t>Проверка </a:t>
            </a:r>
            <a:r>
              <a:rPr lang="ru-RU" dirty="0"/>
              <a:t>в качестве обработчика события «</a:t>
            </a:r>
            <a:r>
              <a:rPr lang="en-US" dirty="0" err="1"/>
              <a:t>keyup</a:t>
            </a:r>
            <a:r>
              <a:rPr lang="ru-RU" dirty="0"/>
              <a:t>» ( лучше в данном случае использовать событие </a:t>
            </a:r>
            <a:r>
              <a:rPr lang="en-US" dirty="0"/>
              <a:t>“input”</a:t>
            </a:r>
            <a:r>
              <a:rPr lang="ru-RU" dirty="0"/>
              <a:t>).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 функции </a:t>
            </a:r>
            <a:r>
              <a:rPr lang="ru-RU" b="1" dirty="0"/>
              <a:t>Проверка: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Преобразование введенного слова в верхний регистр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Преобразование исходного слова в верхний регистр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Проверка совпадения введенного слова и исходного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Если слово совпало, то 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dirty="0"/>
              <a:t>Увеличиваем счетчик правильных ответов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dirty="0"/>
              <a:t>Останавливаем таймер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dirty="0"/>
              <a:t>Делаем кнопку доступной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/>
              <a:t>Передаем фокус </a:t>
            </a:r>
            <a:r>
              <a:rPr lang="ru-RU" dirty="0"/>
              <a:t>на кнопку.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0774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Практическая работа №</a:t>
            </a:r>
            <a:r>
              <a:rPr lang="en-US" b="1" dirty="0">
                <a:solidFill>
                  <a:srgbClr val="FF0000"/>
                </a:solidFill>
              </a:rPr>
              <a:t>7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Окончание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При нажатии на кнопку проверять длину массива слов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Если длина равна нулю, вывести сообщение «Игра закончена» и снова сформировать массив слов.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0117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505</Words>
  <Application>Microsoft Office PowerPoint</Application>
  <PresentationFormat>Широкоэкранный</PresentationFormat>
  <Paragraphs>63</Paragraphs>
  <Slides>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Разработка игры  «Угадай слово»</vt:lpstr>
      <vt:lpstr>Практическая работа №1 Верстка</vt:lpstr>
      <vt:lpstr>Практическая работа №2  Обработчик кнопки</vt:lpstr>
      <vt:lpstr>Практическая работа №3  Создание таймера</vt:lpstr>
      <vt:lpstr>Практическая работа №4  Обработчик кнопки</vt:lpstr>
      <vt:lpstr>Практическая работа №5  Обработка случая «Не успел»</vt:lpstr>
      <vt:lpstr>Практическая работа №6 Обработчик поля ввода</vt:lpstr>
      <vt:lpstr>Практическая работа №7 Окончание игры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Смольников Владимир Викторович</dc:creator>
  <cp:lastModifiedBy>Vladimir Smolnikov</cp:lastModifiedBy>
  <cp:revision>62</cp:revision>
  <dcterms:created xsi:type="dcterms:W3CDTF">2018-11-13T08:01:37Z</dcterms:created>
  <dcterms:modified xsi:type="dcterms:W3CDTF">2021-11-21T12:18:32Z</dcterms:modified>
</cp:coreProperties>
</file>