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9" r:id="rId6"/>
    <p:sldId id="264" r:id="rId7"/>
    <p:sldId id="265" r:id="rId8"/>
    <p:sldId id="266" r:id="rId9"/>
    <p:sldId id="261" r:id="rId10"/>
    <p:sldId id="26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en-US" noProof="0" smtClean="0"/>
              <a:t>2/17/2020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xmlns="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xmlns="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xmlns="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xmlns="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xmlns="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xmlns="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xmlns="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xmlns="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xmlns="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xmlns="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xmlns="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xmlns="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xmlns="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xmlns="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xmlns="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xmlns="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xmlns="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xmlns="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xmlns="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xmlns="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xmlns="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xmlns="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xmlns="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xmlns="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xmlns="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xmlns="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xmlns="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xmlns="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xmlns="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xmlns="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xmlns="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xmlns="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TIMELINE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xmlns="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xmlns="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xmlns="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xmlns="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xmlns="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xmlns="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xmlns="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xmlns="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xmlns="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xmlns="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xmlns="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xmlns="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xmlns="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xmlns="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xmlns="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xmlns="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xmlns="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xmlns="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xmlns="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xmlns="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xmlns="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xmlns="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xmlns="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xmlns="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xmlns="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xmlns="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xmlns="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xmlns="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xmlns="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xmlns="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xmlns="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xmlns="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xmlns="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xmlns="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xmlns="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xmlns="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xmlns="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xmlns="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xmlns="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xmlns="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xmlns="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xmlns="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xmlns="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xmlns="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xmlns="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xmlns="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xmlns="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xmlns="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xmlns="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+7 888 999-000-11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xmlns="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xmlns="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xmlns="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Website: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xmlns="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www.vanarsdelltd.com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xmlns="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xmlns="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xmlns="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xmlns="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xmlns="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APPENDIX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xmlns="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xmlns="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TESTIMONIALS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xmlns="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xmlns="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xmlns="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xmlns="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xmlns="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xmlns="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xmlns="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xmlns="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xmlns="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xmlns="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xmlns="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xmlns="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xmlns="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xmlns="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xmlns="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xmlns="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xmlns="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xmlns="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xmlns="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xmlns="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xmlns="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xmlns="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xmlns="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xmlns="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xmlns="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xmlns="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xmlns="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xmlns="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xmlns="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xmlns="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xmlns="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xmlns="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xmlns="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xmlns="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xmlns="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xmlns="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xmlns="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xmlns="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FE102DC0-E499-4C34-9CD9-CDABF7108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819" y="2355057"/>
            <a:ext cx="9250363" cy="2147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45300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xmlns="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xmlns="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xmlns="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xmlns="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xmlns="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xmlns="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xmlns="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xmlns="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xmlns="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xmlns="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xmlns="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92" r:id="rId36"/>
    <p:sldLayoutId id="2147483689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15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9.png"/><Relationship Id="rId9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15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9.png"/><Relationship Id="rId9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10" y="531638"/>
            <a:ext cx="3056184" cy="232237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064" y="165346"/>
            <a:ext cx="9144000" cy="1786094"/>
          </a:xfrm>
        </p:spPr>
        <p:txBody>
          <a:bodyPr/>
          <a:lstStyle/>
          <a:p>
            <a:r>
              <a:rPr lang="en-US" dirty="0"/>
              <a:t>0</a:t>
            </a:r>
            <a:r>
              <a:rPr lang="en-US" sz="4800" dirty="0" smtClean="0">
                <a:latin typeface="Arial Rounded MT Bold" panose="020F0704030504030204" pitchFamily="34" charset="0"/>
              </a:rPr>
              <a:t>X</a:t>
            </a:r>
            <a:r>
              <a:rPr lang="en-US" dirty="0" smtClean="0"/>
              <a:t>0B</a:t>
            </a:r>
            <a:r>
              <a:rPr lang="en-US" dirty="0" smtClean="0">
                <a:latin typeface="Arial Rounded MT Bold" panose="020F0704030504030204" pitchFamily="34" charset="0"/>
              </a:rPr>
              <a:t>1</a:t>
            </a:r>
            <a:endParaRPr lang="ru-RU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40913" y="3013657"/>
            <a:ext cx="5782614" cy="953036"/>
          </a:xfrm>
        </p:spPr>
        <p:txBody>
          <a:bodyPr>
            <a:normAutofit/>
          </a:bodyPr>
          <a:lstStyle/>
          <a:p>
            <a:r>
              <a:rPr lang="en-US" dirty="0" smtClean="0"/>
              <a:t>“YOUR EYES CAN DECEIVE YOU; DON’T TRUST THEM”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A50184F8-7D3E-4F39-85DA-53F65AF618F6}"/>
              </a:ext>
            </a:extLst>
          </p:cNvPr>
          <p:cNvSpPr txBox="1">
            <a:spLocks/>
          </p:cNvSpPr>
          <p:nvPr/>
        </p:nvSpPr>
        <p:spPr>
          <a:xfrm>
            <a:off x="7440913" y="3013657"/>
            <a:ext cx="4205904" cy="5690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Segoe UI Semibold" panose="020B07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3 DAYS. 5 MEMBERS. </a:t>
            </a:r>
          </a:p>
          <a:p>
            <a:r>
              <a:rPr lang="en-US" sz="2400" dirty="0" smtClean="0"/>
              <a:t>1 HACKATHON. APRICOT 2020</a:t>
            </a:r>
            <a:endParaRPr lang="en-US" sz="2400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C7BC30F8-1890-4494-869A-DCD11E9F5FF4}"/>
              </a:ext>
            </a:extLst>
          </p:cNvPr>
          <p:cNvSpPr txBox="1">
            <a:spLocks/>
          </p:cNvSpPr>
          <p:nvPr/>
        </p:nvSpPr>
        <p:spPr>
          <a:xfrm>
            <a:off x="2615157" y="4232296"/>
            <a:ext cx="9457573" cy="224092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u="sng" dirty="0" smtClean="0">
                <a:solidFill>
                  <a:schemeClr val="tx2"/>
                </a:solidFill>
              </a:rPr>
              <a:t>TEAM MEMBERS</a:t>
            </a:r>
            <a:endParaRPr lang="en-US" sz="1800" b="1" u="sng" dirty="0">
              <a:solidFill>
                <a:schemeClr val="tx2"/>
              </a:solidFill>
            </a:endParaRPr>
          </a:p>
          <a:p>
            <a:r>
              <a:rPr lang="en-US" sz="1800" b="1" dirty="0">
                <a:solidFill>
                  <a:schemeClr val="tx2"/>
                </a:solidFill>
              </a:rPr>
              <a:t>Mason – Lead Front End (GUI) Developer – JavaScript and PHP</a:t>
            </a:r>
          </a:p>
          <a:p>
            <a:r>
              <a:rPr lang="en-US" sz="1800" b="1" dirty="0">
                <a:solidFill>
                  <a:schemeClr val="tx2"/>
                </a:solidFill>
              </a:rPr>
              <a:t>Shaun – Lead Back End (Database) Developer - Python</a:t>
            </a:r>
          </a:p>
          <a:p>
            <a:r>
              <a:rPr lang="en-US" sz="1800" b="1" dirty="0">
                <a:solidFill>
                  <a:schemeClr val="tx2"/>
                </a:solidFill>
              </a:rPr>
              <a:t>Abdul – Database Developer</a:t>
            </a:r>
          </a:p>
          <a:p>
            <a:r>
              <a:rPr lang="en-US" sz="1800" b="1" dirty="0" err="1">
                <a:solidFill>
                  <a:schemeClr val="tx2"/>
                </a:solidFill>
              </a:rPr>
              <a:t>Manoj</a:t>
            </a:r>
            <a:r>
              <a:rPr lang="en-US" sz="1800" b="1" dirty="0">
                <a:solidFill>
                  <a:schemeClr val="tx2"/>
                </a:solidFill>
              </a:rPr>
              <a:t> - Database Developer</a:t>
            </a:r>
          </a:p>
          <a:p>
            <a:r>
              <a:rPr lang="en-US" sz="1800" b="1" dirty="0">
                <a:solidFill>
                  <a:schemeClr val="tx2"/>
                </a:solidFill>
              </a:rPr>
              <a:t>Gina - Marketing</a:t>
            </a:r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bstract background&#10;">
            <a:extLst>
              <a:ext uri="{FF2B5EF4-FFF2-40B4-BE49-F238E27FC236}">
                <a16:creationId xmlns:a16="http://schemas.microsoft.com/office/drawing/2014/main" xmlns="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SINGLE VIEW OF IP AND TRACERT ROOTS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894591" y="2868443"/>
            <a:ext cx="4482996" cy="3308520"/>
          </a:xfrm>
        </p:spPr>
        <p:txBody>
          <a:bodyPr/>
          <a:lstStyle/>
          <a:p>
            <a:r>
              <a:rPr lang="en-US" dirty="0" smtClean="0"/>
              <a:t>Consolidated view of </a:t>
            </a:r>
            <a:r>
              <a:rPr lang="en-US" dirty="0" err="1" smtClean="0"/>
              <a:t>tracert</a:t>
            </a:r>
            <a:r>
              <a:rPr lang="en-US" dirty="0" smtClean="0"/>
              <a:t> routes and ping commands</a:t>
            </a:r>
          </a:p>
          <a:p>
            <a:r>
              <a:rPr lang="en-US" dirty="0" smtClean="0"/>
              <a:t>Achievement – Completion of API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01DB817-586B-493A-922D-54010C88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96AB769-C08B-4A71-BEE7-D771D274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17/02/2020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bstract background&#10;">
            <a:extLst>
              <a:ext uri="{FF2B5EF4-FFF2-40B4-BE49-F238E27FC236}">
                <a16:creationId xmlns:a16="http://schemas.microsoft.com/office/drawing/2014/main" xmlns="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 smtClean="0"/>
              <a:t>All Looking Glass sites does not allow scripting hence it was put as a manual file upload.</a:t>
            </a:r>
          </a:p>
          <a:p>
            <a:r>
              <a:rPr lang="en-US" dirty="0" smtClean="0"/>
              <a:t>ALTAS account credit was not available at first and Shaun managed to get some assistance from Mr. </a:t>
            </a:r>
            <a:r>
              <a:rPr lang="en-US" dirty="0" err="1" smtClean="0"/>
              <a:t>Anuragh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01DB817-586B-493A-922D-54010C88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96AB769-C08B-4A71-BEE7-D771D274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17/02/2020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35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bstract background&#10;">
            <a:extLst>
              <a:ext uri="{FF2B5EF4-FFF2-40B4-BE49-F238E27FC236}">
                <a16:creationId xmlns:a16="http://schemas.microsoft.com/office/drawing/2014/main" xmlns="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 smtClean="0"/>
              <a:t>Use of demo data to prototype a UI that would behave the way we had envisioned it to work. &lt;Demo&gt;</a:t>
            </a:r>
          </a:p>
          <a:p>
            <a:r>
              <a:rPr lang="en-US" dirty="0" err="1" smtClean="0"/>
              <a:t>Tracert</a:t>
            </a:r>
            <a:r>
              <a:rPr lang="en-US" dirty="0" smtClean="0"/>
              <a:t> and Ping output on a GUI which showed a timeline indicating the round trip time of each hoop.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01DB817-586B-493A-922D-54010C88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96AB769-C08B-4A71-BEE7-D771D274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17/02/2020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62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bstract background&#10;">
            <a:extLst>
              <a:ext uri="{FF2B5EF4-FFF2-40B4-BE49-F238E27FC236}">
                <a16:creationId xmlns:a16="http://schemas.microsoft.com/office/drawing/2014/main" xmlns="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 smtClean="0"/>
              <a:t>Solution is shared on </a:t>
            </a:r>
            <a:r>
              <a:rPr lang="en-US" dirty="0" err="1" smtClean="0"/>
              <a:t>GITHub</a:t>
            </a:r>
            <a:r>
              <a:rPr lang="en-US" dirty="0" smtClean="0"/>
              <a:t> for other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01DB817-586B-493A-922D-54010C88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96AB769-C08B-4A71-BEE7-D771D274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17/02/2020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35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66">
            <a:extLst>
              <a:ext uri="{FF2B5EF4-FFF2-40B4-BE49-F238E27FC236}">
                <a16:creationId xmlns:a16="http://schemas.microsoft.com/office/drawing/2014/main" xmlns="" id="{E72CC338-4598-4AF3-B140-D7F632D2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PROTOTYPE SOLUTION</a:t>
            </a:r>
            <a:endParaRPr lang="en-US" dirty="0"/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xmlns="" id="{1411656D-4971-4CC0-9065-8DA32BB87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SCREEN SHOTS OF THE APP AND SHARE LINKS FOR AUDIENCE TO TEST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D87FAD12-8FEF-41B8-B478-8793FF9B485B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7" name="Picture Placeholder 6" descr="Globe icon">
            <a:extLst>
              <a:ext uri="{FF2B5EF4-FFF2-40B4-BE49-F238E27FC236}">
                <a16:creationId xmlns:a16="http://schemas.microsoft.com/office/drawing/2014/main" xmlns="" id="{610C6214-BE35-4ED8-9EE7-7252A603958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C8E5EEAD-1427-4576-B8F8-C485CAE758A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C214C1BB-D845-4DB6-B4FC-B7AD5F5E0C3D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/>
          <a:lstStyle/>
          <a:p>
            <a:r>
              <a:rPr lang="en-US" dirty="0"/>
              <a:t>Section 2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12" name="Picture Placeholder 11" descr="Cubes icon">
            <a:extLst>
              <a:ext uri="{FF2B5EF4-FFF2-40B4-BE49-F238E27FC236}">
                <a16:creationId xmlns:a16="http://schemas.microsoft.com/office/drawing/2014/main" xmlns="" id="{92015B7B-96EB-42A1-A654-5DE5377A52C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B9B92F0C-3A1D-438E-B581-C1A63389DAF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B457CA9C-196E-494C-85C7-9B4861053912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n-US" dirty="0"/>
              <a:t>Section 3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18" name="Picture Placeholder 17" descr="Microprocessor icon">
            <a:extLst>
              <a:ext uri="{FF2B5EF4-FFF2-40B4-BE49-F238E27FC236}">
                <a16:creationId xmlns:a16="http://schemas.microsoft.com/office/drawing/2014/main" xmlns="" id="{2714DCC9-F1D9-4D7B-9452-B6DF9693F66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CE2783CF-764B-4358-9D88-FAC1CFEBE203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0D9ADD0F-E05E-4B0E-9D9D-545FD755D7AE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/>
          <a:lstStyle/>
          <a:p>
            <a:r>
              <a:rPr lang="en-US" dirty="0"/>
              <a:t>Section 4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21" name="Picture Placeholder 20" descr="Atom icon">
            <a:extLst>
              <a:ext uri="{FF2B5EF4-FFF2-40B4-BE49-F238E27FC236}">
                <a16:creationId xmlns:a16="http://schemas.microsoft.com/office/drawing/2014/main" xmlns="" id="{E6E2A99D-9A76-4170-84C5-E8E895DEA55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46EA4E1F-EF09-44AB-9483-363CF418AA99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3581DBA-A3EE-4E75-90A6-DC25DF9D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A109C3A-84E8-4719-8AE7-A66B8CA9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B2EEAA2-E066-4E86-A51B-FAC33331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</a:p>
        </p:txBody>
      </p:sp>
    </p:spTree>
    <p:extLst>
      <p:ext uri="{BB962C8B-B14F-4D97-AF65-F5344CB8AC3E}">
        <p14:creationId xmlns:p14="http://schemas.microsoft.com/office/powerpoint/2010/main" val="400607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66">
            <a:extLst>
              <a:ext uri="{FF2B5EF4-FFF2-40B4-BE49-F238E27FC236}">
                <a16:creationId xmlns:a16="http://schemas.microsoft.com/office/drawing/2014/main" xmlns="" id="{E72CC338-4598-4AF3-B140-D7F632D2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LEARNT</a:t>
            </a:r>
            <a:endParaRPr lang="en-US" dirty="0"/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xmlns="" id="{1411656D-4971-4CC0-9065-8DA32BB87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SHARING  OF TEAM CHALLENGES FACE DURING THE HACKATHON AND LESSONS LEARNT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D87FAD12-8FEF-41B8-B478-8793FF9B485B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7" name="Picture Placeholder 6" descr="Globe icon">
            <a:extLst>
              <a:ext uri="{FF2B5EF4-FFF2-40B4-BE49-F238E27FC236}">
                <a16:creationId xmlns:a16="http://schemas.microsoft.com/office/drawing/2014/main" xmlns="" id="{610C6214-BE35-4ED8-9EE7-7252A603958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C8E5EEAD-1427-4576-B8F8-C485CAE758A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C214C1BB-D845-4DB6-B4FC-B7AD5F5E0C3D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/>
          <a:lstStyle/>
          <a:p>
            <a:r>
              <a:rPr lang="en-US" dirty="0"/>
              <a:t>Section 2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12" name="Picture Placeholder 11" descr="Cubes icon">
            <a:extLst>
              <a:ext uri="{FF2B5EF4-FFF2-40B4-BE49-F238E27FC236}">
                <a16:creationId xmlns:a16="http://schemas.microsoft.com/office/drawing/2014/main" xmlns="" id="{92015B7B-96EB-42A1-A654-5DE5377A52C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B9B92F0C-3A1D-438E-B581-C1A63389DAF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B457CA9C-196E-494C-85C7-9B4861053912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n-US" dirty="0"/>
              <a:t>Section 3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18" name="Picture Placeholder 17" descr="Microprocessor icon">
            <a:extLst>
              <a:ext uri="{FF2B5EF4-FFF2-40B4-BE49-F238E27FC236}">
                <a16:creationId xmlns:a16="http://schemas.microsoft.com/office/drawing/2014/main" xmlns="" id="{2714DCC9-F1D9-4D7B-9452-B6DF9693F66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CE2783CF-764B-4358-9D88-FAC1CFEBE203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0D9ADD0F-E05E-4B0E-9D9D-545FD755D7AE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/>
          <a:lstStyle/>
          <a:p>
            <a:r>
              <a:rPr lang="en-US" dirty="0"/>
              <a:t>Section 4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21" name="Picture Placeholder 20" descr="Atom icon">
            <a:extLst>
              <a:ext uri="{FF2B5EF4-FFF2-40B4-BE49-F238E27FC236}">
                <a16:creationId xmlns:a16="http://schemas.microsoft.com/office/drawing/2014/main" xmlns="" id="{E6E2A99D-9A76-4170-84C5-E8E895DEA55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46EA4E1F-EF09-44AB-9483-363CF418AA99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3581DBA-A3EE-4E75-90A6-DC25DF9D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A109C3A-84E8-4719-8AE7-A66B8CA9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B2EEAA2-E066-4E86-A51B-FAC33331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</a:p>
        </p:txBody>
      </p:sp>
      <p:sp>
        <p:nvSpPr>
          <p:cNvPr id="22" name="Text Placeholder 67">
            <a:extLst>
              <a:ext uri="{FF2B5EF4-FFF2-40B4-BE49-F238E27FC236}">
                <a16:creationId xmlns:a16="http://schemas.microsoft.com/office/drawing/2014/main" xmlns="" id="{1411656D-4971-4CC0-9065-8DA32BB8740B}"/>
              </a:ext>
            </a:extLst>
          </p:cNvPr>
          <p:cNvSpPr txBox="1">
            <a:spLocks/>
          </p:cNvSpPr>
          <p:nvPr/>
        </p:nvSpPr>
        <p:spPr>
          <a:xfrm>
            <a:off x="778643" y="790750"/>
            <a:ext cx="1473407" cy="9717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5 GLASS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</a:rPr>
              <a:t>ATLAS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38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56488565_Futuristic pitch deck_AAS_v4" id="{81C854B4-8588-4171-B50E-9B042741D072}" vid="{97BC3161-E59E-4E12-8009-433621174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26A944-A9F4-4295-9B5E-C397EB1318B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1743C61-8CA7-48FF-B2A3-6055DA854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2965D8-9C19-4E48-8421-5D6B21FC44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Futuristic pitch deck</Template>
  <TotalTime>0</TotalTime>
  <Words>346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Arial Rounded MT Bold</vt:lpstr>
      <vt:lpstr>Calibri</vt:lpstr>
      <vt:lpstr>Courier New</vt:lpstr>
      <vt:lpstr>Gill Sans MT</vt:lpstr>
      <vt:lpstr>Segoe UI</vt:lpstr>
      <vt:lpstr>Segoe UI Light</vt:lpstr>
      <vt:lpstr>Segoe UI Semibold</vt:lpstr>
      <vt:lpstr>Tahoma</vt:lpstr>
      <vt:lpstr>Office Theme</vt:lpstr>
      <vt:lpstr>0X0B1</vt:lpstr>
      <vt:lpstr>GOALS</vt:lpstr>
      <vt:lpstr>CHALLENGES</vt:lpstr>
      <vt:lpstr>OUTCOMES</vt:lpstr>
      <vt:lpstr>CONCLUDING REMARKS</vt:lpstr>
      <vt:lpstr>PROTOTYPE SOLUTION</vt:lpstr>
      <vt:lpstr>LESSONS LEARNT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2020-02-16T23:27:09Z</dcterms:created>
  <dcterms:modified xsi:type="dcterms:W3CDTF">2020-02-17T06:37:08Z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