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70" r:id="rId5"/>
    <p:sldId id="271" r:id="rId6"/>
    <p:sldId id="272" r:id="rId7"/>
    <p:sldId id="273" r:id="rId8"/>
    <p:sldId id="274" r:id="rId9"/>
    <p:sldId id="275" r:id="rId10"/>
    <p:sldId id="267" r:id="rId11"/>
    <p:sldId id="268" r:id="rId12"/>
    <p:sldId id="266" r:id="rId13"/>
    <p:sldId id="258" r:id="rId14"/>
    <p:sldId id="261" r:id="rId15"/>
    <p:sldId id="262" r:id="rId16"/>
    <p:sldId id="264" r:id="rId17"/>
    <p:sldId id="265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5D2E8C7-540F-4853-BF63-F24BF6CE54E8}">
          <p14:sldIdLst>
            <p14:sldId id="256"/>
            <p14:sldId id="257"/>
          </p14:sldIdLst>
        </p14:section>
        <p14:section name="서비스 대시보드" id="{6C9C5787-0C02-417F-AF38-24875FEEBCBC}">
          <p14:sldIdLst>
            <p14:sldId id="260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모니터링 페이지" id="{4D1AF74D-2286-4694-A5D9-C160C85C4721}">
          <p14:sldIdLst>
            <p14:sldId id="267"/>
            <p14:sldId id="268"/>
            <p14:sldId id="266"/>
            <p14:sldId id="258"/>
            <p14:sldId id="261"/>
            <p14:sldId id="262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CBE8B-8205-44F8-BE65-8ACF95617E65}" v="46" dt="2025-04-07T09:35:51.1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16" autoAdjust="0"/>
    <p:restoredTop sz="94660"/>
  </p:normalViewPr>
  <p:slideViewPr>
    <p:cSldViewPr snapToGrid="0">
      <p:cViewPr varScale="1">
        <p:scale>
          <a:sx n="179" d="100"/>
          <a:sy n="179" d="100"/>
        </p:scale>
        <p:origin x="462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추호성(Hosung Choo) 수석 (주)두산 디지털이노베이션" userId="8661777e-c774-4f96-8fb4-a91de20d9e51" providerId="ADAL" clId="{238CBE8B-8205-44F8-BE65-8ACF95617E65}"/>
    <pc:docChg chg="undo custSel modSld">
      <pc:chgData name="추호성(Hosung Choo) 수석 (주)두산 디지털이노베이션" userId="8661777e-c774-4f96-8fb4-a91de20d9e51" providerId="ADAL" clId="{238CBE8B-8205-44F8-BE65-8ACF95617E65}" dt="2025-04-07T09:35:56.666" v="453" actId="113"/>
      <pc:docMkLst>
        <pc:docMk/>
      </pc:docMkLst>
      <pc:sldChg chg="addSp modSp mod">
        <pc:chgData name="추호성(Hosung Choo) 수석 (주)두산 디지털이노베이션" userId="8661777e-c774-4f96-8fb4-a91de20d9e51" providerId="ADAL" clId="{238CBE8B-8205-44F8-BE65-8ACF95617E65}" dt="2025-04-07T09:35:56.666" v="453" actId="113"/>
        <pc:sldMkLst>
          <pc:docMk/>
          <pc:sldMk cId="285655546" sldId="260"/>
        </pc:sldMkLst>
        <pc:spChg chg="mod">
          <ac:chgData name="추호성(Hosung Choo) 수석 (주)두산 디지털이노베이션" userId="8661777e-c774-4f96-8fb4-a91de20d9e51" providerId="ADAL" clId="{238CBE8B-8205-44F8-BE65-8ACF95617E65}" dt="2025-04-07T09:35:56.666" v="453" actId="113"/>
          <ac:spMkLst>
            <pc:docMk/>
            <pc:sldMk cId="285655546" sldId="260"/>
            <ac:spMk id="7" creationId="{00000000-0000-0000-0000-00000000000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5:03.153" v="41"/>
          <ac:spMkLst>
            <pc:docMk/>
            <pc:sldMk cId="285655546" sldId="260"/>
            <ac:spMk id="9" creationId="{9864A155-E032-1126-2F99-2EA94D8353CB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6:12.241" v="114" actId="20577"/>
          <ac:spMkLst>
            <pc:docMk/>
            <pc:sldMk cId="285655546" sldId="260"/>
            <ac:spMk id="10" creationId="{CAA7432F-04B1-31C3-74A5-C011DC8723FE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8:40.619" v="189" actId="571"/>
          <ac:spMkLst>
            <pc:docMk/>
            <pc:sldMk cId="285655546" sldId="260"/>
            <ac:spMk id="52" creationId="{F972AC07-1BB5-218F-4C64-053F4517B048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8:40.619" v="189" actId="571"/>
          <ac:spMkLst>
            <pc:docMk/>
            <pc:sldMk cId="285655546" sldId="260"/>
            <ac:spMk id="53" creationId="{5919249F-934F-E139-1B79-09B38E9EB646}"/>
          </ac:spMkLst>
        </pc:spChg>
        <pc:grpChg chg="add mod">
          <ac:chgData name="추호성(Hosung Choo) 수석 (주)두산 디지털이노베이션" userId="8661777e-c774-4f96-8fb4-a91de20d9e51" providerId="ADAL" clId="{238CBE8B-8205-44F8-BE65-8ACF95617E65}" dt="2025-04-07T09:28:36.759" v="188" actId="14100"/>
          <ac:grpSpMkLst>
            <pc:docMk/>
            <pc:sldMk cId="285655546" sldId="260"/>
            <ac:grpSpMk id="8" creationId="{3FFED5A8-B459-7440-F227-5823F544ABD1}"/>
          </ac:grpSpMkLst>
        </pc:grpChg>
        <pc:grpChg chg="add mod">
          <ac:chgData name="추호성(Hosung Choo) 수석 (주)두산 디지털이노베이션" userId="8661777e-c774-4f96-8fb4-a91de20d9e51" providerId="ADAL" clId="{238CBE8B-8205-44F8-BE65-8ACF95617E65}" dt="2025-04-07T09:28:40.619" v="189" actId="571"/>
          <ac:grpSpMkLst>
            <pc:docMk/>
            <pc:sldMk cId="285655546" sldId="260"/>
            <ac:grpSpMk id="18" creationId="{E2D0359D-AA6D-6633-8BA2-D301CA22FC43}"/>
          </ac:grpSpMkLst>
        </pc:grpChg>
        <pc:picChg chg="add mod">
          <ac:chgData name="추호성(Hosung Choo) 수석 (주)두산 디지털이노베이션" userId="8661777e-c774-4f96-8fb4-a91de20d9e51" providerId="ADAL" clId="{238CBE8B-8205-44F8-BE65-8ACF95617E65}" dt="2025-04-07T09:28:28.695" v="187" actId="571"/>
          <ac:picMkLst>
            <pc:docMk/>
            <pc:sldMk cId="285655546" sldId="260"/>
            <ac:picMk id="16" creationId="{1AFAB41D-CC25-7DB6-FB70-E332808231AF}"/>
          </ac:picMkLst>
        </pc:picChg>
      </pc:sldChg>
      <pc:sldChg chg="modSp mod">
        <pc:chgData name="추호성(Hosung Choo) 수석 (주)두산 디지털이노베이션" userId="8661777e-c774-4f96-8fb4-a91de20d9e51" providerId="ADAL" clId="{238CBE8B-8205-44F8-BE65-8ACF95617E65}" dt="2025-04-07T09:26:39.018" v="116" actId="1076"/>
        <pc:sldMkLst>
          <pc:docMk/>
          <pc:sldMk cId="814784321" sldId="261"/>
        </pc:sldMkLst>
        <pc:spChg chg="mod">
          <ac:chgData name="추호성(Hosung Choo) 수석 (주)두산 디지털이노베이션" userId="8661777e-c774-4f96-8fb4-a91de20d9e51" providerId="ADAL" clId="{238CBE8B-8205-44F8-BE65-8ACF95617E65}" dt="2025-04-07T09:24:30.562" v="40" actId="20577"/>
          <ac:spMkLst>
            <pc:docMk/>
            <pc:sldMk cId="814784321" sldId="261"/>
            <ac:spMk id="2" creationId="{00000000-0000-0000-0000-00000000000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3:40.095" v="8"/>
          <ac:spMkLst>
            <pc:docMk/>
            <pc:sldMk cId="814784321" sldId="261"/>
            <ac:spMk id="4" creationId="{00000000-0000-0000-0000-00000000000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3:57.488" v="32"/>
          <ac:spMkLst>
            <pc:docMk/>
            <pc:sldMk cId="814784321" sldId="261"/>
            <ac:spMk id="12" creationId="{FD7C45B3-DA84-9C51-0CDE-11382EB8FDFF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6:39.018" v="116" actId="1076"/>
          <ac:spMkLst>
            <pc:docMk/>
            <pc:sldMk cId="814784321" sldId="261"/>
            <ac:spMk id="16" creationId="{00000000-0000-0000-0000-000000000000}"/>
          </ac:spMkLst>
        </pc:spChg>
      </pc:sldChg>
      <pc:sldChg chg="addSp modSp mod">
        <pc:chgData name="추호성(Hosung Choo) 수석 (주)두산 디지털이노베이션" userId="8661777e-c774-4f96-8fb4-a91de20d9e51" providerId="ADAL" clId="{238CBE8B-8205-44F8-BE65-8ACF95617E65}" dt="2025-04-07T09:29:31.634" v="192" actId="20577"/>
        <pc:sldMkLst>
          <pc:docMk/>
          <pc:sldMk cId="2617764891" sldId="262"/>
        </pc:sldMkLst>
        <pc:spChg chg="add mod">
          <ac:chgData name="추호성(Hosung Choo) 수석 (주)두산 디지털이노베이션" userId="8661777e-c774-4f96-8fb4-a91de20d9e51" providerId="ADAL" clId="{238CBE8B-8205-44F8-BE65-8ACF95617E65}" dt="2025-04-07T09:26:51.703" v="117"/>
          <ac:spMkLst>
            <pc:docMk/>
            <pc:sldMk cId="2617764891" sldId="262"/>
            <ac:spMk id="2" creationId="{AD81EAAC-0828-C46E-3F26-B57936A77AD3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26:51.703" v="117"/>
          <ac:spMkLst>
            <pc:docMk/>
            <pc:sldMk cId="2617764891" sldId="262"/>
            <ac:spMk id="3" creationId="{D3A3643B-4DD5-693F-46B5-AA5CC42910C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9:31.634" v="192" actId="20577"/>
          <ac:spMkLst>
            <pc:docMk/>
            <pc:sldMk cId="2617764891" sldId="262"/>
            <ac:spMk id="4" creationId="{00000000-0000-0000-0000-000000000000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27:16.441" v="159"/>
          <ac:spMkLst>
            <pc:docMk/>
            <pc:sldMk cId="2617764891" sldId="262"/>
            <ac:spMk id="6" creationId="{5558134B-13F8-44BA-8B59-9A0DA8A63A82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6:51.703" v="117"/>
          <ac:spMkLst>
            <pc:docMk/>
            <pc:sldMk cId="2617764891" sldId="262"/>
            <ac:spMk id="10" creationId="{D604FDA3-20BD-40B2-F357-5A2A21C10FE1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8:07.184" v="184" actId="6549"/>
          <ac:spMkLst>
            <pc:docMk/>
            <pc:sldMk cId="2617764891" sldId="262"/>
            <ac:spMk id="11" creationId="{00000000-0000-0000-0000-00000000000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6:51.703" v="117"/>
          <ac:spMkLst>
            <pc:docMk/>
            <pc:sldMk cId="2617764891" sldId="262"/>
            <ac:spMk id="15" creationId="{4DF12AFF-E365-0038-9972-8EC4A7220567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7:43.587" v="172" actId="571"/>
          <ac:spMkLst>
            <pc:docMk/>
            <pc:sldMk cId="2617764891" sldId="262"/>
            <ac:spMk id="17" creationId="{870637F4-C784-79F7-16ED-D38B4C197E07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27:43.587" v="172" actId="571"/>
          <ac:spMkLst>
            <pc:docMk/>
            <pc:sldMk cId="2617764891" sldId="262"/>
            <ac:spMk id="18" creationId="{3E6FA33F-9418-6652-2660-14EA892F4601}"/>
          </ac:spMkLst>
        </pc:spChg>
        <pc:grpChg chg="add mod">
          <ac:chgData name="추호성(Hosung Choo) 수석 (주)두산 디지털이노베이션" userId="8661777e-c774-4f96-8fb4-a91de20d9e51" providerId="ADAL" clId="{238CBE8B-8205-44F8-BE65-8ACF95617E65}" dt="2025-04-07T09:26:51.703" v="117"/>
          <ac:grpSpMkLst>
            <pc:docMk/>
            <pc:sldMk cId="2617764891" sldId="262"/>
            <ac:grpSpMk id="9" creationId="{DC2FA075-8484-1F97-4080-23F12813F9F6}"/>
          </ac:grpSpMkLst>
        </pc:grpChg>
        <pc:grpChg chg="add mod">
          <ac:chgData name="추호성(Hosung Choo) 수석 (주)두산 디지털이노베이션" userId="8661777e-c774-4f96-8fb4-a91de20d9e51" providerId="ADAL" clId="{238CBE8B-8205-44F8-BE65-8ACF95617E65}" dt="2025-04-07T09:27:43.587" v="172" actId="571"/>
          <ac:grpSpMkLst>
            <pc:docMk/>
            <pc:sldMk cId="2617764891" sldId="262"/>
            <ac:grpSpMk id="16" creationId="{87C78354-E6E2-5172-1A48-9E73442DF06D}"/>
          </ac:grpSpMkLst>
        </pc:grpChg>
        <pc:graphicFrameChg chg="mod modGraphic">
          <ac:chgData name="추호성(Hosung Choo) 수석 (주)두산 디지털이노베이션" userId="8661777e-c774-4f96-8fb4-a91de20d9e51" providerId="ADAL" clId="{238CBE8B-8205-44F8-BE65-8ACF95617E65}" dt="2025-04-07T09:27:39.955" v="171"/>
          <ac:graphicFrameMkLst>
            <pc:docMk/>
            <pc:sldMk cId="2617764891" sldId="262"/>
            <ac:graphicFrameMk id="5" creationId="{00000000-0000-0000-0000-000000000000}"/>
          </ac:graphicFrameMkLst>
        </pc:graphicFrameChg>
        <pc:picChg chg="add mod">
          <ac:chgData name="추호성(Hosung Choo) 수석 (주)두산 디지털이노베이션" userId="8661777e-c774-4f96-8fb4-a91de20d9e51" providerId="ADAL" clId="{238CBE8B-8205-44F8-BE65-8ACF95617E65}" dt="2025-04-07T09:26:51.703" v="117"/>
          <ac:picMkLst>
            <pc:docMk/>
            <pc:sldMk cId="2617764891" sldId="262"/>
            <ac:picMk id="8" creationId="{AB86B755-65F3-7DC8-8ADD-409CDC1AC8BB}"/>
          </ac:picMkLst>
        </pc:picChg>
      </pc:sldChg>
      <pc:sldChg chg="addSp delSp modSp mod">
        <pc:chgData name="추호성(Hosung Choo) 수석 (주)두산 디지털이노베이션" userId="8661777e-c774-4f96-8fb4-a91de20d9e51" providerId="ADAL" clId="{238CBE8B-8205-44F8-BE65-8ACF95617E65}" dt="2025-04-07T09:33:00.137" v="327" actId="20577"/>
        <pc:sldMkLst>
          <pc:docMk/>
          <pc:sldMk cId="1112809866" sldId="264"/>
        </pc:sldMkLst>
        <pc:spChg chg="add mod">
          <ac:chgData name="추호성(Hosung Choo) 수석 (주)두산 디지털이노베이션" userId="8661777e-c774-4f96-8fb4-a91de20d9e51" providerId="ADAL" clId="{238CBE8B-8205-44F8-BE65-8ACF95617E65}" dt="2025-04-07T09:30:00.843" v="193"/>
          <ac:spMkLst>
            <pc:docMk/>
            <pc:sldMk cId="1112809866" sldId="264"/>
            <ac:spMk id="2" creationId="{7B33E33B-88BA-E1C8-7281-2DE334982C27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0:00.843" v="193"/>
          <ac:spMkLst>
            <pc:docMk/>
            <pc:sldMk cId="1112809866" sldId="264"/>
            <ac:spMk id="3" creationId="{9C0602D4-98ED-CE36-FD6F-9B2A79ABB7C1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3:00.137" v="327" actId="20577"/>
          <ac:spMkLst>
            <pc:docMk/>
            <pc:sldMk cId="1112809866" sldId="264"/>
            <ac:spMk id="4" creationId="{00000000-0000-0000-0000-000000000000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0:13.473" v="213"/>
          <ac:spMkLst>
            <pc:docMk/>
            <pc:sldMk cId="1112809866" sldId="264"/>
            <ac:spMk id="5" creationId="{E7B46277-D509-7406-611B-EDF4B0011CC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0:00.843" v="193"/>
          <ac:spMkLst>
            <pc:docMk/>
            <pc:sldMk cId="1112809866" sldId="264"/>
            <ac:spMk id="9" creationId="{93926C3D-2A6D-5817-20C3-43514BE07AFD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0:00.843" v="193"/>
          <ac:spMkLst>
            <pc:docMk/>
            <pc:sldMk cId="1112809866" sldId="264"/>
            <ac:spMk id="10" creationId="{1B012CCA-32A6-503D-F5B9-F25F329D57B5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0:00.843" v="193"/>
          <ac:spMkLst>
            <pc:docMk/>
            <pc:sldMk cId="1112809866" sldId="264"/>
            <ac:spMk id="16" creationId="{25AC6688-9412-A7A4-8261-E4ACE52CBA29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0:00.843" v="193"/>
          <ac:spMkLst>
            <pc:docMk/>
            <pc:sldMk cId="1112809866" sldId="264"/>
            <ac:spMk id="18" creationId="{C4860FE1-0D09-7ACB-15A0-ADEBE0948D72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0:00.843" v="193"/>
          <ac:spMkLst>
            <pc:docMk/>
            <pc:sldMk cId="1112809866" sldId="264"/>
            <ac:spMk id="19" creationId="{7FA2031F-655E-310C-2A7F-61494F4651FC}"/>
          </ac:spMkLst>
        </pc:spChg>
        <pc:grpChg chg="add mod">
          <ac:chgData name="추호성(Hosung Choo) 수석 (주)두산 디지털이노베이션" userId="8661777e-c774-4f96-8fb4-a91de20d9e51" providerId="ADAL" clId="{238CBE8B-8205-44F8-BE65-8ACF95617E65}" dt="2025-04-07T09:30:00.843" v="193"/>
          <ac:grpSpMkLst>
            <pc:docMk/>
            <pc:sldMk cId="1112809866" sldId="264"/>
            <ac:grpSpMk id="6" creationId="{3ED10E06-A4CC-0FEA-A227-5DA5D8428A8E}"/>
          </ac:grpSpMkLst>
        </pc:grpChg>
        <pc:grpChg chg="add mod">
          <ac:chgData name="추호성(Hosung Choo) 수석 (주)두산 디지털이노베이션" userId="8661777e-c774-4f96-8fb4-a91de20d9e51" providerId="ADAL" clId="{238CBE8B-8205-44F8-BE65-8ACF95617E65}" dt="2025-04-07T09:30:00.843" v="193"/>
          <ac:grpSpMkLst>
            <pc:docMk/>
            <pc:sldMk cId="1112809866" sldId="264"/>
            <ac:grpSpMk id="17" creationId="{8C9687D3-0B55-B2D2-E97C-F199165FC0B1}"/>
          </ac:grpSpMkLst>
        </pc:grpChg>
        <pc:picChg chg="add del">
          <ac:chgData name="추호성(Hosung Choo) 수석 (주)두산 디지털이노베이션" userId="8661777e-c774-4f96-8fb4-a91de20d9e51" providerId="ADAL" clId="{238CBE8B-8205-44F8-BE65-8ACF95617E65}" dt="2025-04-07T09:30:59.894" v="221" actId="478"/>
          <ac:picMkLst>
            <pc:docMk/>
            <pc:sldMk cId="1112809866" sldId="264"/>
            <ac:picMk id="7" creationId="{00000000-0000-0000-0000-000000000000}"/>
          </ac:picMkLst>
        </pc:picChg>
        <pc:picChg chg="add mod">
          <ac:chgData name="추호성(Hosung Choo) 수석 (주)두산 디지털이노베이션" userId="8661777e-c774-4f96-8fb4-a91de20d9e51" providerId="ADAL" clId="{238CBE8B-8205-44F8-BE65-8ACF95617E65}" dt="2025-04-07T09:30:00.843" v="193"/>
          <ac:picMkLst>
            <pc:docMk/>
            <pc:sldMk cId="1112809866" sldId="264"/>
            <ac:picMk id="11" creationId="{10A10C3E-2FF1-9DAC-A3FE-F217BF6A731D}"/>
          </ac:picMkLst>
        </pc:picChg>
        <pc:picChg chg="add del mod">
          <ac:chgData name="추호성(Hosung Choo) 수석 (주)두산 디지털이노베이션" userId="8661777e-c774-4f96-8fb4-a91de20d9e51" providerId="ADAL" clId="{238CBE8B-8205-44F8-BE65-8ACF95617E65}" dt="2025-04-07T09:30:53.561" v="218" actId="22"/>
          <ac:picMkLst>
            <pc:docMk/>
            <pc:sldMk cId="1112809866" sldId="264"/>
            <ac:picMk id="21" creationId="{12FF39BD-2709-6AED-9184-B139A776C607}"/>
          </ac:picMkLst>
        </pc:picChg>
        <pc:picChg chg="add mod">
          <ac:chgData name="추호성(Hosung Choo) 수석 (주)두산 디지털이노베이션" userId="8661777e-c774-4f96-8fb4-a91de20d9e51" providerId="ADAL" clId="{238CBE8B-8205-44F8-BE65-8ACF95617E65}" dt="2025-04-07T09:31:20.218" v="226" actId="14100"/>
          <ac:picMkLst>
            <pc:docMk/>
            <pc:sldMk cId="1112809866" sldId="264"/>
            <ac:picMk id="23" creationId="{C2A6CC98-7EE6-65B4-F1E2-F3FAF678E2CC}"/>
          </ac:picMkLst>
        </pc:picChg>
      </pc:sldChg>
      <pc:sldChg chg="addSp delSp modSp mod">
        <pc:chgData name="추호성(Hosung Choo) 수석 (주)두산 디지털이노베이션" userId="8661777e-c774-4f96-8fb4-a91de20d9e51" providerId="ADAL" clId="{238CBE8B-8205-44F8-BE65-8ACF95617E65}" dt="2025-04-07T09:34:37.631" v="367" actId="1035"/>
        <pc:sldMkLst>
          <pc:docMk/>
          <pc:sldMk cId="1144918655" sldId="265"/>
        </pc:sldMkLst>
        <pc:s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3" creationId="{2FD63E89-A10B-D3FF-A5FA-C378C52294F9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3:06.191" v="330" actId="20577"/>
          <ac:spMkLst>
            <pc:docMk/>
            <pc:sldMk cId="1144918655" sldId="265"/>
            <ac:spMk id="4" creationId="{00000000-0000-0000-0000-00000000000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5" creationId="{00000000-0000-0000-0000-000000000000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6" creationId="{88959BEF-5B1F-1302-7BC9-5D9B1BFCA32C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7" creationId="{AB454503-A212-B2A4-03F2-9AE753E27BA4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8" creationId="{22CDEB52-95E2-6A29-C96A-82E69247EBEE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9" creationId="{30A75BC0-316C-43AB-7AA1-DA5204F0C037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12" creationId="{00000000-0000-0000-0000-00000000000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13" creationId="{00000000-0000-0000-0000-00000000000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3:14.440" v="331"/>
          <ac:spMkLst>
            <pc:docMk/>
            <pc:sldMk cId="1144918655" sldId="265"/>
            <ac:spMk id="16" creationId="{44216D33-E3E9-3C78-79F7-ABF1636E942E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3:14.440" v="331"/>
          <ac:spMkLst>
            <pc:docMk/>
            <pc:sldMk cId="1144918655" sldId="265"/>
            <ac:spMk id="17" creationId="{C42A36A5-3F34-935C-9BE9-E6D99F44819D}"/>
          </ac:spMkLst>
        </pc:spChg>
        <pc:s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spMkLst>
            <pc:docMk/>
            <pc:sldMk cId="1144918655" sldId="265"/>
            <ac:spMk id="18" creationId="{A95578F1-5B4C-2383-FE3F-4FE992A099C0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3:54.607" v="357"/>
          <ac:spMkLst>
            <pc:docMk/>
            <pc:sldMk cId="1144918655" sldId="265"/>
            <ac:spMk id="20" creationId="{26A6AC32-390D-BD51-281D-CB9BFDDDA29C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3:54.607" v="357"/>
          <ac:spMkLst>
            <pc:docMk/>
            <pc:sldMk cId="1144918655" sldId="265"/>
            <ac:spMk id="21" creationId="{1C59D3F8-9420-9B3A-B52A-7E7E633D16AA}"/>
          </ac:spMkLst>
        </pc:spChg>
        <pc:gr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grpSpMkLst>
            <pc:docMk/>
            <pc:sldMk cId="1144918655" sldId="265"/>
            <ac:grpSpMk id="15" creationId="{EF8133F7-AC20-F18C-E964-04A5F2596162}"/>
          </ac:grpSpMkLst>
        </pc:grpChg>
        <pc:grp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grpSpMkLst>
            <pc:docMk/>
            <pc:sldMk cId="1144918655" sldId="265"/>
            <ac:grpSpMk id="19" creationId="{A9D35781-8295-D067-7164-BCA6C119C6E2}"/>
          </ac:grpSpMkLst>
        </pc:grpChg>
        <pc:picChg chg="del">
          <ac:chgData name="추호성(Hosung Choo) 수석 (주)두산 디지털이노베이션" userId="8661777e-c774-4f96-8fb4-a91de20d9e51" providerId="ADAL" clId="{238CBE8B-8205-44F8-BE65-8ACF95617E65}" dt="2025-04-07T09:34:18.567" v="358" actId="478"/>
          <ac:picMkLst>
            <pc:docMk/>
            <pc:sldMk cId="1144918655" sldId="265"/>
            <ac:picMk id="2" creationId="{00000000-0000-0000-0000-000000000000}"/>
          </ac:picMkLst>
        </pc:picChg>
        <pc:picChg chg="mod">
          <ac:chgData name="추호성(Hosung Choo) 수석 (주)두산 디지털이노베이션" userId="8661777e-c774-4f96-8fb4-a91de20d9e51" providerId="ADAL" clId="{238CBE8B-8205-44F8-BE65-8ACF95617E65}" dt="2025-04-07T09:34:37.631" v="367" actId="1035"/>
          <ac:picMkLst>
            <pc:docMk/>
            <pc:sldMk cId="1144918655" sldId="265"/>
            <ac:picMk id="11" creationId="{00000000-0000-0000-0000-000000000000}"/>
          </ac:picMkLst>
        </pc:picChg>
        <pc:pic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picMkLst>
            <pc:docMk/>
            <pc:sldMk cId="1144918655" sldId="265"/>
            <ac:picMk id="14" creationId="{97B4E542-3335-1558-557D-3F54869E3901}"/>
          </ac:picMkLst>
        </pc:picChg>
        <pc:picChg chg="add mod">
          <ac:chgData name="추호성(Hosung Choo) 수석 (주)두산 디지털이노베이션" userId="8661777e-c774-4f96-8fb4-a91de20d9e51" providerId="ADAL" clId="{238CBE8B-8205-44F8-BE65-8ACF95617E65}" dt="2025-04-07T09:34:37.631" v="367" actId="1035"/>
          <ac:picMkLst>
            <pc:docMk/>
            <pc:sldMk cId="1144918655" sldId="265"/>
            <ac:picMk id="23" creationId="{7A1ED45A-DB69-4A29-C6B5-FFFA2F756E35}"/>
          </ac:picMkLst>
        </pc:picChg>
      </pc:sldChg>
      <pc:sldChg chg="addSp modSp mod">
        <pc:chgData name="추호성(Hosung Choo) 수석 (주)두산 디지털이노베이션" userId="8661777e-c774-4f96-8fb4-a91de20d9e51" providerId="ADAL" clId="{238CBE8B-8205-44F8-BE65-8ACF95617E65}" dt="2025-04-07T09:32:45.062" v="324" actId="1076"/>
        <pc:sldMkLst>
          <pc:docMk/>
          <pc:sldMk cId="2488821451" sldId="268"/>
        </pc:sldMkLst>
        <pc:spChg chg="mod">
          <ac:chgData name="추호성(Hosung Choo) 수석 (주)두산 디지털이노베이션" userId="8661777e-c774-4f96-8fb4-a91de20d9e51" providerId="ADAL" clId="{238CBE8B-8205-44F8-BE65-8ACF95617E65}" dt="2025-04-07T09:32:45.062" v="324" actId="1076"/>
          <ac:spMkLst>
            <pc:docMk/>
            <pc:sldMk cId="2488821451" sldId="268"/>
            <ac:spMk id="2" creationId="{538D3FA4-BBD8-8FD8-26CD-3E83C7FCFF71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2:45.062" v="324" actId="1076"/>
          <ac:spMkLst>
            <pc:docMk/>
            <pc:sldMk cId="2488821451" sldId="268"/>
            <ac:spMk id="6" creationId="{95BA3C88-1D11-DE50-0AF5-35D64E2E60E3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2:45.062" v="324" actId="1076"/>
          <ac:spMkLst>
            <pc:docMk/>
            <pc:sldMk cId="2488821451" sldId="268"/>
            <ac:spMk id="10" creationId="{96D64EE7-04C3-78E5-7907-324FC7902084}"/>
          </ac:spMkLst>
        </pc:spChg>
        <pc:spChg chg="mod">
          <ac:chgData name="추호성(Hosung Choo) 수석 (주)두산 디지털이노베이션" userId="8661777e-c774-4f96-8fb4-a91de20d9e51" providerId="ADAL" clId="{238CBE8B-8205-44F8-BE65-8ACF95617E65}" dt="2025-04-07T09:32:38.804" v="323" actId="5793"/>
          <ac:spMkLst>
            <pc:docMk/>
            <pc:sldMk cId="2488821451" sldId="268"/>
            <ac:spMk id="18" creationId="{00000000-0000-0000-0000-000000000000}"/>
          </ac:spMkLst>
        </pc:spChg>
        <pc:picChg chg="mod">
          <ac:chgData name="추호성(Hosung Choo) 수석 (주)두산 디지털이노베이션" userId="8661777e-c774-4f96-8fb4-a91de20d9e51" providerId="ADAL" clId="{238CBE8B-8205-44F8-BE65-8ACF95617E65}" dt="2025-04-07T09:32:45.062" v="324" actId="1076"/>
          <ac:picMkLst>
            <pc:docMk/>
            <pc:sldMk cId="2488821451" sldId="268"/>
            <ac:picMk id="7" creationId="{505E9660-2848-1512-A0A3-77881BB1B8E6}"/>
          </ac:picMkLst>
        </pc:picChg>
        <pc:picChg chg="mod">
          <ac:chgData name="추호성(Hosung Choo) 수석 (주)두산 디지털이노베이션" userId="8661777e-c774-4f96-8fb4-a91de20d9e51" providerId="ADAL" clId="{238CBE8B-8205-44F8-BE65-8ACF95617E65}" dt="2025-04-07T09:32:45.062" v="324" actId="1076"/>
          <ac:picMkLst>
            <pc:docMk/>
            <pc:sldMk cId="2488821451" sldId="268"/>
            <ac:picMk id="9" creationId="{142CB82E-3438-331A-D7C4-0152F9D6BA52}"/>
          </ac:picMkLst>
        </pc:picChg>
        <pc:picChg chg="add mod">
          <ac:chgData name="추호성(Hosung Choo) 수석 (주)두산 디지털이노베이션" userId="8661777e-c774-4f96-8fb4-a91de20d9e51" providerId="ADAL" clId="{238CBE8B-8205-44F8-BE65-8ACF95617E65}" dt="2025-04-07T09:32:32.165" v="318" actId="1076"/>
          <ac:picMkLst>
            <pc:docMk/>
            <pc:sldMk cId="2488821451" sldId="268"/>
            <ac:picMk id="11" creationId="{05CC30F9-81BC-D49B-1950-09F8C13E55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95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798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28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56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1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99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81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1034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313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619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17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348F-465B-452E-A729-862233169D0E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567B29-37ED-4F1E-AED3-2B9FFF93F2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360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102991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63697" y="0"/>
            <a:ext cx="3863546" cy="25545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altLang="ko-KR" sz="1000" dirty="0">
                <a:ea typeface="맑은 고딕"/>
              </a:rPr>
              <a:t>1. </a:t>
            </a:r>
            <a:r>
              <a:rPr lang="ko-KR" altLang="en-US" sz="1000" dirty="0">
                <a:ea typeface="맑은 고딕"/>
              </a:rPr>
              <a:t>두 번째 시안이 현재 컨셉에 맞아서 두 번째 시안으로 진행</a:t>
            </a:r>
          </a:p>
          <a:p>
            <a:r>
              <a:rPr lang="en-US" altLang="ko-KR" sz="1000" dirty="0"/>
              <a:t>2. </a:t>
            </a:r>
            <a:r>
              <a:rPr lang="ko-KR" altLang="en-US" sz="1000" dirty="0"/>
              <a:t>두 번째 시안에 </a:t>
            </a:r>
            <a:r>
              <a:rPr lang="en-US" altLang="ko-KR" sz="1000" dirty="0"/>
              <a:t>TOP3</a:t>
            </a:r>
            <a:r>
              <a:rPr lang="ko-KR" altLang="en-US" sz="1000" dirty="0"/>
              <a:t>에는 타이틀이 없는데 첫 번째 시안처럼 넣어주면 좋겠음</a:t>
            </a:r>
            <a:r>
              <a:rPr lang="en-US" altLang="ko-KR" sz="1000" dirty="0"/>
              <a:t>.</a:t>
            </a:r>
          </a:p>
          <a:p>
            <a:r>
              <a:rPr lang="en-US" altLang="ko-KR" sz="1000" dirty="0">
                <a:ea typeface="맑은 고딕"/>
              </a:rPr>
              <a:t>3. "</a:t>
            </a:r>
            <a:r>
              <a:rPr lang="en-US" altLang="ko-KR" sz="1000" dirty="0" err="1">
                <a:ea typeface="맑은 고딕"/>
              </a:rPr>
              <a:t>평균</a:t>
            </a:r>
            <a:r>
              <a:rPr lang="en-US" altLang="ko-KR" sz="1000" dirty="0">
                <a:ea typeface="맑은 고딕"/>
              </a:rPr>
              <a:t> </a:t>
            </a:r>
            <a:r>
              <a:rPr lang="ko-KR" altLang="en-US" sz="1000" dirty="0">
                <a:ea typeface="맑은 고딕"/>
              </a:rPr>
              <a:t>가동거리</a:t>
            </a:r>
            <a:r>
              <a:rPr lang="en-US" altLang="ko-KR" sz="1000" dirty="0">
                <a:ea typeface="맑은 고딕"/>
              </a:rPr>
              <a:t>" </a:t>
            </a:r>
            <a:r>
              <a:rPr lang="ko-KR" altLang="en-US" sz="1000" dirty="0">
                <a:ea typeface="맑은 고딕"/>
              </a:rPr>
              <a:t>문구</a:t>
            </a:r>
            <a:r>
              <a:rPr lang="en-US" altLang="ko-KR" sz="1000" dirty="0">
                <a:ea typeface="맑은 고딕"/>
              </a:rPr>
              <a:t> </a:t>
            </a:r>
            <a:r>
              <a:rPr lang="ko-KR" altLang="en-US" sz="1000" dirty="0">
                <a:ea typeface="맑은 고딕"/>
              </a:rPr>
              <a:t>변경</a:t>
            </a:r>
          </a:p>
          <a:p>
            <a:r>
              <a:rPr lang="ko-KR" altLang="en-US" sz="1000" dirty="0">
                <a:ea typeface="맑은 고딕"/>
              </a:rPr>
              <a:t>  </a:t>
            </a:r>
            <a:r>
              <a:rPr lang="en-US" altLang="ko-KR" sz="1000" dirty="0">
                <a:ea typeface="맑은 고딕"/>
              </a:rPr>
              <a:t>- </a:t>
            </a:r>
            <a:r>
              <a:rPr lang="ko-KR" altLang="en-US" sz="1000" dirty="0">
                <a:ea typeface="맑은 고딕"/>
              </a:rPr>
              <a:t>평균 가동거리 </a:t>
            </a:r>
            <a:r>
              <a:rPr lang="en-US" altLang="ko-KR" sz="1000" dirty="0">
                <a:ea typeface="맑은 고딕"/>
              </a:rPr>
              <a:t>-&gt; </a:t>
            </a:r>
            <a:r>
              <a:rPr lang="ko-KR" altLang="en-US" sz="1000" dirty="0">
                <a:ea typeface="맑은 고딕"/>
              </a:rPr>
              <a:t>평균 이동시간</a:t>
            </a:r>
            <a:endParaRPr lang="en-US" altLang="ko-KR" sz="1000" dirty="0"/>
          </a:p>
          <a:p>
            <a:r>
              <a:rPr lang="en-US" altLang="ko-KR" sz="1000" dirty="0">
                <a:ea typeface="맑은 고딕"/>
              </a:rPr>
              <a:t>  - </a:t>
            </a:r>
            <a:r>
              <a:rPr lang="ko-KR" altLang="en-US" sz="1000" dirty="0">
                <a:ea typeface="맑은 고딕"/>
              </a:rPr>
              <a:t>추가로 아이콘도 다른 페이지에 적용된 </a:t>
            </a:r>
            <a:r>
              <a:rPr lang="en-US" altLang="ko-KR" sz="1000" dirty="0">
                <a:ea typeface="맑은 고딕"/>
              </a:rPr>
              <a:t>"</a:t>
            </a:r>
            <a:r>
              <a:rPr lang="ko-KR" altLang="en-US" sz="1000" dirty="0">
                <a:ea typeface="맑은 고딕"/>
              </a:rPr>
              <a:t>평균 </a:t>
            </a:r>
            <a:r>
              <a:rPr lang="ko-KR" sz="1000" dirty="0">
                <a:latin typeface="Malgun Gothic"/>
                <a:ea typeface="Malgun Gothic"/>
              </a:rPr>
              <a:t>가동거리</a:t>
            </a:r>
            <a:r>
              <a:rPr lang="en-US" altLang="ko-KR" sz="1000" dirty="0">
                <a:ea typeface="맑은 고딕"/>
              </a:rPr>
              <a:t>" </a:t>
            </a:r>
            <a:r>
              <a:rPr lang="ko-KR" altLang="en-US" sz="1000" dirty="0">
                <a:ea typeface="맑은 고딕"/>
              </a:rPr>
              <a:t>아이콘과 통일</a:t>
            </a:r>
          </a:p>
          <a:p>
            <a:r>
              <a:rPr lang="en-US" altLang="ko-KR" sz="1000" dirty="0"/>
              <a:t>4. </a:t>
            </a:r>
            <a:r>
              <a:rPr lang="ko-KR" altLang="en-US" sz="1000" dirty="0"/>
              <a:t>버튼은 엑셀 다운로드를 제외하고 모두 삭제</a:t>
            </a:r>
          </a:p>
          <a:p>
            <a:r>
              <a:rPr lang="en-US" altLang="ko-KR" sz="1000" dirty="0">
                <a:ea typeface="맑은 고딕"/>
              </a:rPr>
              <a:t>5. </a:t>
            </a:r>
            <a:r>
              <a:rPr lang="ko-KR" altLang="en-US" sz="1000" dirty="0">
                <a:ea typeface="맑은 고딕"/>
              </a:rPr>
              <a:t>지도상에 전동</a:t>
            </a:r>
            <a:r>
              <a:rPr lang="en-US" altLang="ko-KR" sz="1000" dirty="0">
                <a:ea typeface="맑은 고딕"/>
              </a:rPr>
              <a:t>(</a:t>
            </a:r>
            <a:r>
              <a:rPr lang="ko-KR" altLang="en-US" sz="1000" dirty="0">
                <a:ea typeface="맑은 고딕"/>
              </a:rPr>
              <a:t>리튬</a:t>
            </a:r>
            <a:r>
              <a:rPr lang="en-US" altLang="ko-KR" sz="1000" dirty="0">
                <a:ea typeface="맑은 고딕"/>
              </a:rPr>
              <a:t>,</a:t>
            </a:r>
            <a:r>
              <a:rPr lang="ko-KR" altLang="en-US" sz="1000" dirty="0">
                <a:ea typeface="맑은 고딕"/>
              </a:rPr>
              <a:t>수소</a:t>
            </a:r>
            <a:r>
              <a:rPr lang="en-US" altLang="ko-KR" sz="1000" dirty="0">
                <a:ea typeface="맑은 고딕"/>
              </a:rPr>
              <a:t>,</a:t>
            </a:r>
            <a:r>
              <a:rPr lang="ko-KR" altLang="en-US" sz="1000" dirty="0" err="1">
                <a:ea typeface="맑은 고딕"/>
              </a:rPr>
              <a:t>납산</a:t>
            </a:r>
            <a:r>
              <a:rPr lang="en-US" altLang="ko-KR" sz="1000" dirty="0">
                <a:ea typeface="맑은 고딕"/>
              </a:rPr>
              <a:t>)</a:t>
            </a:r>
            <a:r>
              <a:rPr lang="ko-KR" altLang="en-US" sz="1000" dirty="0">
                <a:ea typeface="맑은 고딕"/>
              </a:rPr>
              <a:t>차량과 엔진차량이 아이콘 또는 색으로 구분되었음 좋겠음</a:t>
            </a:r>
            <a:r>
              <a:rPr lang="en-US" altLang="ko-KR" sz="1000" dirty="0">
                <a:ea typeface="맑은 고딕"/>
              </a:rPr>
              <a:t>.</a:t>
            </a:r>
          </a:p>
          <a:p>
            <a:r>
              <a:rPr lang="en-US" altLang="ko-KR" sz="1000" dirty="0"/>
              <a:t>6. Fault </a:t>
            </a:r>
            <a:r>
              <a:rPr lang="ko-KR" altLang="en-US" sz="1000" dirty="0"/>
              <a:t>건수 문구를 점 </a:t>
            </a:r>
            <a:r>
              <a:rPr lang="en-US" altLang="ko-KR" sz="1000" dirty="0"/>
              <a:t>3</a:t>
            </a:r>
            <a:r>
              <a:rPr lang="ko-KR" altLang="en-US" sz="1000" dirty="0"/>
              <a:t>개 있는 첫 줄과 맞추기</a:t>
            </a:r>
            <a:endParaRPr lang="en-US" altLang="ko-KR" sz="1000" dirty="0"/>
          </a:p>
          <a:p>
            <a:r>
              <a:rPr lang="en-US" altLang="ko-KR" sz="1000" dirty="0"/>
              <a:t>7. Fault </a:t>
            </a:r>
            <a:r>
              <a:rPr lang="ko-KR" altLang="en-US" sz="1000" dirty="0"/>
              <a:t>건수 </a:t>
            </a:r>
            <a:r>
              <a:rPr lang="en-US" altLang="ko-KR" sz="1000" dirty="0"/>
              <a:t>2</a:t>
            </a:r>
            <a:r>
              <a:rPr lang="ko-KR" altLang="en-US" sz="1000" dirty="0"/>
              <a:t>줄에서 </a:t>
            </a:r>
            <a:r>
              <a:rPr lang="en-US" altLang="ko-KR" sz="1000" dirty="0"/>
              <a:t>1</a:t>
            </a:r>
            <a:r>
              <a:rPr lang="ko-KR" altLang="en-US" sz="1000" dirty="0"/>
              <a:t>줄로 변경</a:t>
            </a:r>
            <a:endParaRPr lang="en-US" altLang="ko-KR" sz="1000" dirty="0"/>
          </a:p>
          <a:p>
            <a:r>
              <a:rPr lang="en-US" altLang="ko-KR" sz="1000" dirty="0"/>
              <a:t>8. Fault </a:t>
            </a:r>
            <a:r>
              <a:rPr lang="ko-KR" altLang="en-US" sz="1000" dirty="0"/>
              <a:t>건수 자리에 </a:t>
            </a:r>
            <a:r>
              <a:rPr lang="ko-KR" altLang="en-US" sz="1000" dirty="0" err="1"/>
              <a:t>충전량</a:t>
            </a:r>
            <a:r>
              <a:rPr lang="en-US" altLang="ko-KR" sz="1000" dirty="0"/>
              <a:t>/</a:t>
            </a:r>
            <a:r>
              <a:rPr lang="ko-KR" altLang="en-US" sz="1000" dirty="0"/>
              <a:t>연료량 문구 추가</a:t>
            </a:r>
            <a:endParaRPr lang="en-US" altLang="ko-KR" sz="1000" dirty="0"/>
          </a:p>
          <a:p>
            <a:r>
              <a:rPr lang="ko-KR" altLang="en-US" sz="1000" dirty="0">
                <a:ea typeface="맑은 고딕"/>
              </a:rPr>
              <a:t>9. 오른쪽 하단에 전체화면 버튼 추가</a:t>
            </a:r>
          </a:p>
          <a:p>
            <a:r>
              <a:rPr lang="ko-KR" altLang="en-US" sz="1000" dirty="0">
                <a:ea typeface="맑은 고딕"/>
              </a:rPr>
              <a:t>10. 지도 오른쪽 하단 "위반" 단어 삭제</a:t>
            </a:r>
          </a:p>
          <a:p>
            <a:endParaRPr lang="ko-KR" altLang="en-US" sz="1000" dirty="0"/>
          </a:p>
        </p:txBody>
      </p:sp>
      <p:sp>
        <p:nvSpPr>
          <p:cNvPr id="8" name="타원 7"/>
          <p:cNvSpPr/>
          <p:nvPr/>
        </p:nvSpPr>
        <p:spPr>
          <a:xfrm>
            <a:off x="2347784" y="4118919"/>
            <a:ext cx="518984" cy="1977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2124599" y="3925327"/>
            <a:ext cx="9172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/>
              <a:t>평균 가동시간</a:t>
            </a:r>
            <a:endParaRPr lang="ko-KR" altLang="en-US" sz="900" dirty="0"/>
          </a:p>
        </p:txBody>
      </p:sp>
      <p:sp>
        <p:nvSpPr>
          <p:cNvPr id="14" name="직사각형 13"/>
          <p:cNvSpPr/>
          <p:nvPr/>
        </p:nvSpPr>
        <p:spPr>
          <a:xfrm>
            <a:off x="3522198" y="1649869"/>
            <a:ext cx="1612900" cy="1193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직사각형 21"/>
          <p:cNvSpPr/>
          <p:nvPr/>
        </p:nvSpPr>
        <p:spPr>
          <a:xfrm>
            <a:off x="6311900" y="4813300"/>
            <a:ext cx="1168400" cy="302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6688351" y="4654203"/>
            <a:ext cx="41549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dirty="0"/>
              <a:t>삭제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56AB2E-3CC3-E4CC-B067-CDE81D81F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351" y="3990931"/>
            <a:ext cx="878799" cy="221377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22606EF8-1E2C-0E7A-30F0-3299A4F96EE9}"/>
              </a:ext>
            </a:extLst>
          </p:cNvPr>
          <p:cNvSpPr/>
          <p:nvPr/>
        </p:nvSpPr>
        <p:spPr>
          <a:xfrm>
            <a:off x="3115350" y="3990930"/>
            <a:ext cx="917239" cy="23083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B7EC7F-94AA-2F89-2860-212DCAF615DD}"/>
              </a:ext>
            </a:extLst>
          </p:cNvPr>
          <p:cNvSpPr txBox="1"/>
          <p:nvPr/>
        </p:nvSpPr>
        <p:spPr>
          <a:xfrm>
            <a:off x="3167920" y="3855358"/>
            <a:ext cx="82622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타이틀입력</a:t>
            </a: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5562F56B-AB7D-975E-8830-C369BC82004E}"/>
              </a:ext>
            </a:extLst>
          </p:cNvPr>
          <p:cNvSpPr/>
          <p:nvPr/>
        </p:nvSpPr>
        <p:spPr>
          <a:xfrm>
            <a:off x="1824037" y="4122907"/>
            <a:ext cx="485307" cy="3586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A99138-7D57-E37C-BF44-EE71491F428E}"/>
              </a:ext>
            </a:extLst>
          </p:cNvPr>
          <p:cNvSpPr txBox="1"/>
          <p:nvPr/>
        </p:nvSpPr>
        <p:spPr>
          <a:xfrm>
            <a:off x="1018249" y="4426397"/>
            <a:ext cx="77777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dirty="0"/>
              <a:t>웹 아이콘과 통일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1BBB3D4-5D66-14C4-86EC-ECB0EB979607}"/>
              </a:ext>
            </a:extLst>
          </p:cNvPr>
          <p:cNvSpPr txBox="1"/>
          <p:nvPr/>
        </p:nvSpPr>
        <p:spPr>
          <a:xfrm>
            <a:off x="3768260" y="1993540"/>
            <a:ext cx="1120775" cy="566753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dirty="0"/>
              <a:t>다음 페이지 참조</a:t>
            </a:r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BB6DCFFF-2180-5EBD-125F-58EB20073C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849" y="1896990"/>
            <a:ext cx="444973" cy="5223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83B70EE-CF52-BA4B-0024-53BD65853D43}"/>
              </a:ext>
            </a:extLst>
          </p:cNvPr>
          <p:cNvSpPr txBox="1"/>
          <p:nvPr/>
        </p:nvSpPr>
        <p:spPr>
          <a:xfrm>
            <a:off x="6673728" y="1933599"/>
            <a:ext cx="383176" cy="12745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500" b="1" dirty="0"/>
              <a:t>Fault</a:t>
            </a:r>
            <a:endParaRPr lang="ko-KR" altLang="en-US" sz="5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6C36890-AD2A-6922-0FC1-C04F54966D04}"/>
              </a:ext>
            </a:extLst>
          </p:cNvPr>
          <p:cNvSpPr txBox="1"/>
          <p:nvPr/>
        </p:nvSpPr>
        <p:spPr>
          <a:xfrm>
            <a:off x="7134747" y="1926172"/>
            <a:ext cx="383176" cy="127455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500" b="1" dirty="0"/>
              <a:t>충격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FA3C65-7A8B-E27A-DA82-4DC8FE7238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7686" y="4142748"/>
            <a:ext cx="272148" cy="3189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A94A4A-F798-3E21-7CB8-F8375D8113DB}"/>
              </a:ext>
            </a:extLst>
          </p:cNvPr>
          <p:cNvSpPr txBox="1"/>
          <p:nvPr/>
        </p:nvSpPr>
        <p:spPr>
          <a:xfrm>
            <a:off x="6676920" y="3137272"/>
            <a:ext cx="383176" cy="6504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50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10CEF7-604F-7645-0DFA-22C124F484EF}"/>
              </a:ext>
            </a:extLst>
          </p:cNvPr>
          <p:cNvSpPr txBox="1"/>
          <p:nvPr/>
        </p:nvSpPr>
        <p:spPr>
          <a:xfrm>
            <a:off x="7145301" y="3137272"/>
            <a:ext cx="383176" cy="65042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endParaRPr lang="ko-KR" altLang="en-US" sz="500" b="1"/>
          </a:p>
        </p:txBody>
      </p:sp>
    </p:spTree>
    <p:extLst>
      <p:ext uri="{BB962C8B-B14F-4D97-AF65-F5344CB8AC3E}">
        <p14:creationId xmlns:p14="http://schemas.microsoft.com/office/powerpoint/2010/main" val="1115057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6E92B2E-33D8-2631-180A-15EA369D6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331" y="2200133"/>
            <a:ext cx="8855290" cy="406153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5DF4F3C-E030-794E-BF57-6D33D262D58E}"/>
              </a:ext>
            </a:extLst>
          </p:cNvPr>
          <p:cNvSpPr txBox="1"/>
          <p:nvPr/>
        </p:nvSpPr>
        <p:spPr>
          <a:xfrm>
            <a:off x="1595418" y="1649877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45165" y="0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1. </a:t>
            </a:r>
            <a:r>
              <a:rPr lang="ko-KR" altLang="en-US" dirty="0"/>
              <a:t>지도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96332"/>
            <a:ext cx="5107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보유장비 전체가 모두 보이는 지도 </a:t>
            </a:r>
            <a:r>
              <a:rPr lang="en-US" altLang="ko-KR" dirty="0"/>
              <a:t>scale</a:t>
            </a:r>
            <a:r>
              <a:rPr lang="ko-KR" altLang="en-US" dirty="0"/>
              <a:t>로 표시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B3B4C3-A194-BF1E-AA9A-A3577A3F12B4}"/>
              </a:ext>
            </a:extLst>
          </p:cNvPr>
          <p:cNvSpPr txBox="1"/>
          <p:nvPr/>
        </p:nvSpPr>
        <p:spPr>
          <a:xfrm>
            <a:off x="0" y="1007998"/>
            <a:ext cx="5270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Legend </a:t>
            </a:r>
            <a:r>
              <a:rPr lang="ko-KR" altLang="en-US" dirty="0"/>
              <a:t>룰 모두 적용</a:t>
            </a:r>
            <a:r>
              <a:rPr lang="en-US" altLang="ko-KR" dirty="0"/>
              <a:t>, </a:t>
            </a:r>
            <a:r>
              <a:rPr lang="ko-KR" altLang="en-US" dirty="0"/>
              <a:t>우측하단의 타일 모두 적용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A933150-E55B-B368-B467-15258BCFFA94}"/>
              </a:ext>
            </a:extLst>
          </p:cNvPr>
          <p:cNvSpPr txBox="1"/>
          <p:nvPr/>
        </p:nvSpPr>
        <p:spPr>
          <a:xfrm>
            <a:off x="4980251" y="3688060"/>
            <a:ext cx="2095450" cy="1297759"/>
          </a:xfrm>
          <a:prstGeom prst="rect">
            <a:avLst/>
          </a:prstGeom>
          <a:solidFill>
            <a:srgbClr val="FFFF00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ko-KR" altLang="en-US" sz="700" dirty="0"/>
              <a:t>이 박스는 없는 상태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A218FD-2A3E-C0B6-9D7B-3FA5775C45D4}"/>
              </a:ext>
            </a:extLst>
          </p:cNvPr>
          <p:cNvSpPr txBox="1"/>
          <p:nvPr/>
        </p:nvSpPr>
        <p:spPr>
          <a:xfrm>
            <a:off x="3076575" y="1640352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장비분포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6B630E61-D6D5-55BC-5B79-0E1D5ADA4F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418" y="1757780"/>
            <a:ext cx="1462108" cy="3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829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2630550"/>
            <a:ext cx="8963150" cy="422744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5165" y="0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2. </a:t>
            </a:r>
            <a:r>
              <a:rPr lang="ko-KR" altLang="en-US" dirty="0"/>
              <a:t>장비 목록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-1" y="596332"/>
            <a:ext cx="10220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목록이 한 화면을 넘어가는 경우</a:t>
            </a:r>
            <a:r>
              <a:rPr lang="en-US" altLang="ko-KR" dirty="0"/>
              <a:t>,  &lt;&lt; </a:t>
            </a:r>
            <a:r>
              <a:rPr lang="en-US" altLang="ko-KR" dirty="0">
                <a:solidFill>
                  <a:srgbClr val="0070C0"/>
                </a:solidFill>
              </a:rPr>
              <a:t>1</a:t>
            </a:r>
            <a:r>
              <a:rPr lang="en-US" altLang="ko-KR" dirty="0"/>
              <a:t> 2 3 4 &gt;&gt; </a:t>
            </a:r>
            <a:r>
              <a:rPr lang="ko-KR" altLang="en-US" dirty="0"/>
              <a:t>같이</a:t>
            </a:r>
            <a:r>
              <a:rPr lang="en-US" altLang="ko-KR" dirty="0"/>
              <a:t> </a:t>
            </a:r>
            <a:r>
              <a:rPr lang="ko-KR" altLang="en-US" dirty="0"/>
              <a:t>목록을 만들며</a:t>
            </a:r>
            <a:endParaRPr lang="en-US" altLang="ko-KR" dirty="0"/>
          </a:p>
          <a:p>
            <a:r>
              <a:rPr lang="ko-KR" altLang="en-US" dirty="0"/>
              <a:t>각 페이지가 화면 전환되면서 보여지도록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전체적으로 어두운 배경에 밝은 글씨 </a:t>
            </a:r>
            <a:r>
              <a:rPr lang="en-US" altLang="ko-KR" dirty="0">
                <a:sym typeface="Wingdings" panose="05000000000000000000" pitchFamily="2" charset="2"/>
              </a:rPr>
              <a:t>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8D3FA4-BBD8-8FD8-26CD-3E83C7FCFF71}"/>
              </a:ext>
            </a:extLst>
          </p:cNvPr>
          <p:cNvSpPr txBox="1"/>
          <p:nvPr/>
        </p:nvSpPr>
        <p:spPr>
          <a:xfrm>
            <a:off x="1817066" y="2582776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A3C88-1D11-DE50-0AF5-35D64E2E60E3}"/>
              </a:ext>
            </a:extLst>
          </p:cNvPr>
          <p:cNvSpPr txBox="1"/>
          <p:nvPr/>
        </p:nvSpPr>
        <p:spPr>
          <a:xfrm>
            <a:off x="3298223" y="2573251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</a:rPr>
              <a:t>장비목록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05E9660-2848-1512-A0A3-77881BB1B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066" y="2690679"/>
            <a:ext cx="1462108" cy="3830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42CB82E-3438-331A-D7C4-0152F9D6BA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5536" y="4107527"/>
            <a:ext cx="8673668" cy="143943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96D64EE7-04C3-78E5-7907-324FC7902084}"/>
              </a:ext>
            </a:extLst>
          </p:cNvPr>
          <p:cNvSpPr/>
          <p:nvPr/>
        </p:nvSpPr>
        <p:spPr>
          <a:xfrm>
            <a:off x="8652779" y="4019630"/>
            <a:ext cx="1876425" cy="3312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05CC30F9-81BC-D49B-1950-09F8C13E55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247"/>
          <a:stretch/>
        </p:blipFill>
        <p:spPr bwMode="auto">
          <a:xfrm>
            <a:off x="4288203" y="1348136"/>
            <a:ext cx="4445916" cy="1054773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chemeClr val="bg2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9008676" y="3150949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9009730" y="3334879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</p:spTree>
    <p:extLst>
      <p:ext uri="{BB962C8B-B14F-4D97-AF65-F5344CB8AC3E}">
        <p14:creationId xmlns:p14="http://schemas.microsoft.com/office/powerpoint/2010/main" val="2488821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5165" y="0"/>
            <a:ext cx="2882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 </a:t>
            </a:r>
            <a:r>
              <a:rPr lang="en-US" altLang="ko-KR" dirty="0" smtClean="0"/>
              <a:t>3. Fault </a:t>
            </a:r>
            <a:r>
              <a:rPr lang="ko-KR" altLang="en-US" dirty="0" smtClean="0"/>
              <a:t>발생 추이 페이지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49" y="2921943"/>
            <a:ext cx="1713509" cy="35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63150" y="196659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64204" y="2150523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63723" y="1519661"/>
            <a:ext cx="242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총 </a:t>
            </a:r>
            <a:r>
              <a:rPr lang="en-US" altLang="ko-KR" b="1" dirty="0"/>
              <a:t>Fault </a:t>
            </a:r>
            <a:r>
              <a:rPr lang="ko-KR" altLang="en-US" b="1" dirty="0"/>
              <a:t>수 변화 추이</a:t>
            </a:r>
            <a:endParaRPr lang="en-US" altLang="ko-KR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5B1006-CF74-02DE-3298-AF9C47965EA5}"/>
              </a:ext>
            </a:extLst>
          </p:cNvPr>
          <p:cNvSpPr txBox="1"/>
          <p:nvPr/>
        </p:nvSpPr>
        <p:spPr>
          <a:xfrm>
            <a:off x="1836115" y="1432920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D31834-A694-CAC9-E8BB-107E5EEC7B94}"/>
              </a:ext>
            </a:extLst>
          </p:cNvPr>
          <p:cNvSpPr txBox="1"/>
          <p:nvPr/>
        </p:nvSpPr>
        <p:spPr>
          <a:xfrm>
            <a:off x="3317272" y="1430222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latin typeface="+mn-ea"/>
              </a:rPr>
              <a:t>Fault 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발생 추이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6478F390-5588-221D-1FAD-FEF210630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15" y="1540823"/>
            <a:ext cx="1462108" cy="38308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55C03BD-4594-2A55-36E0-87A7492FB22E}"/>
              </a:ext>
            </a:extLst>
          </p:cNvPr>
          <p:cNvSpPr txBox="1"/>
          <p:nvPr/>
        </p:nvSpPr>
        <p:spPr>
          <a:xfrm>
            <a:off x="2013824" y="250979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924132-48DE-B92C-4B4C-FDD9B5233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4354" y="3520753"/>
            <a:ext cx="8390720" cy="277270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ACFEACD-6843-3364-0F06-FE19A166AE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3723" y="2982559"/>
            <a:ext cx="3258005" cy="485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3854" y="3112059"/>
            <a:ext cx="8707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금주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2725" y="3112287"/>
            <a:ext cx="1512556" cy="2459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전주</a:t>
            </a:r>
          </a:p>
        </p:txBody>
      </p:sp>
    </p:spTree>
    <p:extLst>
      <p:ext uri="{BB962C8B-B14F-4D97-AF65-F5344CB8AC3E}">
        <p14:creationId xmlns:p14="http://schemas.microsoft.com/office/powerpoint/2010/main" val="158397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5165" y="0"/>
            <a:ext cx="2997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 smtClean="0"/>
              <a:t>차량 </a:t>
            </a:r>
            <a:r>
              <a:rPr lang="ko-KR" altLang="en-US" dirty="0" err="1" smtClean="0"/>
              <a:t>충격량</a:t>
            </a:r>
            <a:r>
              <a:rPr lang="ko-KR" altLang="en-US" dirty="0" smtClean="0"/>
              <a:t> 추이 페이지</a:t>
            </a:r>
            <a:endParaRPr lang="en-US" altLang="ko-KR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04" y="2578128"/>
            <a:ext cx="1619476" cy="2572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2943" y="15273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월간 충격 그래프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47F400-30B0-2DE6-42B3-20A143804250}"/>
              </a:ext>
            </a:extLst>
          </p:cNvPr>
          <p:cNvSpPr txBox="1"/>
          <p:nvPr/>
        </p:nvSpPr>
        <p:spPr>
          <a:xfrm>
            <a:off x="1836115" y="1432920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5F1A5-C0ED-B377-29DB-57B89857530C}"/>
              </a:ext>
            </a:extLst>
          </p:cNvPr>
          <p:cNvSpPr txBox="1"/>
          <p:nvPr/>
        </p:nvSpPr>
        <p:spPr>
          <a:xfrm>
            <a:off x="3317272" y="1430222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차량 </a:t>
            </a:r>
            <a:r>
              <a:rPr lang="ko-KR" altLang="en-US" sz="2000" b="1" dirty="0" err="1">
                <a:solidFill>
                  <a:schemeClr val="bg1"/>
                </a:solidFill>
                <a:latin typeface="+mn-ea"/>
              </a:rPr>
              <a:t>충격량</a:t>
            </a:r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 추이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97EBDF7-AB04-0D11-8243-7AA2AC4BE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6115" y="1540823"/>
            <a:ext cx="1462108" cy="38308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3950938-5833-7B34-8123-C19AE177DD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2943" y="2883837"/>
            <a:ext cx="8670351" cy="3974163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957977D-2EC0-F4AD-E3D7-3FC5400E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751" y="5064962"/>
            <a:ext cx="3080018" cy="17930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chemeClr val="bg2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EDDD20-44BA-3329-BE50-3CEF5F50DDFF}"/>
              </a:ext>
            </a:extLst>
          </p:cNvPr>
          <p:cNvSpPr/>
          <p:nvPr/>
        </p:nvSpPr>
        <p:spPr>
          <a:xfrm>
            <a:off x="11095984" y="4695630"/>
            <a:ext cx="314578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이런 느낌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차트 하단에 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0398F9-57CC-AF8A-199A-83706C5143A1}"/>
              </a:ext>
            </a:extLst>
          </p:cNvPr>
          <p:cNvSpPr txBox="1"/>
          <p:nvPr/>
        </p:nvSpPr>
        <p:spPr>
          <a:xfrm>
            <a:off x="1990796" y="21668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12183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9865" y="0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smtClean="0"/>
              <a:t>운행시간 변동 추이 페이지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99" y="3140554"/>
            <a:ext cx="8430867" cy="36372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67099" y="2904104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평균 운행시간 </a:t>
            </a:r>
            <a:r>
              <a:rPr lang="en-US" altLang="ko-KR" sz="1100" dirty="0"/>
              <a:t>: 120H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847" y="2877954"/>
            <a:ext cx="304252" cy="30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35106" y="153181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월간 평균 가동시간 그래프</a:t>
            </a:r>
            <a:endParaRPr lang="en-US" altLang="ko-KR" dirty="0"/>
          </a:p>
        </p:txBody>
      </p:sp>
      <p:sp>
        <p:nvSpPr>
          <p:cNvPr id="18" name="TextBox 17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377EE-2CED-D571-16A8-EC7562548FC3}"/>
              </a:ext>
            </a:extLst>
          </p:cNvPr>
          <p:cNvSpPr txBox="1"/>
          <p:nvPr/>
        </p:nvSpPr>
        <p:spPr>
          <a:xfrm>
            <a:off x="2013824" y="250979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1C9FED-B4B4-662D-EAD1-1A98CFD05D59}"/>
              </a:ext>
            </a:extLst>
          </p:cNvPr>
          <p:cNvSpPr txBox="1"/>
          <p:nvPr/>
        </p:nvSpPr>
        <p:spPr>
          <a:xfrm>
            <a:off x="1836115" y="1432920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7C45B3-DA84-9C51-0CDE-11382EB8FDFF}"/>
              </a:ext>
            </a:extLst>
          </p:cNvPr>
          <p:cNvSpPr txBox="1"/>
          <p:nvPr/>
        </p:nvSpPr>
        <p:spPr>
          <a:xfrm>
            <a:off x="3317272" y="1430222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운행시간 변동 추이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8515606-1A5D-5093-8D9A-A0F2C92477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6115" y="1540823"/>
            <a:ext cx="1462108" cy="383085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EC0B7BF-77D3-F284-9782-A56E479EB4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5106" y="3214898"/>
            <a:ext cx="8776005" cy="356293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4C7213F6-851C-9BDC-89C3-B94F687DEFEF}"/>
              </a:ext>
            </a:extLst>
          </p:cNvPr>
          <p:cNvGrpSpPr/>
          <p:nvPr/>
        </p:nvGrpSpPr>
        <p:grpSpPr>
          <a:xfrm rot="1516971">
            <a:off x="8616806" y="2507973"/>
            <a:ext cx="596333" cy="504825"/>
            <a:chOff x="9507821" y="415085"/>
            <a:chExt cx="596333" cy="504825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4117F33E-8916-A0CE-7320-A3C2D186C875}"/>
                </a:ext>
              </a:extLst>
            </p:cNvPr>
            <p:cNvSpPr/>
            <p:nvPr/>
          </p:nvSpPr>
          <p:spPr>
            <a:xfrm rot="16200000">
              <a:off x="9553575" y="369332"/>
              <a:ext cx="504825" cy="59633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93DFE3-28F8-7971-E909-8E848A7C3687}"/>
                </a:ext>
              </a:extLst>
            </p:cNvPr>
            <p:cNvSpPr txBox="1"/>
            <p:nvPr/>
          </p:nvSpPr>
          <p:spPr>
            <a:xfrm>
              <a:off x="9507821" y="557043"/>
              <a:ext cx="474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chemeClr val="bg1"/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14784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865" y="0"/>
            <a:ext cx="3228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 smtClean="0"/>
              <a:t>주간 운행시간 순위 페이지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591441"/>
              </p:ext>
            </p:extLst>
          </p:nvPr>
        </p:nvGraphicFramePr>
        <p:xfrm>
          <a:off x="2101368" y="2549600"/>
          <a:ext cx="8128000" cy="4115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438309213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49717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1193858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400821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 운행시간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5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2352H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2241H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5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1254H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86227"/>
                  </a:ext>
                </a:extLst>
              </a:tr>
              <a:tr h="427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853H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3138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774H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3672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52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33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85943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876761" y="1530582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 평균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81EAAC-0828-C46E-3F26-B57936A77AD3}"/>
              </a:ext>
            </a:extLst>
          </p:cNvPr>
          <p:cNvSpPr txBox="1"/>
          <p:nvPr/>
        </p:nvSpPr>
        <p:spPr>
          <a:xfrm>
            <a:off x="1835106" y="153181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월간 평균 가동시간 그래프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A3643B-4DD5-693F-46B5-AA5CC42910C0}"/>
              </a:ext>
            </a:extLst>
          </p:cNvPr>
          <p:cNvSpPr txBox="1"/>
          <p:nvPr/>
        </p:nvSpPr>
        <p:spPr>
          <a:xfrm>
            <a:off x="1836115" y="1432920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58134B-13F8-44BA-8B59-9A0DA8A63A82}"/>
              </a:ext>
            </a:extLst>
          </p:cNvPr>
          <p:cNvSpPr txBox="1"/>
          <p:nvPr/>
        </p:nvSpPr>
        <p:spPr>
          <a:xfrm>
            <a:off x="3317272" y="1430222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주간 운행시간 순위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B86B755-65F3-7DC8-8ADD-409CDC1AC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15" y="1540823"/>
            <a:ext cx="1462108" cy="38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64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865" y="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 smtClean="0"/>
              <a:t>운행거리 추이 페이지</a:t>
            </a:r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1860331" y="1499605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 평균 운행거리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33E33B-88BA-E1C8-7281-2DE334982C27}"/>
              </a:ext>
            </a:extLst>
          </p:cNvPr>
          <p:cNvSpPr txBox="1"/>
          <p:nvPr/>
        </p:nvSpPr>
        <p:spPr>
          <a:xfrm>
            <a:off x="1872943" y="15273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월간 충격 그래프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602D4-98ED-CE36-FD6F-9B2A79ABB7C1}"/>
              </a:ext>
            </a:extLst>
          </p:cNvPr>
          <p:cNvSpPr txBox="1"/>
          <p:nvPr/>
        </p:nvSpPr>
        <p:spPr>
          <a:xfrm>
            <a:off x="1836115" y="1432920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B46277-D509-7406-611B-EDF4B0011CC0}"/>
              </a:ext>
            </a:extLst>
          </p:cNvPr>
          <p:cNvSpPr txBox="1"/>
          <p:nvPr/>
        </p:nvSpPr>
        <p:spPr>
          <a:xfrm>
            <a:off x="3317272" y="1430222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운행거리 추이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0A10C3E-2FF1-9DAC-A3FE-F217BF6A7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15" y="1540823"/>
            <a:ext cx="1462108" cy="3830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5AC6688-9412-A7A4-8261-E4ACE52CBA29}"/>
              </a:ext>
            </a:extLst>
          </p:cNvPr>
          <p:cNvSpPr txBox="1"/>
          <p:nvPr/>
        </p:nvSpPr>
        <p:spPr>
          <a:xfrm>
            <a:off x="1990796" y="21668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2A6CC98-7EE6-65B4-F1E2-F3FAF678E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43" y="2639114"/>
            <a:ext cx="8652901" cy="406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809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352632"/>
            <a:ext cx="8963150" cy="54327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03833" y="191039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04887" y="209432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865" y="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 smtClean="0"/>
              <a:t>운영효율 추이 페이지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1816187" y="146923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 평균 운영효율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63E89-A10B-D3FF-A5FA-C378C52294F9}"/>
              </a:ext>
            </a:extLst>
          </p:cNvPr>
          <p:cNvSpPr txBox="1"/>
          <p:nvPr/>
        </p:nvSpPr>
        <p:spPr>
          <a:xfrm>
            <a:off x="8903833" y="191039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59BEF-5B1F-1302-7BC9-5D9B1BFCA32C}"/>
              </a:ext>
            </a:extLst>
          </p:cNvPr>
          <p:cNvSpPr txBox="1"/>
          <p:nvPr/>
        </p:nvSpPr>
        <p:spPr>
          <a:xfrm>
            <a:off x="1876761" y="1458012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 평균 </a:t>
            </a:r>
            <a:r>
              <a:rPr lang="en-US" altLang="ko-KR" dirty="0"/>
              <a:t>TOP 10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454503-A212-B2A4-03F2-9AE753E27BA4}"/>
              </a:ext>
            </a:extLst>
          </p:cNvPr>
          <p:cNvSpPr txBox="1"/>
          <p:nvPr/>
        </p:nvSpPr>
        <p:spPr>
          <a:xfrm>
            <a:off x="1835106" y="145924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월간 평균 가동시간 그래프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CDEB52-95E2-6A29-C96A-82E69247EBEE}"/>
              </a:ext>
            </a:extLst>
          </p:cNvPr>
          <p:cNvSpPr txBox="1"/>
          <p:nvPr/>
        </p:nvSpPr>
        <p:spPr>
          <a:xfrm>
            <a:off x="1836115" y="1360350"/>
            <a:ext cx="1462108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A75BC0-316C-43AB-7AA1-DA5204F0C037}"/>
              </a:ext>
            </a:extLst>
          </p:cNvPr>
          <p:cNvSpPr txBox="1"/>
          <p:nvPr/>
        </p:nvSpPr>
        <p:spPr>
          <a:xfrm>
            <a:off x="3317272" y="1357652"/>
            <a:ext cx="7379045" cy="571580"/>
          </a:xfrm>
          <a:prstGeom prst="rect">
            <a:avLst/>
          </a:prstGeom>
          <a:solidFill>
            <a:srgbClr val="333333"/>
          </a:solidFill>
        </p:spPr>
        <p:txBody>
          <a:bodyPr wrap="square" rtlCol="0" anchor="ctr">
            <a:noAutofit/>
          </a:bodyPr>
          <a:lstStyle/>
          <a:p>
            <a:r>
              <a:rPr lang="ko-KR" altLang="en-US" sz="2000" b="1" dirty="0">
                <a:solidFill>
                  <a:schemeClr val="bg1"/>
                </a:solidFill>
                <a:latin typeface="+mn-ea"/>
              </a:rPr>
              <a:t>운영효율 추이</a:t>
            </a:r>
            <a:endParaRPr lang="en-US" altLang="ko-KR" sz="2000" b="1" dirty="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97B4E542-3335-1558-557D-3F54869E3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6115" y="1468253"/>
            <a:ext cx="1462108" cy="3830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5578F1-5B4C-2383-FE3F-4FE992A099C0}"/>
              </a:ext>
            </a:extLst>
          </p:cNvPr>
          <p:cNvSpPr txBox="1"/>
          <p:nvPr/>
        </p:nvSpPr>
        <p:spPr>
          <a:xfrm>
            <a:off x="1990796" y="20943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1ED45A-DB69-4A29-C6B5-FFFA2F756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5106" y="2627244"/>
            <a:ext cx="8623727" cy="415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918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AA490AE-59E5-5ED1-2442-03518F7E98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506" y="1633287"/>
            <a:ext cx="5020376" cy="35914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8B388D-6CEC-CA5D-C6E4-306BD31E4DD7}"/>
              </a:ext>
            </a:extLst>
          </p:cNvPr>
          <p:cNvSpPr txBox="1"/>
          <p:nvPr/>
        </p:nvSpPr>
        <p:spPr>
          <a:xfrm>
            <a:off x="2108397" y="3030287"/>
            <a:ext cx="15238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연료량</a:t>
            </a:r>
            <a:r>
              <a:rPr lang="en-US" altLang="ko-KR" sz="1600" b="1" dirty="0"/>
              <a:t>/</a:t>
            </a:r>
            <a:r>
              <a:rPr lang="ko-KR" altLang="en-US" sz="1600" b="1" dirty="0" err="1"/>
              <a:t>충전량</a:t>
            </a:r>
            <a:endParaRPr lang="ko-KR" altLang="en-US" sz="16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51E402-B0DF-1C3C-95BC-429C75AA239A}"/>
              </a:ext>
            </a:extLst>
          </p:cNvPr>
          <p:cNvSpPr txBox="1"/>
          <p:nvPr/>
        </p:nvSpPr>
        <p:spPr>
          <a:xfrm>
            <a:off x="2108396" y="3489160"/>
            <a:ext cx="15238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altLang="ko-KR" sz="1600" b="1" dirty="0"/>
              <a:t>Fault</a:t>
            </a:r>
            <a:endParaRPr lang="ko-KR" altLang="en-US" sz="1600" b="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0094D7B-5F58-6BD9-B36F-614C092E5DDD}"/>
              </a:ext>
            </a:extLst>
          </p:cNvPr>
          <p:cNvGrpSpPr/>
          <p:nvPr/>
        </p:nvGrpSpPr>
        <p:grpSpPr>
          <a:xfrm>
            <a:off x="3917254" y="3368841"/>
            <a:ext cx="3008318" cy="347744"/>
            <a:chOff x="4196905" y="6002256"/>
            <a:chExt cx="3008318" cy="347744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F2D9AF0-078E-F837-A6BA-77114341CE53}"/>
                </a:ext>
              </a:extLst>
            </p:cNvPr>
            <p:cNvSpPr txBox="1"/>
            <p:nvPr/>
          </p:nvSpPr>
          <p:spPr>
            <a:xfrm>
              <a:off x="4512647" y="6053627"/>
              <a:ext cx="795954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>
                  <a:solidFill>
                    <a:schemeClr val="bg1">
                      <a:lumMod val="50000"/>
                    </a:schemeClr>
                  </a:solidFill>
                </a:rPr>
                <a:t>차량에러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5CDD750-3281-7447-ED5A-6503C1D2DED7}"/>
                </a:ext>
              </a:extLst>
            </p:cNvPr>
            <p:cNvSpPr txBox="1"/>
            <p:nvPr/>
          </p:nvSpPr>
          <p:spPr>
            <a:xfrm>
              <a:off x="5892800" y="6043408"/>
              <a:ext cx="945882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>
                  <a:solidFill>
                    <a:schemeClr val="bg1">
                      <a:lumMod val="50000"/>
                    </a:schemeClr>
                  </a:solidFill>
                </a:rPr>
                <a:t>배터리에러</a:t>
              </a:r>
              <a:endParaRPr lang="ko-KR" altLang="en-US" sz="12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0ADA5E9-3CD8-AF65-F4BD-FF8D3A2D3FA3}"/>
                </a:ext>
              </a:extLst>
            </p:cNvPr>
            <p:cNvSpPr txBox="1"/>
            <p:nvPr/>
          </p:nvSpPr>
          <p:spPr>
            <a:xfrm>
              <a:off x="5275258" y="6053627"/>
              <a:ext cx="3665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1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D2BA642-DCBB-F210-52DE-B2F7BF494378}"/>
                </a:ext>
              </a:extLst>
            </p:cNvPr>
            <p:cNvSpPr txBox="1"/>
            <p:nvPr/>
          </p:nvSpPr>
          <p:spPr>
            <a:xfrm>
              <a:off x="6838682" y="6066327"/>
              <a:ext cx="3665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rgbClr val="FF0000"/>
                  </a:solidFill>
                </a:rPr>
                <a:t>0</a:t>
              </a:r>
              <a:endParaRPr lang="ko-KR" altLang="en-US" sz="1200" b="1" dirty="0">
                <a:solidFill>
                  <a:srgbClr val="FF0000"/>
                </a:solidFill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FBB4A3F5-D895-FEC8-375B-E1A517410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96905" y="6002256"/>
              <a:ext cx="366541" cy="347744"/>
            </a:xfrm>
            <a:prstGeom prst="rect">
              <a:avLst/>
            </a:prstGeom>
          </p:spPr>
        </p:pic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E9E4D0F2-A1B7-7A6C-DC42-75A503BF3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80360" y="6057249"/>
              <a:ext cx="375940" cy="263158"/>
            </a:xfrm>
            <a:prstGeom prst="rect">
              <a:avLst/>
            </a:prstGeom>
          </p:spPr>
        </p:pic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F485AE5-444B-CCE6-3884-8AFB3F72D281}"/>
              </a:ext>
            </a:extLst>
          </p:cNvPr>
          <p:cNvSpPr txBox="1"/>
          <p:nvPr/>
        </p:nvSpPr>
        <p:spPr>
          <a:xfrm>
            <a:off x="2108077" y="3898063"/>
            <a:ext cx="152380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600" b="1" dirty="0"/>
              <a:t>충격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AEA9A48-056E-E2A6-2C71-85E465D8B0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2192" y="3827714"/>
            <a:ext cx="2094008" cy="408903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2037042" y="3066273"/>
            <a:ext cx="1594838" cy="3025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E506D244-F440-0A86-51C4-4837CCF1D37E}"/>
              </a:ext>
            </a:extLst>
          </p:cNvPr>
          <p:cNvSpPr/>
          <p:nvPr/>
        </p:nvSpPr>
        <p:spPr>
          <a:xfrm>
            <a:off x="2048788" y="3429000"/>
            <a:ext cx="4781065" cy="88577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212A892-1343-A9E3-2183-14581DD24E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805" y="3776744"/>
            <a:ext cx="491870" cy="408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12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gGBgcGBQgHBwcJCQgKDBQNDAsLDBkSEw8UHRofHh0aHBwgJC4nICIsIxwcKDcpLDAxNDQ0Hyc5PTgyPC4zNDL/2wBDAQkJCQwLDBgNDRgyIRwhMjIyMjIyMjIyMjIyMjIyMjIyMjIyMjIyMjIyMjIyMjIyMjIyMjIyMjIyMjIyMjIyMjL/wAARCAZZB4ADASIAAhEBAxEB/8QAHAABAAEFAQEAAAAAAAAAAAAAAAMCBAUGBwEI/8QAahAAAQMDAgMCCAcLBA0JBgAPAQACAwQFERIhBhMxQVEHFCIyU2Fx0RaBkZKTodIVFyMzQlVWcrHB1DRSldMkN1RidHWUpLKztMLwCCU2Q2OChKLhNWRzg6PD8UXiJic4RFdllsRGdoWl/8QAGwEBAAMBAQEBAAAAAAAAAAAAAAECAwQFBgf/xAA7EQEAAgECBAIIBQIFBQEBAQAAAQIRAyEEEjFRQaEFExUWUoHR8BQyYXGRIrEzQlPB4QYjJDRi8VSS/9oADAMBAAIRAxEAPwDFoiL4l+ui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LI1tplprZRXFrS6mqWHy+xrwSCPqz/8AgVq0m0TMeDO+rSkxFpxnaGOREVWgiKWWnlhjifIwsbK3UzPaO/2JiUTaInEokRES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ukeDu70lTQzWGuDHZJdE14yHtPVu/bnf41zddo4N4VgtFpElRG19ZUMzKXDOkH8n3969H0ZS9tXNeni8H/qHV0qcLy36zO37x4qZvB1w/NO6RsMsYd+QyQho9ixVf4LKV7S6grpYn9jZQHD5Rgj61PxJXcQcM1scltD6u3yD8XI0yGN3aMjysHbGSVlRxLV0nCLr3caDlyAj+xw4g4Lg0E5G3XK9S2nw1ptW1MYfOU1/SGnWmpp6uYttG+d+2JYOPhCw8K2/7o3mTxmVg813ml3c1vb8f1Lnt5ukt5uk1bKNOs4YwdGNHQLa+JOIX8V2OonjoDDTUbmO5rjklzjjHqGM/UtFXlcbqUjFNKMV/u+l9EaOpPNrcTOdTp+3i2ng/hSHiYVZlqZIeRoxoAOc59y2Z3gqpS0hlzlDuzLAVF4KPNuvti/3lsVssdbS8aXS6yuaKWoYGsaHbk4buR6sH5V28Lw2lbRpaaZmeryPSXpDidPi9WlNXliuMRtv02chu9rns10moajBfGfOHRwO4IViuoU1LbuJ/CJXTSNbPT0kbWhrh5L3Dbp2gbrY4X266XS52WS2w8ujbHkuaCH6256Y2wuePR0XmZi2IzMQ7renraVa1tTMxWJt4Yzj6uccIcIw8SwVUktVJCYXAANAOcha9c6RtBdKqka4ubBK6MOPU4OF1fgy3x2u536iizyop26c9gLcgfWsha4rPXS3Wnhomnl1DmzukYDzHnc/Fvj4lrHo+t9KsdLbuW3pzU0uJvbE2piMR2zhw1F1PgzhmgZXXWplgZKaerfBAHjOlre327/UsxBHauLbTVNloY4xHK+FpIGoFvRwPYsKejbTXM2xPZ26v/UOnS+K0maxjM/v+jiiLpXBtvsVHYjX1/i0tYS8lsrmktDSRgA+zPxrJ3O0W7iDg51yNtZR1PIdMzDQHNIBIBIAyDj61Wvo61qc0W3xnDTU9PUprck0nlzjP6/s0u2cD1lzsLbtHVQsic17tDgc+SSP3LVl3HhmrppOCKSdkOmFkBDmaQMluQ7b1kE/GuK100dRX1M0LNEUkrnsbjGkEkgKOM4fT0tOlq9ZT6J4/X4nW1aakbVnb9N+iBFcUNHJX1sVLE5jXyHALzgD2qioppaarkppGkSxvLCB3g4XByzjPg9r1lebkzv1RIr26WuotFX4rUlnM0Bx0HIGez2ryvttRbTCJw38KzWNJzjfBafWD1CtOnaM5jorXX07cuJ/N0/VZosgy16YYpqurhpWzN1RiQOc5ze/DQcD24Q2ep8cZTh0buZE6WORrsse1rS4kHH96R7VPqr9lfxOlvv0/26seinoqSSurYaWItEkrgxpccDJXrKKV9IypBbofNyRvvqwD8m6rFLTGYhe2rSs4md1uiu7lbqi1Vz6SpDeY3tactPsPyj4lcCyTiaqjlngiFMxj5HvLsYdjGMAntHYp9VfOMKzxOlyxbO0/f+7GIrqopI4Iw9ldTTnONMWvPt3aFLa7TUXaSdlOYwYYjM7WSPJHXG3XdI07TbljqmdekU9ZacR+uywUz6OpigbO+nlbC/dsjmENPsPRZa2cMz11vNxqKqnoqHVpbNO7Go9wHasn9yqi0imaH08lNVnlwVtO4lrnHo2Rp2IPQ7fHthbU4a0xm0bOPX9I6VLctJiZjr/+9/5agivbnBHHPHLCzRFURiVrM50bkFvxOaQrJYWryzh3aepGpWLQIiKq4iIgIiICIiAiIgIiICIiAiIgIiICIiAiIgIiICIiAiIgIiICIiAiIgykNmbNCyQ3CkZqaDpdJgj1FXMXDpbcaannna5k7XODovUPWrqj4de231QqYoue5o5Li/or2nEpu9v5nIaIo3RhjJdZ83r0Hcu6ujXEc0PF1OLvm0UvmN+3ZqzaIy3F9IyRjcPc0OkOBtnqfiV8OG6p7XFlTSP0jJDZCT+xSculunEzafxfkxlz2vDXZLiNRyriOvtNoqKqKGGq5nlROJwRsfaqV06bzbplrqcRq/0xTOcROMMZDbo5bDU3AvcHxSBgaOh833qmjs1TXQc6J0QbnHlPwVf0n/Qyv/8Ajt/axYalppayobBA3U931esqlq1ia7dYbaepe1bzzYxPlhd1dmqaEwmo0aZXaQWOyvLzb2W2u8Xje57dAdl3XdZC9SxsqqG3xO1NpQ1rj6zj3fWnEMLajiFkT5WRNdGMvf0HVWvp1iJiv6M9LX1JtSbz1iZ+iwu1tbbXwNbIX8xmvcYwsctx8ck0tabpbHaRgZbn96iqJDUU74X3O2BrxglrcH9qtfh4mcwppcdaIit4z+v3DU0VUjQyR7A4ODSQHDofWqVxvWicxkREQEREBEVUbDJI2NuNTiAM+tCZxGU1DSPrqyKnZnL3AEgZwO0qa7W19rrOQ5xe0gFr8Y1LYWU9fT0ohoKWlp5HNAfKJQXE+pIKW5R04pa+npqqJvmiSXDm/GuyNCOXHj3eVPHW5+aJjHbMZ/drVvt89yqOTCBsMuc7o0K8qbFJHTPqKephqWR/jOWclqmt9RFbK2so60Bkc7dDnRnOjI7PiKljlt9noqoQVnjU07NDQGYAHr+VVpp05d19XiNb1n9HTbG3Xvux81tZFYqe4B7i+WQsLewed7lVT2ds8DJTcKSMuGdL34I9quaqVh4Qoow9peJiS3O43erqg4ecKCr8ajiMr2DkEv6HB/8ARTGlE2iIjwUtxFq6cza2J5p/has4eLLhRwTVDHR1IcWviOdg3KxviWu5vo45GtxI5gdIcDbPX5Fs8DZfupaWy8hoga6MNZLqJ8g74xt0WMeylufErabxbks5j2yFrsl5GTn1dFa+lXEY7q6PFakzPNP+XPnKNnDVVJkR1NI8gZIbIT+5W9NbY57LVVznuD4XABo6Hp71lIa60WWtnbFDVGVuYnE4I6+31KC3/wDRO4/rj9yidOmcR2kjX1pjMztmuNsderAIiLjeuIiICIiApaaB9VVQ08ZaHyvaxpccDJON1EimOu6LZxOG2t8Hd5cwvEtEWjqRMdvqXlv4NMlbX0tdUBslNTiYGBwcDnOxJHqWe4bs0j+BKujkcI6m5B8kEbjguDQMfs+QhYzgON8Mt7ikY5kjKYtc1wwQd9ivVjh9KLU/p6/q+Ytx3ETTV/7kf0TEbRjO8b/3hrlhsc/EFwdR08kcbxGZMvzjAIHZ7VkzwcwEg8QWnP8A8dV8AVtLQcQyS1dRHBGadzdcjg0Zy3bdXB4GikpX1zb/AEBpQ7Blz5IPdnOO0LLS0K20otFczv44dPE8ZqU4m1LanJXEY/pzmZa9drU21SxsbXUtXrBOqnfqDfascsld7ZBbJImwXKmrQ8El0ByG+1Y1cWrGLzGMPY4W/PpRbm5v1xjyERFm3EREBERBNT0s9W4tgidI4DJDQsnXcO1NNFA+FkkpezU8BvmHbZYylkqGzNZTSSMkeQ0aHEE/Ito4k8ahoqZ8FTJiIcuYseepAxnH/G66dKlLaczMdHn8RratNatazGJYOttrKW2UdU2RznTjJB6Be01rgnp2SPudNE5w3Y87hZatjpH8N281Uz4yGEsDW51HCko6imFnpWR1VDFMB5fOAJ/atI0a8+/TDntxWpGlmM5zP+7FmxGK909vmmyJW6tTBjHXv9ihqrPJS3FtPM8QQvc4RyyEYIHacfEsyx7JuIKKpfcIJ5RlhbE3AA0uOc5KsLmKS4XkQRSOhIkeJJJXZbnPZv7e5L6VIrtHinS4nVteImduXfb9w8OMFMKg3KmEJOA/sJ9qgp7TFNSXCUzlxpfNLMaXdfcso+42p8JsxcRSNbhs/wDf5zn/ANV7DXGaz3SndLE9sLNEbmN06hg7q3q9POyn4jiMb56x/GWBorbJXU9VMx4Ap2aiCNzsenyK2bBI5wbocMnHQrP8Ly8uC4hs0cUrmNEZeQBq8rCvgL80MlfcqLlE+dtg/wDlWddCtqRLbU4y+nq2rOMeGf2/ZrVyt77ZVciR7XnSHZarNZriiRkt3Do3tcOUN2nPaVhVhq1it5iHbw17X0q2t1kREWbcREQEREFzQUM1xqm08ONRGST0A71kXWu1RvMUl3AlBwcQkgH2qixQVgm8bpJIGlh0lsrsZCzxtsUuqd9rpC/OXEVJDc/IuvS0ommcb/fZ5XFcVaury8236Y6/NrFztkttlYHPbJHINTJG9HBXUHD8j4Y31FVBTulGY2SHdynvsFdNGKid1M2GEaWRxPzpBIHuUtRJa7zyKmetNNJGwNkjLc5x3J6qnPMY/ZP4jVnSrOe+ZiM/sgpuF651a2Opi0QZOqRj2ns7O36ljZKF5uklFTgvcJCxuepwtnju1uqr3BJioY9oLWvcdLCADuRlWdnLHcWVjgQc8wsPec+7KtbR09or3Z04vXjmteOkMfV8P1dLTOn1xSiP8YI3ZLPaohbozYTX63axJo09iv8AhvWa2t52dBhdzc9+e361S3/oY7/4/wC9V9XTHNEeEtPX6sWikzneN/3WlLa4KinZI65U0TnfkPO43U0nDlWyvFMzEoAa57m4GkEnv9hWToGN+4NK6mZQmoydZqB2ZP8A6KiSpY25xyXCVsk0mlrBRyHS3B/KyfWrxo05YmWNuL1vWWis9MsJdqFluuL6ZjnOa0A5d13CsVmOJ/8A27N+q39iw65dWIi8xD1OGtNtGtrdcCIizbCIiAiIgkp4XVFRHCwgOkcGgnpuq6ylfRVclPIWl7DglvTplX3D1K6ou8T8YjhOt7uwd31rIXfxamujq2ak8ap6ljXRnWWgHC6K6WdPm/Vw6nFTXX9XG+3mx11tbKCamjie5xmYCdXYVFUWqamuUdC97DJIW4IzjdZbiQg3G3kDALBgd26v6+poWcQ08UtEZKglmmXWRjfbZazo0m0/vDmrxerWlZ65ifJhaOxCS5VNHUSEOgZqzH2nbv8AasKtzpv+lN0/+EP2NWtW2hirZH86rjp42AEl3Uj1LPU0o2iveW3D8TM81tSdsR5w9itcktoluAeAyN2nTjc9PerBbOL7QUzmW+KIvtwaWSOxu4ntWKuVBS0zGz0lYyeJ5w1v5Q9v/AVdTTrjNJ6dV9DiLzaY1YmM9P2Y1ERYO4REQEREBERAREQEREBERAREQEREBERAREQEREBERAREQEREBERAREQSQQS1M7IIGOfK86Wtb1JWxUVksrWzm4V07m04HOkpgAxricBoJBLj16DGxVpwy6SKsq6iCIS1ENK98TC3Vl2Q07ewlZSWetZw9Tllkp9UlS/mR+KHA0tbpOP+87dd3D6dYrz2jLxuO4jUnU9VScRtHWI/X+3mx9ysMEc9RDQTyPnp/KfTyganMxnWxw2cMYPYcLALeZKy4xzWapis8PPdEA9wpnZZh7mgA9nkgLXWsih4sfEyZsEIq3RiTSCGt1EZwduijX0a5ia7ZTwXF6nLMX3xGf42np5MY6GVro2ujcDIA5gI84HoQhglE7oDE/mtcWlmnygR1GFt9fVVElOzxmI0jmzRxxMe5j+azO+MNBGMZyNt1iroykPE1e5ldJSls8hL3sJOvUchunsVL8PFYzEtdLjrXnE18J6b9u37sT4hWf3JP9GVbrbqAst09FcariB8lM9zi1umU69OxyPaQsbTSG22msqKCfVMKiOLxhjS1zWFrjtncZIHyJPDxGN0146052z0x1iM5x4x4MNFDJM4tiY55DS4hozgAZJVC3KKGmdXOqnz6a2a2PkkhEWAXGI5dkHAz1xjtWmrPV0vVxDbhuK9faYxjER55EV/aqCG5TSUzqkQ1Lm/2OHjyZHfzSewnsS60ENtljpm1ImqGt/Dhnmsd/NB7SO1U9Xbl5/Bt+Ip631X+ZYIiKjZ7pOku7AcLxVj8S79YfsKoRET1eta5zg1oJcegA6rxX9kqIaS90VRO/RDHK1z3YJwM9wVctupY4XuFyZK8A6WRwSbnuy4DC0rp81cxLC/ERTU5LRPTriVhLDJBK6KVjmSN6tcMEJHDLKCY43vAIBLRnGTgLZqp0U9+vr2FkjPEnFrhgjYMUdlFJ9yqswumM2un5ge0Bo/Cjpg5W0cP/VjPfyck8fMafNy77ebXeTLzTFy38wEgsxuCOuyMhlkc5rI3Oc0FzgBuANyfiWwipDKm8UsVX4nVS1Rc2Y6gHNDnZZloJG5B9eFU+rhkr3OM/Ncy2yxSVDgW82TQ7HXc9QN9zhPUV7k8dqb/wBHhnyz/wAdctZREXK9OHpaQAe8ZC8Vb/Mj/V/eVQkoicslZ6KmrJap1W6UQ09O6ZwiIDnYIGATt2qbXw56G6/TR/ZXli/E3f8Axe//AE2LFwtjfMxssnLjLgHP050jvx2rpi3JSuIjd580nV1dTmtMRXHSZ7fovL1QxW27TUsL3viaGOaX4zhzQ7fHtVh2rbLNZLDVS1DZbtzoxC5zneLvj5WPysk49WD1ytbgY03CONkp080NEjfJOM9R3KuppTExbbEtOH4mLVmm8zWIzMxMZQ8t/wDMd8ipwQcHqt0miuUUsjWSX6SNjy0SCuGHdx6dq125VtQL/U1jWOp5nSufpyCWZ7PrVtXQrpxnPkpw3GX15mOWOndjUWx2C711Re6eKepL4jqL2uAwQGk93qVpQTy0NjqqukcWVJnZEZG+cxhDjsezJH1KtdKtoiYnv5L34q9Jmtqxnbx7zjsxUcUkoeY2OcGN1PwM6RnGT6twqoKaeqfop4ZJX9dMbS4/UtpZHHNVV0k8jYXVFobLO4M6OLmZOB37H41ZWtsAoJqSWqg5E8gcC2oMUmW5AyNJyDnOCr/hoi0RMsI9IWmlrRXeMebCVFHVUhAqaaaEnoJGFuflUK2e5U8VDbqm2xTwAteHSCaq5jg5udmgNAB3WsLLW04pOIdXCcROvTmkREWTqEREBERAREQFv1k4tudFbhTzVcMrIsDWW6tA7i8uAz7NRWgqaGpfC5pGHaMlgduGnvA71vw+vOlbMOLjuDrxVIraM4dSpuOoqKpa26Sa4JWAsc1uXMO+ctwDpIxjZY678QtuHFdBHDU1bre9glfAzS0EY1A7n1AnOCOxaZYqKnu17ip6+qMMUhcXylwBzgnqe8rMcXWO32UsmobhznTvIEYeDoZjpt1HZ7F6H4rWvpTfwifm8OfR3C6PExpb88xPht/wz174qt16pJKCjc5tIYzzRoDcnIIPQnAwdwD37YXOqiJkMzmRyCRo7R/6bfIogSDkHBRcGvxE629o3e1wXAV4SJrpzs6V4KPNuvti/wB5Zq13i4z+EC6WySQvoYow5rS0eQcN7fXkrRuDOKqbhptYKiCWXn6McvG2M959a2d3hStzQ50duqNZ79IyfWcr1eF4jSro0ib4w+a9I8DxN+L1bV0uaLRERPbpuz1LTwwcd1r4mhrpaON78dp1uGfkA+RQWX/p5xN7Kf8A0FoVHxzVQ8Uy3ieIOjlby3wtPmsHTB7x+8rZn+EiyQ86pprfOauYDWdDWlxA21Oz2fGtacXoW3zjEzP93PrejOM0815JtzViNvDeJ/2Zywf9JOI//jR/6AUPCX/tLiH/AA537Fp3DvHcdsqLjU18Es01ZKJPweMN9W5WZpvCXao46iQ26WOd7i78G1v4TsBJz1wBlNLitGYiZtjqjiPRvF1tesaczmKxn9sM9wn/APjv/GU37lpNp4Nnvza2siuZpmtqpGaOWT0PXqO9W/DXHDrPW1rquB0sFXK6ZwjO7Hk74z1/9Fm6vwiWult88NnoZGTS6nAlgY0OPVxwdys51uG1aRN56Z2dFeE4/hdW1dGu9sb7THml4M4ct0FiN7qYW1VRmRzNe4aGEjYd/k5ys/DcpLvwJNXSsax81PKdLegHlAfUtL4W49prLZG2+spZpOWXGN0eDkE5wckdpKupfCPRz2Saidb5Y5JI3xgR6dDQcgdvdjsVtHiNCmnERbG3T9WfFcBxurr2takz/VtP6M7wl/a2i/8Ahz/6T1x1b7wrx3R2exsttbTTOEZdpdGAQQSTuCR2krVX11G6vrphSgxTyPdGwtHktJJA9XZ0XDxd9PU0tPFukPY9GaWvw/Ea/NScTOYn5nD21+pfaf8ARKyETBM+mvj2h7IYSZs9sseA0H25jPxlYCGeSnmbLC8skb0cOxetqp2Ur6ZsrhA9we5nYSOhXJp6sVriXp6/C31L89Zxtj5b5bEYWVV4oJ6x39jw0UU87nDOwHb35OB8agnZDW2mrDa9tVURSmqAEbmnDsCTr/3T8RWHdXVL4nROmJY5jWEbbtb0HxKOGeWneXxPLXFpacdoIwR8ivOvXPTqyrwN4iJ5t4xj7/VkeIATcI5RnkyU0JiPZpDAMD2EEK5scMtPc6J9T5UUlNUPZGX76eW/5ASCsbT3SspoBBHI0xA5DJI2vDT6tQOPiVBuFW6rdVuneZ3AgvO5wRgj5DhVjUpF+fdeeH1Z0fU7YxMZ+WPkzXD9Vb3cQULWWzQ4zNDXc9xwc9cK0g/9gU/+MP8AdasXBPLTTsnheWSxnU1w7CvRUSthbCHkRtfzA3udjGUjXjlxP6/7FuDn1nNWdtuufDP1Z2v/AOcbtcrc4/h21czqUk9SXnLPj7PX7Ve1jooqq/meEysEFOCzVpJ3Z2rVJJ5Zah1Q95Mznl5f0OonOflV0LzcBUzVHjJMs4Alc5oOrHTOR6grxxFd5n76sZ4C8RWKztER/OYmf5wiqpqSVrRT0joCDuTKX5+pbDwP/Krr/i+T9oWAqbnV1cXLmka5mc4EbR+wKikr6qgdI6lmdEZGGN5Ha09QqaerWmrF3RxHDX1uGnS6TP6zPi22600904FsclAx0sdNqZOyMZLXbbkD4/lU11ts1h8HzqKtlZJJPVtfBoyQBgHt6dD8q1CgutfbHl1FVywE9Qx2x9o6FSVd8uldTvp6qummic8PLXnO4/Z7Oi3/ABOnMTOJ5pjH6OGPR3ERatYmOSLc369cseiIuB7giIgIiICIiAiIgIiICIiAiIgIiICIiAiIgIiICIiAiIgIiICIiAiIgIiIM7bLfFXWGoDREKrm4Y95xgeT/wCqrorPcaCpbUQy0mtoIGqTI3Wvot41a7ZjeHFPDX/qiLbT+i/bUz268OqPwbp2PcTjdpJBz+1XTuI5y4uFHRhxOS7l7k/KsMipGraNolrbhdO+JvGZjZsgqX1fCtynk0h752khowPyFj6W9OorfyKWCOOd2Q+fqSFi0Vra1pmJjspTg6RE1tvEzlLC4uqo3OJJLwST27rLcUkG8ZBz+Db+9YRFSL4rNe7W2jnUi+ekS29of4rB9xBRlmga9eNefWoLnoNpl+6QphW5HK5PnfH9a1dFtPEZjGHLXgMWiebpOf1/kREXM9AREQEREBERBsrbWye22+ej5DZ24fIXuxlR3C019fVPqZJKRriBkNk7gteRdE61ZjEw4a8JqVtzRby7q4ZXQTMlaAXMcHAOGRssr8JKz0NN9H/6rDosq6lq9JdOpoaepObxlsd1nNXwvSVL2RtlfMQdDcdNQ/corXb4a2x1QAiFVzMRuecYG3/qsCi09dm2Zjww544Sa05K2xvn/hn6OzXChqmVMM1JrZnGqTI3GP3rHmont15fUHlvnY8uON2kkf8AqrBFWdSMRFYw0pw85mdSc5jHTDMu4jnLi8UdGHk5LuWck/KryGqfWcOXSeQND3vbkNGBsGha0imNe3jupbgtPbk2xMeQiIsXYIiICIiAp6OoFLWQ1DoWTNjeHGOQZa4dxUCKYmYnMItWLRNZ6SzVz4ouNxvMVyEnIkgP4BrOkY7vXnt71tXDN6lvVfeKypZDHIaIMxGMA4zv61ztF0afF6lb81py8/X9GaGppclI5ZiMRP6ZyzVnp+HpaV7rtWVcE4eQ1sLcgtwN+h3zlbNHceEY+HJbIK+tMEkgkL+V5QOQf5uOzuXP0U6fFTSMRWEa/o2utbNtS3XPXp5M9dKbhqKic62V1ZNU5GGSsw3Hb+SFgURYal+ec4w7NDR9VXl5pt+4iIqNhERAREQXttuJtsr5WwxyPLcNc78k96kpbzU0zp9REzZ8l7ZBkE96xyK8aloxESxtw+naZm0dWfu7geHrVuM4P7F5w/4vyanAg8e25PO6fEsCiv67+vmwy/Cf9mdLPjnzy3OL7pcwfdUUXieDrLsdPUtSquT43N4vnk6zoz3Z2UKJqavPEQcPwvqrTbPXttDbacy/c6m+4hptWn8Nqxr1fH8aory77kz/AHX8W8Z/6jRjXn4lqqK/4jbGPoyjgP6s83jnpv8AyyVLFaHUzTVVFQybfUGNGOu3Z3LJzVdkmtcNAZ6kRxOLg4N3PX1eta0ipXWmsYiIa34SLzmbT3X1dHbWRtNFNO9+fKEgwMfIrFEWVrc05dGnTkrjORERQuIiICIiDK8PQ0890DKlrHR6CcP6ZWSZba+GiqaON1HyZn6smTcf8YWsIt6asVriYcetwtr35ot28Oy8r7dNbzGJXxO15xodnospw+6IUlSIXQtuJP4Iy9MbdPr+pa+irXUit+aIX1NCdTS5LTu3OnN1bJm7S0po8HXr077dmFq3jPitydPRO0tZITH7M+5WqKb63NEY8FNHhI05mZ8fCIxDL1fENRU0z4WwxQiX8Y5g3cp2/wDQ13/x/wB6wKKI1rZmbb7LTwlIiIpticruhrhROeTTQzasbStzj2LIQXpktRHGbbRAOcGk8vvKwiKK6tq7QtqcLp6kzaY3ZXiKKOG8ysiY1jAG4DRgdFikRVvbmtMtNKnq6RTOcCIiq0EREBERBfxXaeG2PoYmsY15Op4HlEdypbdKkW11AS10JO2oZLfUFZIr+st3Y/h9Pt45+bYeJn6KmheNy2IH61E7iaofKJHUlI6QdHFhyPjysGivOvbmma7ZZV4PT5IrffDZrFVvrrtW1Moa174dw3p2D9yw9Ey2ujd47JUNfnyeUBjHxhWKJOtMxGYTHCxE2xOInHT9GX5dg9PXfI33KGqZaBTONLLVOm20iQDHXfs7ljkUTq5jGITXhsTE88/yIiLJ0iIiAiIgIiICIiAiIgIiICIiAiIgIiICIiAiIgIiICIiAiIgIiICIiC8tlxltdfHVw7luQ5pOA5p2I+RbRRSQV1JUUzOIeRFKWyRmpmLJIHjq05OHNIJ3B6gbLS0W+jrzp7dYcXFcDXXnmicS3K4XllvrnVMNyNTJGwRUsEUpcxgAwHyO6OPU4Gd+1ac5xc4ucSSTkk9q8RRq61tSd1uF4OnD1xG892braiyVVxlq4n10Gt+trGQMw32eUsfLWPZcpKunmlLy8vEj2gOJPUkDI7SrRFFtWbfotpcNXT2zmMY3x9GdtvEtZDcKZ9bUyy0sb8vjwDkduyxdHX1NA9zqaTRrGHAtDg4esEEFWyKJ1bzjfotHC6UTOK9fDwZOhuhZcairrHvkfLBKwu6kucwtHxdFjERVm8zGJXppVpabV7RH8CIiq0EREFQcBG5vaSD+1UoiGBX/wB3Lt+dK3/KH+9WCK1b2r0lnqaOnqfniJZe4XuV9+qbjQyvjMoAyQMkYAOfkVVPf5i2cVr5JnSGLS7Pmhrw47fEsMiv66+c5ZTwejNIrjpj99mYo7pDBfqutc6dkcwmDXxAa2awQCNxuM56q6jvUEUVSHXS61PMgkiEczBpJc0gE/hD0z3LXUVq8RasYZano/SvOZ7RHh4fIREWDuVOcC1g7hj6yqURCIwzHD5iL7hBJPFC6ejdEx0r9LdWppwSenQp8HpPzlav8tZ71h0W0aleWItGcOO3D6kalr6d8Z/TLIXqOkgus0VA5ppmhgBY8uBOkasHtGrKs4HxxzNdLCJmDqwuLc/GFGiztbNuaHRTT5dOKTOdsZ8WYF4pBQuoxao+S6QSkc5+dQBA3z3Eq0FZSNnLxbIXRluOW+SQgHvyHAqyRWnVtPX+zOvC6dc4zv8ArP1ZNl0pYn6o7RStdgjLZpgd9j+WoIbnPSVEstHpgbJsYgNbMd2HZz8as0SdW0pjhdOM53z3mZ/uyVNc3a7jLVvfJNVU5jDuvlamnf1YaoaF9BF+Gq2zSva7LYWABrv1nZz8QHxqzRPWztnwPw1IiYrtnt/DIV9RQ1uupZHJT1TsF0TGgxE9pBzlvfjBWPRFW1uacyvpacadeWJ2ERFVoIiICIiAiIgIiICIiGBERAREQEREBERAREQEREBERAREQEREBERAREQEREBERAREQEREBERAREQEREBERAREQEREBERAREQEREBERAREQEREBERAREQEREBERAREQEREBERAREQEREBERAREQEREBERAREQEREBERAREQEREBERAREQEREBERAWY4at9suVyfDdazxSnERcJOY1mXZAxl23Qn5Fh0V9O0VtEzGWWvp21NOaVtyzPi6J8EuDP0i/zuL3J8EuDP0i/zuL3LnaLs/F6X+nDyfZfE/8A9FnRPglwZ+kX+dxe5PglwX+kX+dxe5c7RPxel/pwey+J/wD6LN7uPDPCdNbaqalv3NqI4nOjj8ZiOpwBIGAMndaIiLm1tWupMTWuHfwfDamhExqak3z3ERFi7BERAREQEREBERAREQEREBERAREQEREBERAREQEREBERAREQEREBERAREQEREBERAREQEREBERAREQEREBERAREQEREBERAREQEREBERAREQEREBERAREQEREBERAREQEREBERAREQEREBERAREQEREBERAREQEREBERAREQEREBERAREQEREBERAREQEREBERAREQEREBERAREQEXafgFw1+bz9PJ9pPgFw1+bz9PJ9pep7J1u8Pn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n4BcNfm8/TyfaT4BcNfm8/TyfaT2Trd4Pefhfht5fVxZF2lnAPDTnuBt5wAP+vk9f98pPvf8M/m4/TyfaT2Rrd4R7z8L8NvL6uJIu2/e/wCGfzcfp5PtJ97/AIZ/Nx+nk+0nsjW7x9/I95+F+G3l9XEkXbfvf8M/m4/TyfaT73/DP5uP08n2k9ka3ePv5HvPwvw28vq4ki7b97/hn83H6eT7Sfe/4Z/Nx+nk+0nsjW7x9/I95+F+G3l9XEkXbfvf8M/m4/TyfaT73/DP5uP08n2k9ka3ePv5HvPwvw28vq4ki7b97/hn83H6eT7Sfe/4Z/Nx+nk+0nsjW7x9/I95+F+G3l9XEkXbfvf8M/m4/TyfaT73/DP5uP08n2k9ka3ePv5HvPwvw28vq4ki7b97/hn83H6eT7Sfe/4Z/Nx+nk+0nsjW7x9/I95+F+G3l9XEkXbfvf8ADP5uP08n2k+9/wAM/m4/TyfaT2Rrd4+/ke8/C/Dby+riSLtv3v8Ahn83H6eT7Sfe/wCGfzcfp5PtJ7I1u8ffyPefhfht5fVxJF2373/DP5uP08n2k+9/wz+bj9PJ9pPZGt3j7+R7z8L8NvL6uJIu2/e/4Z/Nx+nk+0n3v+Gfzcfp5PtJ7I1u8ffyPefhfht5fVxJF2373/DP5uP08n2k+9/wz+bj9PJ9pPZGt3j7+R7z8L8NvL6uJIu2/e/4Z/Nx+nk+0n3v+Gfzcfp5PtJ7I1u8ffyPefhfht5fVxJF2373/DP5uP08n2k+9/wz+bj9PJ9pPZGt3j7+R7z8L8NvL6uJIu2/e/4Z/Nx+nk+0n3v+Gfzcfp5PtJ7I1u8ffyPefhfht5fVxJF2373/AAz+bj9PJ9pPvf8ADP5uP08n2k9ka3ePv5HvPwvw28vq4ki7b97/AIZ/Nx+nk+0n3v8Ahn83H6eT7SeyNbvH38j3n4X4beX1cSRdt+9/wz+bj9PJ9pPvf8M/m4/TyfaT2Rrd4+/ke8/C/Dby+riSLtv3v+Gfzcfp5PtJ97/hn83H6eT7SeyNbvH38j3n4X4beX1cSRdt+9/wz+bj9PJ9pPvf8M/m4/TyfaT2Rrd4+/ke8/C/Dby+riSLtv3v+Gfzcfp5PtJ97/hn83H6eT7SeyNbvH38j3n4X4beX1cSRdt+9/wz+bj9PJ9pPvf8M/m4/TyfaT2Rrd4+/ke8/C/Dby+riSLtv3v+Gfzcfp5PtJ97/hn83H6eT7SeyNbvH38j3n4X4beX1cSRdt+9/wAM/m4/TyfaT73/AAz+bj9PJ9pPZGt3j7+R7z8L8NvL6uJIu2/e/wCGfzcfp5PtJ97/AIZ/Nx+nk+0nsjW7x9/I95+F+G3l9XEkXbfvf8M/m4/TyfaT73/DP5uP08n2k9ka3ePv5HvPwvw28vq4ki7b97/hn83H6eT7Sfe/4Z/Nx+nk+0nsjW7x9/I95+F+G3l9XEkXbfvf8M/m4/TyfaT73/DP5uP08n2k9ka3ePv5HvPwvw28vq4ki7b97/hn83H6eT7Sfe/4Z/Nx+nk+0nsjW7x9/I95+F+G3l9XEkXbfvf8M/m4/TyfaT73/DP5uP08n2k9ka3ePv5HvPwvw28vq4ki7b97/hn83H6eT7Sfe/4Z/Nx+nk+0nsjW7x9/I95+F+G3l9XEkXbfvf8ADP5uP08n2k+9/wAM/m4/TyfaT2Rrd4+/ke8/C/Dby+riSLtv3v8Ahn83H6eT7Sfe/wCGfzcfp5PtJ7I1u8ffyPefhfht5fVxJF2373/DP5uP08n2k+9/wz+bj9PJ9pPZGt3j7+R7z8L8NvL6uJIu2/e/4Z/Nx+nk+0n3v+Gfzcfp5PtJ7I1u8ffyPefhfht5fVxJF2373/DP5uP08n2k+9/wz+bj9PJ9pPZGt3j7+R7z8L8NvL6uJIu2/e/4Z/Nx+nk+0n3v+Gfzcfp5PtJ7I1u8ffyPefhfht5fVxJF2373/DP5uP08n2k+9/wz+bj9PJ9pPZGt3j7+R7z8L8NvL6uJIu2/e/4Z/Nx+nk+0n3v+Gfzcfp5PtJ7I1u8ffyPefhfht5fVxJF2373/AAz+bj9PJ9pPvf8ADP5uP08n2k9ka3ePv5HvPwvw28vq4ki7b97/AIZ/Nx+nk+0n3v8Ahn83H6eT7SeyNbvH38j3n4X4beX1cSRdt+9/wz+bj9PJ9pPvf8M/m4/TyfaT2Rrd4+/ke8/C/Dby+riSLtv3v+Gfzcfp5PtJ97/hn83H6eT7SeyNbvH38j3n4X4beX1cSRdt+9/wz+bj9PJ9pPvf8M/m4/TyfaT2Rrd4+/ke8/C/Dby+riSLtv3v+Gfzcfp5PtJ97/hn83H6eT7SeyNbvH38j3n4X4beX1cSRdt+9/wz+bj9PJ9pPvf8M/m4/TyfaT2Rrd4+/ke8/C/Dby+riSLtv3v+Gfzcfp5PtJ97/hn83H6eT7SeyNbvH38j3n4X4beX1cSRdt+9/wAM/m4/TyfaT73/AAz+bj9PJ9pPZGt3j7+R7z8L8NvL6uJIu2/e/wCGfzcfp5PtJ97/AIZ/Nx+nk+0nsjW7x9/I95+F+G3l9XEkXbfvf8M/m4/TyfaT73/DP5uP08n2k9ka3ePv5HvPwvw28vq4ki7b97/hn83H6eT7Sfe/4Z/Nx+nk+0nsjW7x9/I95+F+G3l9XEkXbfvf8M/m4/TyfaT73/DP5uP08n2k9ka3ePv5HvPwvw28vq4ki7b97/hn83H6eT7Sfe/4Z/Nx+nk+0nsjW7x9/I95+F+G3l9XEkXbfvf8M/m4/TyfaT73/DP5uP08n2k9ka3ePv5HvPwvw28vq4ki7b97/hn83H6eT7Sfe/4Z/Nx+nk+0nsjW7x9/I95+F+G3l9XEkXbfvf8ADP5uP08n2k+9/wAM/m4/TyfaT2Rrd4+/ke8/C/Dby+riSLtv3v8Ahn83H6eT7Sfe/wCGfzcfp5PtJ7I1u8ffyPefhfht5fVxJF2373/DP5uP08n2k+9/wz+bj9PJ9pPZGt3j7+R7z8L8NvL6uJIu2/e/4Z/Nx+nk+0n3v+Gfzcfp5PtJ7I1u8ffyPefhfht5fVxJF2373/DP5uP08n2k+9/wz+bj9PJ9pPZGt3j7+R7z8L8NvL6uJIu2/e/4Z/Nx+nk+0n3v+Gfzcfp5PtJ7I1u8ffyPefhfht5fVxJF2373/DP5uP08n2k+9/wz+bj9PJ9pPZGt3j7+R7z8L8NvL6uJIu2/e/4Z/Nx+nk+0n3v+Gfzcfp5PtJ7I1u8ffyPefhfht5fVxJF2373/AAz+bj9PJ9pPvf8ADP5uP08n2k9ka3ePv5HvPwvw28vq4ki7b97/AIZ/Nx+nk+0n3v8Ahn83H6eT7SeyNbvH38j3n4X4beX1cSRdt+9/wz+bj9PJ9pPvf8M/m4/TyfaT2Rrd4+/ke8/C/Dby+riSLtv3v+Gfzcfp5PtJ97/hn83H6eT7SeyNbvH38j3n4X4beX1cSRdt+9/wz+bj9PJ9pPvf8M/m4/TyfaT2Rrd4+/ke8/C/Dby+riSLtv3v+Gfzcfp5PtJ97/hn83H6eT7SeyNbvH38j3n4X4beX1cSRdt+9/wz+bj9PJ9pPvf8M/m4/TyfaT2Rrd4+/ke8/C/Dby+riSLtv3v+Gfzcfp5PtJ97/hn83H6eT7SeyNbvH38j3n4X4beX1cSRdt+9/wAM/m4/TyfaT73/AAz+bj9PJ9pPZGt3j7+R7z8L8NvL6uJIu2/e/wCGfzcfp5PtJ97/AIZ/Nx+nk+0nsjW7x9/I95+F+G3l9XEkXbfvf8M/m4/TyfaT73/DP5uP08n2k9ka3ePv5HvPwvw28vq4ki7b97/hn83H6eT7Sfe/4Z/Nx+nk+0nsjW7x9/I95+F+G3l9XEkXbfvf8M/m4/TyfaT73/DP5uP08n2k9ka3ePv5HvPwvw28vq4ki7b97/hn83H6eT7Sfe/4Z/Nx+nk+0nsjW7x9/I95+F+G3l9XEkXbfvf8M/m4/TyfaT73/DP5uP08n2k9ka3ePv5HvPwvw28vq4ki7b97/hn83H6eT7Sfe/4Z/Nx+nk+0nsjW7x9/I95+F+G3l9XEkXbfvf8ADP5uP08n2k+9/wAM/m4/TyfaT2Rrd4+/ke8/C/Dby+riSLtv3v8Ahn83H6eT7Sfe/wCGfzcfp5PtJ7I1u8ffyPefhfht5fVxJF2373/DP5uP08n2k+9/wz+bj9PJ9pPZGt3j7+R7z8L8NvL6uJIu2/e/4Z/Nx+nk+0n3v+Gfzcfp5PtJ7I1u8ffyPefhfht5fVxJF2373/DP5uP08n2k+9/wz+bj9PJ9pPZGt3j7+R7z8L8NvL6uJIu2/e/4Z/Nx+nk+0n3v+Gfzcfp5PtJ7I1u8ffyPefhfht5fVxJF2373/DP5uP08n2k+9/wz+bj9PJ9pPZGt3j7+R7z8L8NvL6uJIu2/e/4Z/Nx+nk+0n3v+Gfzcfp5PtJ7I1u8ffyPefhfht5fVxJF2373/AAz+bj9PJ9pPvf8ADP5uP08n2k9ka3ePv5HvPwvw28vq4ki7b97/AIZ/Nx+nk+0n3v8Ahn83H6eT7SeyNbvH38j3n4X4beX1cSRdt+9/wz+bj9PJ9pPvf8M/m4/TyfaT2Rrd4+/ke8/C/Dby+riSLtv3v+Gfzcfp5PtJ97/hn83H6eT7SeyNbvH38j3n4X4beX1cSRdt+9/wz+bj9PJ9pPvf8M/m4/TyfaT2Rrd4+/ke8/C/Dby+riSLtv3v+Gfzcfp5PtJ97/hn83H6eT7SeyNbvH38j3n4X4beX1cSRdt+9/wz+bj9PJ9pPvf8M/m4/TyfaT2Rrd4+/ke8/C/Dby+riSLtv3v+Gfzcfp5PtJ97/hn83H6eT7SeyNbvH38j3n4X4beX1cSRdt+9/wAM/m4/TyfaT73/AAz+bj9PJ9pPZGt3j7+R7z8L8NvL6uJIu2/e/wCGfzcfp5PtJ97/AIZ/Nx+nk+0nsjW7x9/I95+F+G3l9XEkXbfvf8M/m4/TyfaT73/DP5uP08n2k9ka3ePv5HvPwvw28vq4ki7b97/hn83H6eT7Sfe/4Z/Nx+nk+0nsjW7x9/I95+F+G3l9WwIiL6J8MIiICIiAiIgIiICIiAiIgIiICIiAiIgIiICIiAiIgIiICIiAiIgIiICIiAiIgIiIEZAlcCdyBj61MrCoJEoI64U8FSH+S/Z3Ye9Bc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hREQEREBERAREQEREBERAREQEREBERAREQEREBERAREQEREBERAREQEREBERAREQEREFtUfjB7FCpqj8YPYoUF1BU9GSH2FXaxSngqCzDXbt/YgvkTqMh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aV4W7nW2fwX3qtt1TJTVTGxNbLGcOaHSsa7B7DhxGeoQWd+8MnCvD/ABTDY6iofK7UWVVTENUdM7sDu89+M4+pb7T1ENXTx1FPKyaCVofHJG4Oa5p6EEdQviuz8AcR8QcN13ENBSCWgo9XMe6QBztI1O0g7nAOf2ZXZP8Ak2XSuqrdfrfPUySUlI6B1PE45EWvmatPcDpBx70Hc3Paxpc9wa0dSTgL1R1HJ8Xk8Y0cnSdevpjtyrCz+MaJc6/EtQ8W5vn6fX6u7O+EGTUT6iCOeKB80bZpc8uNzgHPx1wO3HatT8I1LR3Dh59t8XgqLxWsfTW1j8a2yPGC9vaA0eUXDoG+xWVuntVRfeF32mlio2f2YJ6VjAx0E3LZqY9o6OG31HoQg35FzaS0U1tvM8dy4MoLpPdbnO6mqZBC4uBa6QAl4yMNY5b9bImwW2CJlDHQNa3Apo9OmP1DTt8iC7REQEREBERAREQEREBERBCiIgIiICIuN2ypnP8Ayn71TmeQwto2kRl50g8iHs6IOyIrS6XOjs1rqblXzCGkpozJLIewD9p9S5czw7UzeVXVXCt3gsM0vLjuRblrjv2Yx2dA49D3IOuItS4s8INp4Ws1DX6ZLhJcSBQQUu7qjIBBB7t2779RsVrlN4XK53EcFgreCbpTXOUtcYWyCTTGT5+wGWjfJ9RQdEiu9tnuc1sir6V9fA0PlpWytMjG7blucgbj5Qrxc04fqOGZfDbf6aks80N8ipjJPWOmzG8fggdLOwnU3f1HvVoPDbHVyVtLaeFLtcq6klcx8NO3UAxpxrLmg4yegwg6lPPDS08k9RKyGGNpc+SRwa1rR1JJ2AUVDcKO6UjKugq4Kqmk82WCQPa72EbLSLdx5YuOfBxfLlLRSOgpaWbx+ge/ywAwuwHDvAOHbb+xW/BvENgsfgkF8s9mrorbG95FIw86ZzuZozknfJx7Ag6Qi5hReGLF+obbfuFbpZIrg8MpaiqGA4kgDILRgZIzgnGRldPQEREBERAREQEREBERAREQEREBERAREQEREBERAREQW1R+MHsUKmqPxg9iw9/vlFw3ZKm7XBz201O3LtDS5xJOAAO8kgdyDJItL4ct92vt1h4rvsjqdmgm222GXLII3Dz5CNnvc0+wA9/TdEGQpzmBuVKoqb+Tt+P9ql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WC4x4aj4w4UrbDNUvpo6rRmVjQ4t0va/of1cfGs6iDUOFeAoOFuCarhqKukqIqjm5ncwNI5jcHbPYrTwc+DSm8Hf3S8XuUtb49ytXMjDNGjX0wTnOv6lvSIPHMa9pa9oc09QRkL1EQUljC9ry1pe0EB2NwD1/YPkVnUWmnqbtRXFxe2ak5mgNwGu1tDTq2ydmjG6vkQYF3Bdge5jn0Jc6M6mEzyEtOCMjyttiR8aylBbqW2U5gpIyyMu1EF7nb+0k9yukQEREBERAREQEREBERAREQQoiICIiAuCT3+18N/wDKXvdfd6ttLS+KsZzHNJGowQ4GwJ7F3tYit4U4cuVY+rr7Baqqpkxrmno43vdgADLiMnAAHxIOfeEO/wBr4+8GV8p+Fq4XCaj5M88cUbwdAfntAzs0n/urVb7x3wxV+AGksdPVMkubqSnpfFGtOtsjC3U47bDySc9uR3ruVssNnsplNqtNDQGXHMNLTsi14zjOkDOMn5VbQ8I8OU90NzhsVujri7Vz20zA8O7wcbH1oOK8Z2+eycB+DZlXMaK90lQzlVM/4qmzpceZ183EfzStk4SgivPhHi4nv3F3DVbdY6Y01JRWmo1NwQRnyjqJ8p22D53qwsr4VOH77eK2w1VDbG3q1UU7pay1GYR847BrjnrgZ2369DkrUXeD+u4o4itE1DwVFwjR0M4mnqXVDTJLgg6Wsb2jGxPf6sIMnwl/+stxb/i8/tp1gPBLxdYeF73xi29XKKjdNVB8QkDvLDXSasYHXyht1K7vDaLZT3Oa5w26kjr5m6ZapkDRLI3bZzwMkeSOp7B3LmHg98Gs1JVcSDi2x0k1PVVjZ6Ns/LmHWTJGCdOzm9yDVeAIJqngrwo31kL4rfcKao8WDhjOGTOPyB7R8vcrmx8VXLhD/k5UdytUbTVPq5IGyubqEIdI/wAvHQ9MDO2SOvRd0ZbaGO2m2so6dtCYzEaYRDllhGC3TjGCCdlCyx2mK1OtUdsomW54IdSMga2IgnJ8gDHXdB8y8ZVNJVScNS/DWr4iuMs7ZahjnfgafOnZrAMNOcjGc7dAvqlYWHg/hqnpBSxcP2ttO2QTCPxRhbrAwHYx5wBO/XdZpAREQEREBERAREQEREBERAREQEREBERAREQEREBERBbVH4wexW00MVRC+GeNksUjS17HtDmuB6gg9Qrmo/GD2KFBp9k4dufCt+FLanNn4YqdTjTyyHXQPwT+Dz5zHHbT2E5787giIMhTfydvx/tUqjhaWQtB64U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hREQEREBERAREQEREBERAREQEREBERAREQEREBERAREQEREBERAREQEREBERAREQEREFtUfjB7FCpqj8YPYomtLnANGSUHgBJwOqvIKbThz/ADuwdyrhgEQyd3d/cpkBERAREQEREBYjievuVr4arq20UXj1whjzBTaS7mOyBjA36ZWXRB8/Xfw0+EGwRRy3fg+moY5XFrHVEMrA49wy5Z3hzwjeEe8Xe1squC2w2yrmiElU2nlAbE4jLwS7HQ5ysB/ylLvE6ex2ZjgZWNkqpB3A4a3/AEXrqvgwvUN98HFkqYnhzoqZlNKM7tfGNBz3Zxn2EIOYWWsqT/yo66nNRMYA+X8GXnT+I7ui6b4T+ILhwv4P7hd7XIyOsgdEGOewOA1SNadj6iVyuyf/AK1dd+vN/qF0Dw4/2pLv+vB/rmINBsPE3hr4ms8N2tMNFPRTFwZIWwMzpcWnZxB6grJ+MeH3+4qH5ab7Ss/Bh4WeE+FvB/b7RdKqoZWQOlL2sp3OA1SOcNx6iFt/3+uA/wC7qv8AyR6Da+CncSv4aidxZHGy7cx+tsejGnPk+aSOi2FYbhjii18XWj7qWiSSSl5jo9T2Fh1DGdj7VmU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EKIiAiIgKnLnuLWY26uPQKpVU4/AMPa4aj8aCnkHtlf8AEB7l7yD6aT6vcpUQRcg+mk+r3JyD6aT6vcpUQRcg+mk+r3JyD6aT6vcpUQRcg+mk+r3JyD6aT6vcpUQRcg+mk+r3JyD6aT6vcpUQRcg+mk+r3JyD6aT6vcpUQRcg+mk+r3JyD6aT6vcpUQRcg+mk+r3JyD6aT6vcpUQRcg+mk+r3JyD6aT6vcpUQRcg+mk+r3JyD6aT6vcpUQRcg+mk+r3JyD6aT6vcpUQRcg+mk+r3JyD6aT6vcpUQRcg+mk+r3JyD6aT6vcpUQRcg+mk+r3JyD6aT6vcpUQQGORoy12v1O2KNcHDIU6tyNM7wOhAd+0fuQVIiICIiCCWN0kwDR2K5ihbE3bc9pXkf4x3sH71KgIiICIiAiIgIiICwHGd/quF+FK68UltdcJKZmowtdpwO1x9Q6nHYs+vCA5pa4AgjBB7UHBPBhwVc+MuIK/jnjKnMkdXG9lPDKzAlD2lhcGnowM8lvfnOdt4bBYuOPBXx8202ejddbFdJwGF+RHj+c5wH4N7W5ycYIHQ7Y+gkQfPdk/wD1q679eb/ULtV9uPDAjdbOIa20BkjQ91LcJYsOGdiWPO4yNjjqFzi18C8Q03h+quKZaFos8jpC2fnMJOYtI8nOrr6lt3Ffgv4a4zuzLnd4ql1SyEQgxTFg0gkjb2uKDRfCnD4PG+De7GxR8Li5Dk8k0LafnfjmatOjyvNznHZlQ+CWLwfv8HlEb/Hwy648yXmGvEBlxrOM69+mMepbH94Hgb+567/Kj7k+8DwN/c9d/lR9yDcrDcOE2AW3h2ssrQSZBS2+WIe12hh+vCzy0jhjwU8McI3lt1tUVU2qax0YMk5cMHrst3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QoiICIiAqoP5PF+oP2KlVQfyeL9QfsQSKlz2sGXHHYPWqlG7+UM/Vd+0IHOb3SfRu9yc5vdJ9G73KREEfOb3SfRu9yc5vdJ9G73KREEfOb3SfRu9yc5vdJ9G73KREEfOb3SfRu9yc5vdJ9G73KREEfOb3SfRu9yc5vdJ9G73KREEfOb3SfRu9yc5vdJ9G73KREEfOb3SfRu9yc5vdJ9G73KREEfOb3SfRu9yc5vdJ9G73KREEfOb3SfRu9yc5vdJ9G73KREEfOb3SfRu9yc5vdJ9G73KREEfOb3SfRu9yc5vdJ9G73KREEfOb3SfRu9yc5vdJ9G73KREEYmYSB5Qz/OaR+1SKOo/k8v6p/YpEBQO/lDv1G/tKnUDv5Q79Rv7Sg9REQEREHsf4x3sH71Koo/xjvYP3qV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BCiIgIiICqg/k8X6g/YqVVB/J4v1B+xBIoz/AChn6jv2hSKM/wAoZ+o79oQSKOeR8cRdHC6Vw/IaQCflICkVtXmVtHI+GXlFjS4u0ajgDsztlBai7hvjTZoHQSQMD9Mj2+VkEgAgnu+tXEte2G1ePSMOkRiQtB7x0WK5Y+5Eh+5j3sfG6QyyyMe4kjzjv1V1LStqLVSczmS0zY2F8DGjMuwxnfoOuEEtfdRQyvjMYcREJBl2M5dpx+9S1VwZTTclsM08gbrc2FoJa3vOSPXt12WBrIDy3PmhqyxsQjbJNG0lnlgjcH4s9Vl5XvobnPOaeaaOeNgaYmaiHNzse7ORv06oJn3BmqhMQEkdW7DXZxgaS7P1KWrq20kbDodJJI8MjY3GXOO+N+mwJ+JYWKgfRzWbmvk5pldrjLyWtJY44A6LLXSON1BJK/WDADMxzDhzS0HoflHxoInXQx09Y6SmfHPTQmUxucMOGCQQRnbYhTS1j44ontpzJzG5OHtbj5SFiJp6VtrrZZDXzTTUzmukkpnjbScAEMDQNzurivonTR0dUwNfyoizlup+bnVjfGodMIJHXyPxeCRsEuqWUR6Sw4Hl6DlwBb2HbKyy1mdoMVO2aKoic2oi0lsRiiA1g40BxGc539a2ZAREQEREBERAREQFpl9dWcRcYM4XgrZ6K3U1I2suEtNIWSzanOayFrhu0HS4uI3IwNsrc1qPEFuu1u4ih4osdI2uk8W8UrqDWGPmiDi5ro3HbW0l2x6g464QWNy4Dp7HQy3PhKeqttzpmOla01MssNTgZ0Sse4hwPTPUdc7LbLDdY77w/brtE0sZWU8c4afydTQcfFnC06/cS8S32x1tBw5wpdqarlicx1Tcmx07YgQc6PKJe/sGNskEnAWxcF1trq+FaGG0mRsFHE2kdBM3TLA5gDSyRvY4Y3+XtQZuf+Ty/qH9ikUc/wDJ5f1D+xSICgd/KHfqN/aVOoHfyh36jf2lB6iIgIiIPY/xjvYP3qVRR/jHewfvUqAiIgIiICIiAiIgIisrtcorTbZqybcMHktz5zuwIJquspqGndPVzxwRN6vkcAFgazj/AIZoGNfUXItY7o5tPK8fK1pXMLpeK+81NRUVM3NpXDTqAwI/UB6l5R08cVq8TmPOy8Dyh7VjbVwtFcuh/fV4L0k/dnYdf7Fm+wn31eCtOfu1t/gs32FzCi4Opqy8VnOeyGmazXudui0Gqowy4VELCXRxvcG4HUK9dSLKWiYfSFT4UODqSGKae8aY5d2OFNMQfkYrb78HAn59/wA0n+wuB0Ubrjb5bdM0NcAXwud2Eb4WrysMcj2OGHNOCr1xKnPL6lHhe4FccC+b/wCCT/YXv32+Bz/+O/8ANJvsL5WBwc9qk5pJGnZX5Uc8vrCPwk8IzMD47u0g9PwEv2V63wj8JvBLbqTjc/2NL9lfLNHUyMds8jJWblucUdQ0QvOzQMhZW5olPO+hWeFLg2R5Y28ZcOzxWb7CzVPxNaauPXDUuLeuTC9v7QuBWO30ZjfcqzDC462a9t/Ytik4mnu2mgssDsAYkqCMNZ7PWs5vbOIbRG2ZdWPF1j8b8VFdmb+a2J5x7SBgK1ruP+GLbOyCqugZK/zWNhkefka0rlVRXwWaHxGllElY/wDGSE5x6yVp1fN4vVc6KUPq9WTK45JWkTKszEPoeTj7hmKAzSXLTGOpdTyj6tKsHeFfglpwb2M/4LN9hfOFVc5qrX4zO7yzkgFYudzGAct+rJ7VpFZ8WfO+o2+Fjgl3S9/5rN9hVffU4L0k/dnYf+6zfYXy1TuL52DPashVAxnIOxHRRO0nPL6Rd4W+B2nBveD/AIJN9hU/ff4F/Pn+aT/YXzJJjWC7orZ2NRDN2noVOIOeX1J997gXH/tz/NJ/sLz77/Av58/zSf7C+XCx7XYKoJxsp5YOeX1OfC9wKOt8/wA0n+wg8L3Ap6Xz/NJ/sL5WXocQnKjnl9U/fc4G/Pn+aT/YT77vA358/wA0n+wvljmH2KoO2705YOeX1L993gb8+f5pP9hXlD4SOErix7qW7teGedmCRuPlaF8oBwdt0Kvo4aiiEczXYc4gtaD19qrMdjnl9cU/ENqqohLDVhzDuHaHD9oVD+JbQx+g1gLsZw1jj+wL59snGIrJW090mdCGDDWxDAJ9a2G48YUVtpoqenMQc8HmSDtHcPWsptaPA55driutHMwPjlJaehLHD9oWNruNOH7ZUTwVlwEL6eETy5ieQxhyASQ3G+DgZyVoNm4rgqKCJ5m5QbsNZ/aqOJrdS8S1NurqCmguD4HvZUtbIwEsdG8DziAcOIIyoi853TW+W7z+EPhWnjnlkuo5cEccsjmwSuGh7tLCCG+VknG2VVL4QeFaeobBPeIoZXM16JY3sIHryNj6jgrjD+Ca6DTRxxSM8ZdCySGWSna2ZjJA7ysPJPTs3Klr+H7pZKVsTYKuOCiDjJLQsikbUDUXa36iCHYIBByNlfmhfLtDON+HZKqemZcQ6WnkMcgEMmA4dRnTg9exT/Cuy4B8c/8ApP8AcvmtlzjlgqrkyeegbUVj3RU0DWuDQeoG2dsD1bq7puJp4XQzePmSGoik0sn0gse3GDt7Sqzac7K2543h9FfCmzf3Z/8ASf7k+FNm/uz/AOk/3L5vt95uF0oHyw3WojmY1p1SNaGOcSAWjbsz9Su473W09S6RlxlqWUtUKepZI0YOdsjA78KOeUT6zGdn0L8KLP8A3Z/9J/uXnwqsv92f/Sf7lzncgdq9J22VfWyw9fZ0CXjKwwsL5K1waOpEEh/Y1R0HHXDVzn5FHdGSS/zOW9p+toWgPa1wIPctZuNixUeO288mpbvlpxkq0amV662ervTrtRMfpdMQ71sd7lX90aUjPN/8p9y4fb/CDWQSNobzTuc4bCXHRbxRXaKaJsscwlYeoB6KJvZpzt5FwpT0l/8AKVrtz8JPCNnq3Utdd2xTt85oglfj42tIWucWcW09gskszXh07xiJvblfO9XVy11XJUTuLpJHaiT3rWmbdTnl9P8A33eBfz5/mk/2E++9wLjP3c2/wSf7C+WcHIaei9ecnT3bLSao55fVTfCrwW+HmtvOWZxnxWb7Cqk8KPBsMrI5Lxpe/GkeLTb56fkL51oaZptzoeewSatQBUclvqKyoZK+UcxpA09Ngspsesl9JP8ACXwjHLyn3bS/uNNL9lW0nhb4HieWPveHDs8Vm+wuCSvmfFI8s5z4/Nd3DphatKHc9xeDqzkhTSebqc8vqqLwocGzBpjvGQ44H9jTDJ+YqZ/CnwZTS8qa86X93i0x/wBxfN1DDNHDFM7I8rLArq9wl08cwbuWgnKjm3wc8vof76fBhdp+7O5/91m+wjPCnwY9pc28EgbH+xZvsL5qc4Gqjc7II6AdCpKZsg5jwd9xpU5OeX0k7wpcGtbqN42/wWb7CjZ4WeCZHBrb1knp/Yk32F85vdpjcwg56EqwnBp5I3sOwCQc8vqJ/hN4PjAL7vgHf+TTfYUTfCtwU5uoXrye/wAVm+wvn6EuqqRv4PUSNh3KyLP+oDenVRFj1kvpD76XBhZrF5Gnv8Wm+wqfvq8F7f8APXX/AN1m+wvm1reW04GADjHeopMxua4fldhU5OeX0ufCrwU3resf+Fm+wqHeFvgdgy69/wCazfYXze8MlYdQwe9WMzWt3zlTG5zy+m/vwcCfnz/NJ/sKoeFzgdwJF7yB1/sSf7C+Vu05V1SAuZKGnyiOityp55fT333uBcZ+7n+aT/YVTPC1wRISG3vJAz/JZvsL5fLNPnAqqIEyE4xqGFGDnl9QffX4K/PX+azfYXh8LHBIOPu0c/4JN9hfM48uUNbnSCpW4bIdgSeig55fSjfCvwS7pev81m+wvT4VOCwTm9dBk/2LN9hfNzI2sLQW4eT1Kinc4yOYGgEjfHaoiUc8vpL77vA2cfdz/NJ/sKtnhW4KkGW3nP8A4Wb7C+XzEWyYdsr2B7OWG6SCO1TJzy+kz4WOCWnBvRz/AIJN9hSs8J/B8jS5t3OB2+KzD/cXzfCYy9xOnI7Cr0O1R7u8nuA7FSbJi76Bd4UeDWjJvH+bTH/cXjvCnwY1mt15w3/BpvsL59dTsDS4O67gKGop4JmjJwAOmU5k8z6DHhc4GJwL3/mk/wBhXEfhO4Plbll3yP8ABpvsL5qZTMABAG5xlZGIRxyNg/K7Em3ZXnl9DHwmcINODd9/8Hl+yqfvncH69H3X8ru8Wm+wvn7xYuny89vTKhrHRw6ZWHyx13UReZTzy+gX+FjgmNxa69EEdf7Em+wvGeFrgd4y295H+CTfYXzHWVvPkdpGlvdhRQNLxjfSVrEI55fUP32uB84+7fyUk32F799jgn89f5rN9hfMjiIvwcZ3/aoqjmsGXjTn8konnl9RHwq8FAgG9DJ6f2NN9hejwp8Fk4F5Gf8ABpvsL5WMjnOaQSCOmEa6TmHBIJTCOeX1Y7wn8HNxm8DfuppT/uqh3hT4Mb515x/4ab7C+XmPkALi4/KqTK6V3U57VGJOeX1CPCvwScYvXX/3Wb7CqPhU4LH/AOOf82m+wvlsBzCR1BV9AWhvXU7uSdjnl9Nx+EvhGVhey7gtG38nl+yg8JfCJGfut/m0v2V8407nMjJB7VcjW9pICpzStzvoJ3hQ4OYMuvGP/CzfYUZ8K3BQGTev81m+wvn2ZrmRhwGrI3VpNTa4nHS4PaMuJUxbKOeX0azwr8FSOwy9ZP8Ags32F7J4VeC4iQ+84I6/2LN9hfM1IXMnwxoePOcCcbKu6OikcZmk5eBjB6K3ijnl9Ifff4F/Pn+aT/YT77/Ap/8Ax5/mk/2F8tdevVB52yvynPL6oHha4HPS9/5pN9hXcPhI4SnaXR3cEDvglH7Wr5XgZqOSFk6WpfG4AMLwp5ETqS+lvvjcKb/869P/AHeX7Kjd4TeEGedd8f8AhpfsrgWoPZkuDfUsVX1HKa5owXHoqzBGpL6XtnhD4WvNSae33MzSt6gU0rfrLQFm/utRag3n7n+9PuXGfBpYTQ2ttfIMSTHOO4LfWya3Pd1aOhWcyvFpbU+60UYcXzYDRk+SfcsW/jfh2NxDriAR1/AyfZWl365mGjla12C8ADdc/lqS4ubv8e4Vq7qzqO3O8IPC7CQ654I/93l+yoIPCZwhUVbaSG7F87jgNFNN+3RhcHrqnxeB73HbHRZfwZWYVlylucrfIZnQT0ypnYi8y+gPuvQ7fh+oz5jvcvWXWieSGzbjr5J9y10FhaQ4fKrG4zilp3PB2xtlUzK3M2Kfi+xU0hZNXaXDqOU8/wC6rR3hB4XacOueD/g8v2VyqsrHvc8vw4E9vVYKrlj0awcaR2q0KzeXapPCdwfE7S+8YP8Ag0v2FmaLiS1XCmbU01S58LujjE9uflAXy/aqWS9XuOFu4c7cepfQNup22+ihpiwaWtxhRM4TFpltH3Votvw3X+9PuVtUcSWik/H1gZ/3HH9y1+drQCYn6cDOCtEv9a+Sdwc3twCOiROSbYdMfx7wzHnVc8Y/7CQ/7qtJ/CjwbTfjbzp/8NMf2MXEKyfSwgEjC06uqDPUYzs0q+FYvL6ab4W+B3u0tveT/gk32Fdw+EjhOeVscV11vd0Appfsr5WhjLsuBGAN8rong3tBqpJJzk42GRndVnZbnl39l7t8jA9k5LT0Oh3uUrblSPBLZgcDPQrVnxVFE2NogL2AdWhWN1ujaelllZ5DgMkDtKrlPM2So4z4fpZTFNcA146jlPP+6rWXwicKwjMl0wP8Hl+yuKXGufLM95I8o5OVg6+qLYjnzcdcq8Qp6yXe5PCzwRE7S+94Pd4rMf8AcWTtvHHDt3p3T0FwM0bTgu5Ejd/jaF8mR5qqxodvqdhb/auIKm1RmGCNkcYwcaeqracLRaX0OLvQkA844PQljvcop+ILXTMLpqsNA/vHH9y5JJx1OyKJrw0gkZWOu/FzKudkYYNJ3Jyqc62Zdgfxrw/G0OdcMA9vJk+yrSXwkcJwnEl1Ld8fyaX7K41V8QwvhETNJOeixktUyoDjUBrWt6DvSbo5pd5d4RuFGAl11Pk9f7GlP+6oofCdwfUOLYrsXEdR4rMP9xcWZJC6mBjbqLdi7GdQWJlFPBIZdejUcDSeirGrMo55d/m8J/B9O4Nlu5aT30s32FT99Lg3yf8Annzun9jTfYXzrXNOiMPkMnl7P70fHBJUtMbiI84eT34V4tsc8vo775fCOkuF2yB1IppfsqI+FPgwNc43g4b1/sWb7C+fjLBSONOXnSd1CwcuJ5c4HWSkWnxRzy+g2+FvgdztLb3k93ik32FW/wAK3BUZAdesE9P7Fm+wvmq3U/Pnlds17N2g9quJKZjXEvaTI0Zx2BWynnl9HP8ACpwXH515x/4Wb7Clb4S+EHx8wXfyeuTTyj/dXzVSROqKgF4aWt87PRXF6mLQxsTMR7bhV5t8HPL6FPhY4JDi03o5HX+xJ/sKoeFbgs4xeTv/AO6TfYXzrRnxp7pHRN0NHlFKqtbCAY2tG2w7VMTmcHPL6Mb4UuDXnDbwSf8ABZvsKl3hV4LZ515I/wDCzfYXzM2um5wc0hpPUKOone52kPBwcq+JOeX02PCzwQf/AMd/5rN9hUnwt8DDrfP81m+wvmJszW7v8oqFzw52cYU8pzy+o/vucDH/APHn+aT/AGF6fC1wOBk3vb/BJvsL5aY8avKGyuGOZzB3JynPL6hj8KnBcoyy85Hf4rMP9xTHwk8JNAJu2Af/AHaX7K+aKbVJ5BAEbRnKzNFNFVU4ZI9uonG/csrWmDnl9Anwi8KBpJuuw7qeX7Kth4U+DCMi8H/JZvsLiToI2Rlgk8knGpWNMad001O9hJY7A71SNSfE55d7++nwZkD7sHfp/Ys32FX98/g85/53O3X+xZvsLhNdTN5DGsjGNXUdV5PSNEQbAMlwy9pO6mNTJzy7ozwqcFyOLW3nJHX+xZvsKQeE3g8gEXfOf/dpfsL5nqIn0uXAEB2xz2KGGaV1QxsRc7oCr5nGTnl9RffG4U3/AOdegz/J5enzVaHwscEh+g3ryu7xWb7C4U+qp6elMrTmTGkgrWomPqJnuY1zn5yAFFbTPU55fUUfhK4SlDiy7ZDRk/2NLt/5VGfClwaJBGbwdR6DxWb7C+cKd9XCyVpHlvGMHsVjJJVNPMPfspiZOeX06fCjwa1xBu5yOv8AYs32F6PChwc4DF4zn/3Wb7C+eaGu10j5HxtB6O1DZQOmgZrkiPdgAqvNKeZ9Hnwm8INcWm77j/3ab7Cpd4UODmSct14Id3eKzfYXzrJUc6Nz2jBOBsqHPeYcOGZBu3Cc0nNL6LPhT4MBwbxv/gs32F799LgzIH3Y3Ow/sWb7C+dSWOhY8ANd0IK9EIn8sDyu7Kc8nNL6LHhP4Ozj7sf5tL9hD4TuDwcfdf8Azab7C+ddD9MkekBo3JKiiL2lw3IPQHtTmk5n0f8AfO4PGP8AnjrsP7Gl+wqx4SuEi3V91jj/AAaX7K+dHta8scHAFrT5PaCjYn6WuE50bktKc0p5n0xbONeHLxMIaK7QPlJwGPzG4nuAcBlZ5fJELHPkfI1+ADuF1nwX8dVMtazh66SmZrhimne7Lgf5hPaMdO7p3YmLJiXXkRFdIiIgIiICIiAiIgIiICIiCFERAREQFVB/J4v1B+xUqqD+TxfqD9iCRRn+UM/Ud+0KRRvDg9r2jVgEEe3HuQSKmRjZY3RvGWuBaR3gqnmO9DJ8rfenMd6GT5W+9BZ/cWi5fLxUaMadPjUuMd2NSvo2NijbGwYa0BoHcAqeY70Mnyt96cx3oZPlb70CeCOphdDK3Ux2MjOPWpFHzHehk+VvvTmO9DJ8rfeg8lp45pYZHjLoXFzDnoSCP2EqqWJk8L4pBqY9pa4ZxkHYrzmO9DJ8rfenMd6GT5W+9BZuslE6MxuFQWEaS01UuCO7GpX7WhjQ1owAMAKjmO9DJ8rfenMd6GT5W+9B5PTx1LGslGWte143xuDkfWFKo+Y70Mnyt96cx3oZPlb70EiKPmO9DJ8rfenMd6GT5W+9BIij5jvQyfK33pzHehk+VvvQSIo+Y70Mnyt96cx3oZPlb70EiKPmO9DJ8rfenMd6GT5W+9BIij5jvQyfK33pzHehk+VvvQSLHQ2Kgp79PeoIjFW1EIhnLHENlAOWlzehcOgd1wcK95jvQyfK33pzHehk+VvvQJ/5PL+of2KRQvL5GFgic3UMEuI2HxFTICgd/KHfqN/aVOoHfyh36jf2lB6iIgIiIPY/xjvYP3qVRR/jHewfvUqAiIgIiICIiAiIgLTePHveLfSMOeaZHaP5xaGj/eK3Jc78Jdymtl1sEsNMZy7xhpx+T+LVb/lTHVzuS5UtHGW6pGRB5bKC3yHEdx9qqpLuw0MRjcx5nyW6+oV9fIaSSyfc6VzXOdIZhpbgsJPTPxrFUlHyYaelMTHthJLJO3Ue/wBXVYZjC2N2ZpbiH0MjqhzWaTy3j+co4DapaKQsjhMnmtB6jdYK4VckXMa+NuIz5TQNnHvVlb54GTmoycHfSOxV5J6wtzeCqvs0lNUufTyF2CCXDoM9iwvFFnNOI65jMB4xIB2O71tM13peU6IB2ZHAgfzSp7jSmagcyrw9lQzAc3sPYVal5iWNqR4OVbfGmN9lcVNHNS1klNK0h7Dg7divLPSPqLlA0wcyPUNTTtkA7rs5tmWEMEzW0ro+X5R6Owq4IHyvGhjj7B0W9y8NWe3PfdHVAmoD+Qx2dJ7iru2UcdzjL4KEUVsYcmR+z5f/AEWfNlaKMXw/baq+RBkjHMhjOHzPO2O5qyV5vtPaqZ1psQYC0Ykmb+T7ysTxDxXzY3Wuzjk0wOkyNGNXqCw9O6WKIRcpocRu7rlUnbotNvBYVj5ohtM92rznE7lYx8spfkuJI6brLS08sbXMedQO+e5Yypa0dBv2YWtMM5RFxecuIVJAHQgqhwHevB0wtMoXVIczAYGexZeSN8tPqDRrCx1thcZhJo1Nass5oD8tcQ3uWVp3QxbmmR2lw6KjkDYjsOyyj26pN2tyRsrKo5kYLWDcnsTKXmkSEMGC89FYzx8qQtznHVX1IxzMSlpOOisZ3F0ziepKtAjyvERaIeYVQJ+ReDZeg9qhK7p6R9RG+TIAaFcQbN0ylxP5BKppamSKndG1jTqPXtV/SgupZGkAnq0Y3CzmdxBYaalqr4+OrDJDyJXU8Mr9DJZwBoa49x39uFm30NEJqpslNTx1osFZLU0sbuYyCUZ0kZJ0u04OM7LWaSpZS3ejqpoOc2nqY5XxEDyw1wJG+2+FeTVdogNbLSR3WCapiljIBi0kP6tO/RJ3aVmMNmprXbzdrBQk0bWy+JzSMmqXOfJqa1zmlhyMEkqmejMVxbJSikggis9PNPzXvjZkyObq8gjJyQN1rdFxXdKWqt8szo546R8J0clgc5sZGG68Z6NHatr4craa/XMvdXOtwbQQ0b2PZG8S6XOcdnZGM6cKJjHVPNC1qZqUR3yut0sbn0kVvfBOXOeIpebHrLS7JA1ZV7cYxJFxBSRVXifirhA+onne4Ttc58bhJnIyS3WMBXd2ZSU1dLb/ABltwoahtMZT+Cj0Bk4fIMNAzlrRjrusu7hQcQcJ1U9NV1NS90TvFYJwxmX6dLS9wALyAcAlUm0Qc0NMrqGN3hDuFtitMM0D65zWkvfGyBgA1kBpAAA3PsVtV2umq+HmzWuGKIOu9VHAxxHMki0xaGjO7sA5x3FdKtPBc9fcrncbo51LT19UZX0TdJdI3Aw10jSfJz1aFVDwlUT8T6K61QvtDKyoqA5z2FjmvjjaxobnIILO5Rzwc0NJsVtqprnQtuHDlHFQPlxUO5DmBoAJOHa+vT5VgbTTFkP3NEczZn1LXVb5Bswt7M9u+F1FnBcvwlNM+0w/cMXB1WDqbo0GnEYboznOsZ6K74g4Lt0ttmNExlE6PdjIhpBKrNonZFr7bMXNdqakbrnla0d2Vc0NdDXwc2B2phK0qn4YqY6kC6SyNx5urcOC3CigjpKcRQtDWY7FW0RDktWIXvsCaAdiF5kADfcqobKijF3W1Q18Wl7Gg9Q7uWpyOu3DEjqqB7nwx+Vg9MdP3rfXtBznoN8rnnG3EDXudbKV2W4xI74//RaaeZnDSky1W5XWtvE3MqZS8joCdgrXl6N3dvQpCwE6iPJ6dVdvgJ0NbgjsXV0bMechy9aMuGVXNE+OQhwwUhHlbNyexTnYXNOXiUODHEgYWcibLNLBVuDsgY09MgbZUVsZJypC+MAgbZV42dzoWyvbyiw6W9xC5rTuqxslxfT1M7YckPdnB71ZVWguJlbokduVdXWldFIZicudg5BVg9/jUjdWSQPOWlY2TDYKNr5rMyUYxHloyvb48y26mmyNRZjAXlqmAsjoXHYSEnb1KmYMdaI3F/mg4B9pWf8AmGMA5lNE4bPB6qWmc51S6LPnDcqCmcXUkjWjfPyK4gIbLztTcaNLR61oEzHnVJ0JO4Ks5YjKGtO2CshMHmJurr3d6tRK2SRhAJLD0HakDKw5gg8k4cBsVaiozM4ub5R6kd6vYmmRxfqGMbNUJgcJdbmgBzuhWcTuhBpDnHfcb4Vq9oeSHDODthXswY+ctaC1x2VtLA1j9nEYGD7VaEwia/S0tO7Srd8erD2kAdxVUkbhuCdONiVTK3lwjSTn1q8JWUjSJDnG6mpnmMFwA6KB5JO/VI36HZCv1GSMrJImAEa/YqZGYkje0bdSMqGE5ie/bI7CvZZHcvLtsDYjoq4EsQljcSGgt6lVse4v16QT2KAVEhBDATqGCpYXctukDLu1RMC/bGCxkj3YPVHcnmGV7g4tHQKwqnzaQCQRjG3YreWOSIAnJDupURCFUs/NmLneSM7L1s+zhnA7FE2B0jC4OAI7Cog7BxhXwlfxEyHJ6d6ysOkNADuxYRkjpMRt7Vc6+Qw9dQ67qk1RhkPwodrfjT0BCgnkBZIB17CsY+vlc3AO3cqGTvLtz1SKGGaoYhI9jXEqcRugqdUjskjAWNpLhHG7L84aNvao3XGSSfW/oqzScpZ8zMGHdSOpWMmgmm1ObuB3pR1MTpPPOT/O6K/ZCY3POoGM9SCqdEteqaRzA3Iwcbhe0JBywnG3ashXkcox+dk+S8dVjxHiM5G/eFtE7IVOpJHHWD03BUFXK55Grc95V1SPe2F7ySWtyMKwkcZXEk7dimBNb2B9QAcY9aveVFJI5rm4c0+ThY2GU00mS3Jwr6OrEuCI9/yilgmja3W0NIz2lWZIBwD1V3UapGEMBAPescW4fg7HuSou2vDWDKuYJi0Bzcb9chWADtOwyp44pHtznA7kmBmWSxFhZnU49yqM4hIBJVrGfFxG/lggZzuo4o5K5znhxDQd/UFngZWle+rlLQzTGBnJ6KioNQ9pYNODsoqebksLAcs06fYVMwyRU7pWnmDPQjcbKvSUNfmcAX4Ogt8nChbpI8sn1K9uNNhzJGsIDwCc9/arEAs8l2Mreu8CiYjXlvcqWDLlJLJzMEgDG2y8iCtAvYWjQMdVdRVOhoAaBg9VZA4HVSRY0n2rTGymV++qBZgbknqVjotVdcYox2uAXk8gY3GVecNxGS7wOIzv071SVofQfDkcMVrp4nHQ4NA9qydfRxxR82Fxa4DcjoVYUVG+alilja7DW7t6FWF2vE1DSStcezABXPjMtM4hpt/rXS1b2n8k42WuyP3cc9FdVlYZXve4anE9ixM9U0RPDh5nXsytYjDPqx1xfJV1kNGzJc9wGB613Hhuztstmp4GMxloLiB2rlvg6tP3Xv76yRuqOIkjPeu3RyiMdc47FnaV6wpc9mnrj2b/ACrUuIa06+Q1wwNzvstkuVRDyHStIjcAcY6Fc2uM8r53yO3yeoSsFltPLgudn2Ba7eKjRT8sHd+crKSzasF2RjfZa6/mXS6Np4xkvdpaB2K/SFYdA8F9mAY64vaTnZpK6RNUt2z53RW9gt0Vqs1PTBoYQwdFNXRNdEXNAJHaOqzXYe81zYKVxa7c7bLQKurdrcNWoZ2BWYv1YS8gE6W9i1OqqA1u/X1q9YUmWNvFYWsPYT3LXYoTUyYHU7q4uFQZZ9Pcri3RmKQFwOSNlaZwLQNML2RkbOOHBfQHg/pKS2WmIAtdJKNTlwuRgdVaXgHV39nasvQcS3KxSxxxzvmPVsb+gWc7picPpGolcGs0N8k95wtD4vlbI/ksbgndxbtv61gafwrllI2OsgzIe1vYsXNxfT3GpcXyg69wH7ABIqtNmMr6Z8OTnJz0C1S5zufiMHGeoHYtqrZ45nlscme3rstTdSvq6twIwCcArTOFIVW+EQsNTINh5vtWbpZzMMyjb8n2q2kpfF6TTJkMZ0yOqltbzUzCPScHBAxvhYWnK0SmuZMMYY5js4ByPWsLVSvk06dTQNvatovEkFRA9sJyWYDy7sWLuclPHS07GsOoMByB12VKSmZysqCk1VQOrLm+V1VVTVx+PnO7R5wV1aJIpZhK1ughpaWnt9ata+2SEOn8rD34AwrZibIyzQnp/EZKmldhoA2J6Hotem0mYSvcSCM4ypaiJ9HQtAyGuOkt9as4w2okAJLS0eVlWrWEMlFWU1RT8oMwM9Mq3l1MyyMNDRv61j2RvikzjEYdsR1WSjcyaVsoJbo3ye1TgWc8kkj9T3ZI7VlKemMscbHbu87rhWznQmU81uQ85zjGFLTyCQOa3IA2DsqLfoPHMEcxa4FmBtjtXrZS0vMjwXOOAD3KpwdUx4l2DOh7VjtIfM4Fx8npukRkZWMxNc+OIeS/rhYysEkJDA7X7d8K2NZLC5wGwUZrXPeOxp6q8UxuMnS3Hxemex8LSXjGVipZHc0F57dkllBcNJOn1qBztRV618RW6UFxO6a8jY4UYGT3L3AVx5nPbuvQe9BgDPavCcoJYBGSeY7GOilbA/mjG49StfkVzBLofqycBRORs1JTMNse7qXDHxrEOpp6Y80Zx2YU9tuYibK2Q51EaQsq2mD4G4Op25XNOazuMMbjOYQ17sEb/GvbVJJLcuZI47kgnvVFzp3xyEiPHb7FRaw9soDfOf5Lc96tOOUbNNURTQajLoLNi3vUTKdraYVsTnuJBGMry7UjIqZrHAmTSD5ParKimqSDTNYWNd0JWMbwlbTVU9XE9joct9nRVWeKFk4bqHMdsAexZQhsdNK1v4xrceolYk0r3SGY/gpBuMK8TmDCSotMr6hwDiW6s4yrirpBb44pIncuTHlBqpoK2Xm6JWOc3tclZcIapz2NOez2BR/VlCOokLxHMHBxdgHbChqAIpGsIaRjs33Uojlipms0iRjjse0K0kjY18j2vLS3chytCYX1tiYY3wyPBLtyD2LFCBvOc0g6QdwvXTO1NnfqZEXASOjG+PUslPaZZH0IppJonVWoyMqMamNGPK6dN0mcTutFcoImCIv6hg3Byq4mv5jXl43Jz3KG7xC21ksUNQ+SHkxyM5vneUF7XRMporZNDUzOgq2OMmobtAIGwx61GcrcsppANTm6c4+ReueIqYObtJjfdTyW4Ulxnp455JWcqKRpf18poP71bCmkfrGsa89HdyRMKzGJwqEkkjBzC0tOMb7lXETmSSaBgFow0+tWrxqma3ThwHYp3wAP1REuc0ZJz2oISRHM8uaS5SRzOkj5WwJydx1UTw/mtBBLupVTQ2WVhBLQw5O2+EkhNI+SmPJA8ntOFdUFVNSVsM0PnxSNka5o3yDkK2E8clSI9Y0OHUjcK8y0Sx8vyM/lDoVWUvqdERdC4iIgIiICIiAiIgIiICIiCFERAREQFVB/J4v1B+xUryJ4YeU7b+ae8dyCdERAREQEREBERAREQEREBERAREQEREBERAREQEREBERAREQFA7+UO/Ub+0qV72sbqccBQtyS55GC7s7ggqREQEREHsf4x3sH71Koo/xjvYP3qVAREQEREBERAREQFzvwnVjKSusXMOGP5+f/AKa6IuQ+HKu8SbYvJyXGo+rl+9RaMxgzjdqdXLT0NTNWT1IfG93ktJ7FjaniaIOc6jLiNwc9AtNqq6apedTyW52HcoeYdGNRCiNKPFSdSfBsMd8zzee7UHdAVlrJHBdpBENMZ7CB2rRcnHVX1vuktufzYyQ4evtS2nt/SVvvu2uvoJ47lJT6mc1uAC3oQrSZlfTzeKCYu1OGxPb2YWNp7/WVFy58j25d5zj7FfG5UdbdIJHOczRu456kdyzmswvExMspeSa6OMOoCyrYxrZ3PGGu7jn2YVNLTPfXOfKyNroxgU7ThoAGdTz2NWSrHVFwijqI2NLZmeS/qyJoJGT3u2O3sWFrOdZKvxiKr1ODeXJHM3I0n+d8pU1ifFM48GTnAdcKWoFOXwyFoNOBgTkHzw3sH7cKm9X2e70RjpWGmo49nM6F3qVjU391XAyiZU6tjqqCMOfn8lvc1eUNFLXP+59O0l/U9wHeVNpRu1mqqyXMayIDRkYA6K/o5TK1z8DyW4IK2mg4DnNwDqrDWtIdjvVV04YmoqyV9E1roXHduN1W146K+rnGWsSMdJFt17lga2ldC7BOVtk8FRG4Mki8s+bgLBXK01jGvl0vw3cghW07YlTllhBG4gnsVUUBccL2J4BBPm9qzNH4u/eJntz2Le04grGZwko4DBGCRgEHKmklBexrmgDGfaqzgNAO4VEjQWsyAcfKFz7zKbUwtalualrQ7AODlSeLyRjmag4HzAgjzKNZBPYFdiZukMbguGxwPN9amZwphYDmRR6MeXjyljp4y4ueSOq2GUllLG2OPmSZIe7CxNdTaqMTt1Z7RhTW24xLmlvXtVKnfG4YBGdtio+Wc9N10ZFIXoaS4ADPqTQ4q+t8TXSkO2eDsFEzgXMdLy445A05zlQF0ralz43kOzur+ncXzPZMdm9Ao6qnYBrj84lY53GNkw+qc4erKlfEJBhrSf3K2IdE8g9+SO9ZWjkbVQyNbGWlo6gK8ziBjI6Uu1Fx0kL3SY8OY4g94KuXyFrmt09qomDA3SRglItkQtqXsccvJOOpK3Gw8e11ppxB5MkIGGtK0d4I6HK8Y8swQVaaxMbjep+OL1PLzBUOhYXZa0dilPGt88l3jZA7AtRhrCWHmMa4Bu2exUtldqGp237FEadUOvWTwnwilbFco3GRu2tnathp+NrHcp205lA1H8tcHMrY36Q7VjbKuItZeBHnX2YWdtGOsGX0U6ntt3p3Nby5WY0+SfNK1mvslTbAXxF88A7B1asBwBPNabm6O4T8lkrPIa89SV1TS2RvY5p7e9c8xyzhE1iWgRyskaHgjGNx71NnbP1LMXbhyOUuqKVwhm647CtVr7gLVC41zXMdGDnsynVlNJhYcU31totztDhz5BhjfWuSPe6aR0jyS4nJKv73dZLtXvndkMzhg7gsbuuvTpyw1rGITQyaSBjbKyEb8hwIAI7ViSFVzHjoSrTCy/dGH1QDyQ077pMRBO0s0kNOfJVu+ofIWk9QMKMv3O6iIGejvUMg0PbodnsVVRVxcyOn1EsLg44P1LXQ3U/HRX9uiD66IF4cRkkexZ2pEbomGQvMR5bZGHQ0nABPYsC1xa/bs7lnrrUQVFK95JDhs1o7CtfY7Sewq2n0IbbYXRSWapic3MmrIKgMP9hVjRlzInbH4gquGJmvr5IHMw18RwPXhXVNLFTCqo5RqMmXLKdrJYGkAY17NPXcKB7sANdkNDtsKeNrmV7tGw7ivGHVUO1tBaQcZ71oL2uc00jNDjr7FioncvEgP4TPRZactaxj9AIOwCtRRCpmBYNOBnqkTiEKKe5SwSu1NJJOVlZa6kke3U87YPxqxqaNzfLZ0Dd1jzFI/JHTPRRiJGbdJHOxrg4ZB2UE7eXKXEHcdPWsQyaSneAc+SeivmVokDjNkE9AnLjoJywZZpcNPaCraoa0gkbKSOeIHDc4z2qGpLC52l2QpgWDgDlRdMq4ezSBjtVueq1hKpjjnGeqv2xc2DLyMN6BY9vnjPassx8PLazG49fVVsI2gRkMHTGdXevC7lDW05Od8qZpax+nAcR9SkNN4w/LNm43AVMoWzXh0Zadyd1QIw8kPeQ3GwKuTGyN0YiIOepUppS4jBacjqkSlaOAZHywAPWvKWj54e4nA7PWvamB7HFjTqd2gK6kPilLG3B1EfIkyLSXlwDMe7grKSZ8riSeqvBp5hbjLnb5K8dRjD3Nc3SOqtEiKGjMhAJ3O6uYaaMvdHp3P1K2jfI+VukbjtVbqmWCQn8rqk7imsp+S8gHZQMyQpqiY1Dg8nftU1FE10rNRyCcYU82wqpYi/Ba06gsvHURw6GSOwXdcq2qHeIYDW5a7o5YuobPNLqd8SzxzDPObDPU6Gswe/sKhdQROne1jsEDosZSzupalmpxLcb79FObgDW85riW53UYmFtlUkIpNnZw7qFRPbh4uJWHAO6ybyy4sDox2dCraeZkUYidkADGEiyrAyg6iSd1NSseS4tJAA3AUkgY4F2BnsUMdQY3nIxkYK1jcXtOZHseCAT2hUyiGTAbGQ4HclW4rdLdLW9T1715NOHFpbttvjvUYlC7ghicQ1ziO/CvqJtO2llLnjAIWviRwOQTlSxTSaTE13kuO6iayLyWaPQ/kuOrVjT+9S22sfA94DfO20lWkbRSyvL26s7BStfqq9TR6/YmNhdyyEPaGEDO5HrUb6sxgAu9uVHXzDVts/KsSDI0v3woiovZrkZWhpGG9qtqqSJxBY3GytM7r0klaRXA8U8bdhjqoWtJIV03yQrwiZVDqpWYDMqNg1HZezvDWEBWmVYhbTOMkmBuuieDaxQ11zEkxw1nmtPaVz+lhdLIS0Ert/ANK2iomgQgvdu7XsfiKxvLSIbs+Ost0etp5kfd2gLQeJ7tHWVOjGkjqtyut0lgpXvPdtG7rlcuucpfUOdI3J6nKpSC0sbWgDJDvYVr9we5wjp2HMkjgNllJpmvc7Tq0jc5VjZaOtuF7FXSUxnEDtenG2ArzOFYdj4M4bdY7GwNw4yNDnEDcEjJWxPdGY+8jqR1C1+ycYsuM/IFO5lSxoDoDs4Y6nHathqTSz0clS5vmN1ZBwVi1jo1Dias0jkMPnbrTKicj8rYBX1fUvramV8cup4Jw0jfCwFXK8PLX5ae0Fa1hnMrW41ro4CQcF2wK2Dwa2MVNz8emGWM3BK0asqefVBgPkg4Pbhdw4LpKemskfikrZHuaNQ7VFpTDZpjnoNu5Ya41ppoHkOOB0aVe1FexjS140PGxaVpV+uJMnKa7yAOirEJmWHudY6Z7tWCe0rV7lVBrHE9exZKsqQd89FqNxqjLKWgrWIUUUkfjNRlx9ZWXpoMuLtWS3IwsJTOEeXHIOFkqSt5OS1oORvlUvEpXEJb4zmQjOcAd/8AwFLXSASR4aWy6wAHD8lW7iauFhgaATlziezfsU80scsNO2drudEcOPqWYhulJJ+FlcwaxjGnoRssY5pfGMZLu8diybK+UHTkGLcBrh0CuJbdDJSulpX6xp1HswVbmwMdRNxUxNe94bnyt1tcFPDyjLCwAn8WXd4WMtlHFUOjqJ2ljGjHtK2CKeITRwBulrjssdS2Z2JlYPhlloS+pxqB3OOgS0VdPTve3yXavJa89Qsm38XIx4JbJjs6LFtt9PSzkPeAXk6R6+xUic7IhHNSvENUY3A6nZPtVtEM28mctc1uRqx0WXkhfBQ4J1vkGXY9SxTavnUfIwxjYiSAO32qazlZjoJ6dskYeCxn8496qrL1rqYSZMsYcENG3tU08MdXTgljW52JCxNNSMnqeTkDsytYiJ6jIV1U2qYH6ctHlDdWNLCaqc6G+T1Ku6+hfTxtA9Q9qqpwGOMmMDR0CnOI2EErm5bG8BgZ39oQSNJ1xHyewKaanNWQ8N2VLYYodwR07VMSKJI+bIHO84dgTamdgjSHbqiIuEup3TsKtq2odI/yhjuUxGRRVVsheWxu2VsyRzTqcVGX+UQqSVrFRJI4O2z1UZ8leJ1Vh6TlGkA7rxetOMoKgBnKpOx6qrOypJBQMpjKYwE1IPThVNyPYqBuclV4QTQsLpBg9qzFNVVEJOPMB3ysZBG0mPJ7VkhEJpWtjOWg5csb4kXlVpq27A6ztjvSNjLeY5HR4c3HVSxhoqo5GPHLBxgr29QyVD2t1YYHZGO1YZ8DCSS8yzyiTkjQwbEjqqZah0sbqqHHMxhrSMYV1S0f9glr2ANxn2qDka4mtcA1g3BCrtlLH00ktVLySBrzl2e1ZBobJHyhs8HBHxrGzRmlrWPY4gd6yOh5eKmLGBurW/RKO6UzYqNoik0E9R2lYukgiB0yAFxOA4nqr+6Tl5jIGQ7zgrGZjuewxbtbguPcrVQyJLo27xerbsUU1C2oo2yMxp1Z9efWovGi0zPz5JHQqltS6nia9rS6F/VvcoxMIY9/LdiOpDzCHZcIzg4WXbfHst8dJQB02gO1zVLdyDjyQsc6nhlxJG4jIxglXXigjpPJPltOcq1oieq9bTEbPbreJ6zLmQiGGOFkenl7uPb1VFTPbamit9OzxsCl1NyGdQTn9yiY3mU7m6iXuPapY6bQ7Q/Zw3VcQtzyv5K2nq7kKmITMZyWMkD24B0tDRj5FRUREh8zejgNKhfSvErWF2nI2wpJOdDCGloLem6YwiZzus2/g3anOySCD7VJFvENLjkjDflVLyHTjGBt0VNO53NcNOkjfJ7wrKrmNgilL3uLnDopWanVBl0gZByFDEJJnuf5vacqUsc8vDDue1VWhFLEwvLht3gKeKdjGlkvltx5OOxUziJ8DWNeWuDcOVq2F8bi15ywdCAkQjL67REW7QREQEREBERAREQEREBERBCiIgIiIC8IDhggEeteqgucXFrAMjqT0CByx2F49jyP3r3lj+dJ88+9eaHeld8QHuTQ70r/AJB7kHvLH86T5596csfzpPnn3rzQ70r/AJB7k0O9K/5B7kHvLH86T5596csfzpPnn3rzQ70r/kHuTQ70r/kHuQe8sfzpPnn3pyx/Ok+efevNDvSv+Qe5NDvSv+Qe5B7yx/Ok+efenLH86T559680O9K/5B7k0O9K/wCQe5B7yx/Ok+efenLH86T559680O9K/wCQe5NDvSv+Qe5B7yx/Ok+efenLH86T559680O9K/5B7k0O9K/5B7kHvLH86T5596csfzpPnn3rzQ70r/kHuTQ70r/kHuQe8sfzpPnn3pyx/Ok+efevNDvSv+Qe5NDvSv8AkHuQe8sfzpPnn3pyx/Ok+efevNDvSv8AkHuTQ70r/kHuQe8sfzpPnn3pyx/Ok+efevNDvSv+Qe5NDvSv+Qe5B7yx/Ok+efenLH86T559680O9K/5B7k0O9K/5B7kHvLH86T5596csfzpPnn3rzQ70r/kHuTQ70r/AJB7kHvLH86T5596csfzpPnn3rzQ70r/AJB7k0O9K/5B7kHojaDnGT3k5KqUeJG7h2v1HYqtrg4AhB6iIgIiIPY/xjvYP3qVRR/jHewfvUqAiIgIiICIiAiIgLif/KCODw7/AOJ/+0u2LiX/AChOnDu/90//AGlNeqtujim4AJQntVO/TOVS7GnfPVaMlQe0t9ajcSSR2KnO6kjjMjvUgqp2PlkYxoJLnYaB2k7YW4R253DtLT1VRTmtFUeVOyMZEbe7P84dVr1DQVFxqmUlFEXzEg5HRvrWzVMsnB1tqqEVL31UpZIwHo5xI1H5FS8+C9Y8U0ZdYWFpqHGgqXh0MxOdAOx8n+cF5c5DURuET/GpZmlstWW+c3uaO/HatdFxr6rmQVM4dHO8SFuPNcMbju6BZijgq2u5DQ8ueMhpH1rK2y0b9FtTRufJyo4szDZuR0W7WSNtntrxI8Gom84gbj1LyhsbKOFkjnapXHLiruppsgHG/asrWidmla43QiqnJc4SOOTv7EdUyOfnJHflVxNDHlmOvavXwsIJBJJVMLojUxuka2Vg1N6HCmc+OTJdGHBwwWkdQoHU7XeW7qoJJDG8ZJAHYE/UahxZw34hI2so4/7FfucfklaxFOYXhzdh2jvXc430k1qcKqFrmlvmn9q5XU2+jpL3zowJIGvyYz2LbT1MxiWV6eMIRMHsByW7ZwexWVRcS0lse5HU5W5Xy2UfEFvbWW5ojmY0Atb24XPJY3wSOilaWvacELWsRKtrT0bRRytcInuaCcbq4aIY2TSsjOph1HB6rE0J5kDAzJdjGyprriYMwQOy/wDLd+5ZzXMlojCWtrSdB5ZG+okKb7qwywiJ8Tg12fjCtG3Rk9FyJsA53djdbTBwjK60xXGHEgc3LAN0mIqziuejVS6INy1h0uG2V7SUIndtkHrkhXddTz07Gtlhxpb19art9W7LYw1pIB1d6nMzGxjCCaBrdnMGAeqsZonRVQdCfWs/NG2QOcRtjorAMaHjLcZ7T2KK2QtH1MzsiJgz1OVLVzvjoGFzA1x6EdSoXyGBzi5uSd89yne81NCNQBwNvUrbCwbD41TawfKDsFZCgDWTCke3GTnUrGnk8SlcJGlzTvhqyD4xltSxztThnfsS0zIOZG+Z7WYww/GCsfVPjc3J84K4bG8Ur5gfwj3YKtJIuXC5zgSXK1ULZrwAduqoLS0ZPavCTnZeOcXAA9i1iEvQTsM7KRswacKEJvnKC/jc0ua527VnaG5UdHCXxx5nLju7sGCtVa8tIwrgTB3U7qJiJRht0d9ElYyofh0rWhrT3EBZl/hDu1P+BjkY7A3OOi5wZ9GNJxuq2yFx2J65VJ06mHWqHwisprWIyx89W4kuLjtlaVxfxfU39jaWQNDWHJLVbfdG30NldGYjLWS9HE40rWHOLnFx6lRXTiJHucde1eEjOy81bYRapDunYi9CD1vVe9FSFWN0BpwFnaJ1PHSMecNfgnPrWCVyyUmm5DW5eXdfUqWgll5KYVNplkiw9wdnbrha7nBGR27rY7XJ/wA3SwB+mVmcA7ZGVgKhuJ3k9pyqac+CIZCgqH089PPvgOxgdcLPXCOOG4QGQFsknlgeorW4HNdTOGcYKz87KjxKComyZWAafZlVvG60RmGJrJCytMjWnIO6pqNOthDiA4bD1q7rY5NXOLdnDylFU0+XRPaM7A4UxKqXRiOKGV2oEbepTUkLKXLiTk9hUdKWyVoDm5A71fVDIizXp3zgjPRVmcIWVRLI+QsI2VvgObmNuHg6SVcufGyd2QTkbKhhbyzgYDTkqY/QY2rpy1xYPKcBlxVnFqLiN+qyVU58khcG6cjOVYsYWyZBG/atInZZcuhDWtLc95R0YkBA2KuaUZIieQT1VFUxjDlrvKJ6KM7oY+RxALc5A7Vb9qup2tzgZGeqtTsVeEpI4y/PqUzRt03Hao4nYI7B2q7lEDYNTCfK+opI9gY5zySMk9yv42ywvby9mYwcq1tz2bkkhyuedzJsNOwOPasbZQpnjDHtLSPWqiHRx6wB3KUGOSr0Pxk9i9c4glugaQe1QMdGx8VTzN8avasjVUr5RrySw4KsDUAT5I8kHp61lY7iBCGv0loScpWjI4nyZbHkacYPYUcyNkJY+PJc7dUSV0ImDWHBI69ypErH/gy7U7sKnEpyuKRlI+OTQQHuBaB3K3qKFjYwXu3VcNIyJ2tvnYzlUuDZntbK85z0CRsjKttDTljHM8rvC91U1LOxnRyqla+kaXMI0DvWFMvjFUXPON1MRNkQz80kNRiInJA8kqwkiNOQ1527FXTxClLXvJJxkK6qpYHU7XvBcXd3Yqwsxr4InscS7yydlRJSN1gNPZsV5zImPOkkgdFeQtZU7ZI2+RaZmIVKGoipWvjcTqxu7uVFTVc46GkYA6ntVErHRHkuAJJ6qRlM10Gp2NQOyrt1GOPf3FRvAduVkKiBgjzGRnO4CtTA52O7twtIlK1IznHRebkKeVsbctblUQglwAGVI98XfoD8bFXcMLGsILt8L15LQB2Y3U8cDJ2teH6W9o7VWZQsXxSgglxLe9eMmdAC0jqr58JkBYDnSTsrfxYmZrhk7Z3TmEOtr8l2+6ldUAQmMNBb3qp4DtQa1uO3Ks2nLiOxWhKgrxVPGDhUqRLGNldRkEYIyrIOIGyljlw4KYlEwv24DdtlZVO8mAVexMfKPJ6Abq8orNUveyrlgL4M7gdVE3hEQ3HgHhekradk9US1pOTt1XYTbozBiBsZjY3DG4x9a0Xhq82MUcdI2bkPzsH9q2CvrvFYRNTzaYm7jS7Id7lhM5lpGzVuLLg6KZtI57m6Rkh3YtLrq6RrWsI5gI7e5ZitrBcKiaad43yTq/YtalnzqeCACtYjEM53lY1tSGw6WAN1HAGcrrPgxt0FutGZHgVExDnA9gXHMCouDW4y1p+Jb9Y+InUgEVQNUbDs8dR6lS0rQ6feOFaW4RvqaYCKtx5MzNiCud3u9XWy04td1jLnnYVIO7m9xW50PFI5QkjfzYz+SeoHetV4kuEF3qnueGub0aCqxC0y1N9W2Rg0TB4Heeiw9fXOETsknuUlfbmNkcaV7mOHUdixNVBUaMOPktO60iYUwueHH0oujXVsRfG71dq3oS0lNFzbPceTNn8VnIPxLTaaFkEDHNGXk5z3KGWB8Ac9rySTnKpMxMpbdV8cXenxHcKcOAPnt6YWHmvjasGRrtz2ZVpHW1EbOZUu50bejSrB/Jq9T2t5Ts5GOivGEJKyuc4HdYN7uY/Perl4eXCMuDt8ZV9R2+NzZPIdqDvOPQKZtEDFMDiOnRSueNA0gg9qvXMayR7BjHTIVhK3Q7Hr3UxOUriGtqaOnfFEW6ZOpI3G+V4K179RefKPd3qDX5GAvGNAOTjCjlhDK0E76uaKGRjdOrcjbZbbSUtEyCZgPk46d5Wm2qkmrKnRCSNiS4dy2ikkhpIjBLqLj5r/AFLm1dp2JR0tFFDXOaXduQ09Fc3yldHKyWDDdIyPWrSfFTWsdTSa9I8rCsLjfHipEDo8BgVIiZQy0d2DoGxOPLlbs7I6LETVk0FUHySCUZ2OFdvfDqjqmtJilG/qHrVtXOZHKxoa18byGkDqMq1Y3TDN0N6hfG3mxlzQ3ysdhVlV2mlucUs9DNpe05c0dqsqlwhpTExwGnfI7V5aah0LzJKcZBGR2hIpMbwnLEzeMUkpilkILTu1U03mSTtOHtOd1c3F7KucEvyR2jqVcMpomUPk5Jdse9axO24sm3ConLtZ1agAFkGNDWNaDknGQoIaQRg+T5WQACskymjJb5QLyeoVbTtsI5SYhhu3esfO5wHMyC09inuLpBIYy4FnQLHSSfgMMadupU1jKZTc5ocM4Gem6t6jEmXZBCsnSAu2yAqhJnYdMLWK4QpcxjhkHCiOMqo5acFUrQEVTW6l45ulB4idUQOxMb5RAMoKs7IBq6LzGCMqrYFBT0VTOq865CraRj1IJo265WBpIOVnaCkdG15DwX/tWFpQ4vOgbhZKmkkNQ1jXYc4dVhqbjJas0zohhruvRQtdVSPaZHZPY09qVjvEdIezWXjYjsVpQznxtrqp5EYJ0NxusvBLPkuNKYclhDRsfylCWmKBjC7BO5B7Fj6q4MdWMe2bMYOMHrn2Kqsro5aZ8zXjfyQfWqxC0LgPbO8xzNG3mnCijndb5nBwc6KQED1K1t9zp3YinJa9mCSRurieYTROdHpljJJDgrYTKHW4ue1w26jKtaSStmr3Mp6aSbfy2sAwPaSQB8qqjL5NDCSWu7VtVgiZFYqMtG8sTZXnvc4ZP7V6HA8JHEXmJnEQ5OI1p0q5hgaiiusgcGWubB6Zki+2qIrfdY4XRm2TEH/tItv/ADrc0XreyNDvLi/H37Q0z7m3QBn/ADXN5Jz+Mi+2p54Lu+oD2WybQBjSZIhn/wA62xE9j6HeU+0NTtDUDRXTmE/cucNO+ObFsfnqmagucjQRbKjXjBJki+2txRPY+h3k9oanaGpGnvGhjRbZjjqTJFn/AE1csbc/FnQyWyqPdiSL7a2RFHsfQ7ye0NTtDT30FwJGm0z4x6WLr89UNtlz0YdbajOc7SxfbW5op9j6HeT2hqdoanLBXRsybZVMjA3IMbj8jXEn5FTb6mMBz3eVEPygtuWsXCmDbvWxxeS2SFkpHZqcXNPy6QuHjvR1NDT56S6OH4u2rbltCyq5ouWXM839qopapskrXCTDG+c0qwqmSMzCNxjO6tYHObhgGd8leXFYw7MvtRERXbCIiAiIgIiICIiAiIgIiIIUREBERAVEP4pp7XDJ+NVqiH8RH+qP2IK0REBFS97I2Oe9zWsaMlzjgAL1j2yMa9jg5jhlrgcgjvQeoo5Z4YGl00rI2gZJe4ADfHapEBERAREQEREBERAREQEREBERAREQEREBERAREQFQ3aV47MB3/HyKtUD8e/8AVb+0oK0REBERB7H+Md7B+9SqKP8AGO9g/epUBERAREQEREBERAXE/wDlBDJ4d/8AE/8A2l2xcS/5QjtLeHt9/wCyf/tKa9Vb9HETsScqlxLsH8nKrjYZAXk4AXgGRgeZ1K0lk8bFqdsdu9Ze02iru9SKaiZ5IPlyno0Kbh/h2pvk4EYMdI38ZKe71LYLzxJR8O0n3IsLW6wMSTDsP7yqzPZaI8ZXVRcbbwZTNoLeGzV8mBI89nrK1G71z6x5B/CSvdl0h6rD89zpnTSuL5HHJcepKuIS8vD87noo5SbNjs1HDTjxmrLXPJHLiO+fWfUt8tRpgwy62OmdguJ/46LkzaiSN+svOv2q/pa2qlfyopsOkxqOVS9Jwmt8OjyV0Tp3Mifrc3c9wUkUzZJHFz8j6lg6G3OfTRufOCB57WdT8azWhkcDWs2YuaYh0RLx8jWPw3cKOWZg8pnRW8pe3Vp3Xj9JZqGw7kEplc6JxdsFDFNHpa97uh809qqa172ZcQB2A9qseLaYW6wUstPrE8so1SA7AYOymIyTKW+8QRRUjqeDBkd1Oei0tzi4ku3J3JULA92XS5Ljvk7qRaxXBG6+tlzltlQJG7sz5TfUsvxDQW6+UDamiaG1YbqIH71rSkjmlibIIpHML26cgqY2VtXLER1j6SB8Me0hOC7u9is8nJJySTnPrVc0T4pCDn2qgHK3rGznlW09vUrf+AuI62ne60gOkglIOevLWpWO3x3K5x08p0sd1K2eqsM1lr4JbTUvaZDhwHYFlqTWYwvSJzlt11spqqiWR41MkzuuacQQmhrWlrHRPB3LemF12CZ76AROkZIWNGT61p3EFklrGuDWgw6gS49R7Fzad8TiW16Zhr1JVsfEx5d54wUqHMYxxbu3sJVzWMpaeNkMLWua0YJAWDqZnhoGPIJ2C2iMy5pjCrLnv1EBVOc2OPDXADOSFDziIjpGSQrSNzXPPOcQFpEZQmlrWuLiG5JGFTS1Tw4Rvd+Dd19SilbGyUaDlpUeWexXxGBmxCY6V4a/XGDkHuVm+VslO4ZG3arc1krKYwB3klWoOMtPRVioupaMtgEoOdW6olopYoWSub5L+ivH0tV9z4nBxdE7fbsVtLPK+IROccN6A9inIsyN9kXoOHZO6u6amiqP+tAcewq+cCzQdmFc1dIaR4a85yM7LJW6jpnR65N/aom2IyMRy3BrX95V4yb+xS3ADj2q5dFEahoeA2Np6K3rhAJPwJ2wqc2RYyuLnDU7ONlQq5G4A6bqhaQCIiIep1Re5UJe9me5GnC9xgbrwbHI6IKu3ZXNLKyGUOeAcK2GTkYWXtFtdXU80haToGR3KtpGRhYw0ck+kZduMdVY3S3NbDC+MESPGcKiE1IlaGOOlp1aexZSmLqqqEkhOWDOnvWGcboWdotL5XhkwwHbhveQs3VmoZEIeXknu7AqoZhGHPazOh2NJ9akkq2Nqowwh3M/JB80LObTMpy1SpmrQx8AyW5VrCZi8ankBvetxnpYpHvc1zGvHYsZLT0TtYGXSA6dHaT3rWt4RlhIK18NQAegduVnJXxkOkdkhwwQP2rF1VFyXM5xDCTuB1KytNFppRIQHjoAUtMTuiVlNHjSRqGyin1Mi8kHDsFZKrjLYwBtnc47FZyuIhcCSDgY2SsjH1NQXFoBHTCopWB0mlzcEbjHavXQuyS4b9qqgPLlA3z3haZWXDoy0B7NnZ3VM+ZCHEbgbqWoe10Ie0nY4J9apY+MSgSOG4VYQx85zgY+NWrwNWQrmqcXPOG4wcKGOGSV+ljcla1SpZnKndEXR7E57AvI43Ry4e3cq75DwPJBHrUTIsxzI9skFTQBwkwSQDusiKDXgyE6gAVKKXyy58bSAPJIVJuhZ4dHMMO9e/eqKudzS3U7JV4+MOeXY36rFVm5yTvlK7kIzMXye1XoLcaSsfG0vkDe0rKwUT9bGyvaM9FayVhLTvdMQ3OletY6EagMu6BZJ8bYOZrlDm9mO1WLpC+M8puFETlCeOSTS0vJ6YKNhe862norIyztjwc6fWpoZ5uSWtOO3KcphdurJHRvika3bYZUNJSRxyGSVwI7ArB5le7W8knParyVxEDNG+24CYwlfvm8nOnBb1HqWKmklkcSPM7ArqGXnM7duwqMysE7QWgHPxKIjCFkfJG43KvrTUBswiOfKKjrRE8l0Z+JWtPI6GdkgGcK87wlsdVAx8jWO6dh7ypX02Ghu2AFinV48aZrYdvWsoZ2yQl7QduixmJhVYNDo5S17RlxwMftUMx5BeAcuKvaWWN8jtbSJM+Tnuwreoa10r9R6jOFavVZiH6nnJGFXSvfFOBgblHEHfO2dgrmjhbUPc4uAI6ZWk9BcEta5kb2gZPlFQVEejIiPkjphTVDS2VxcCX529aghJDyNjq+pVQlbzBTA5y/vHcvY92Dfcd6nYzksyWZBOAQrfm5jLXYHaqiCp2kcW9HDs6Kz6vB3x3q8DtREeQR3LyZpDDGxoIJ6rSspWZOSUDHOGwKqy1p0/EVkaTlMYRIx2MbHCmZwLM0cwj1lpUOhwOQMrYefzIgwt0vOwz3K3qYIYog1h8o+c7uVIuhBb6kwedvnsW58O3yFrDDVNGM+d3BaNTvZEXP677K5jmkmqQYsDPXCiyXX6q2WK6xxVFCY4qtm4eOhWkXd16tL3xNc50DjkhpyFi6e5mlf57wO3sWUPEQidzZniaNwwAVSE5ysI7pHV05BOiQ7EFWFS9jWuLcbnDR3qa4QU9xnNVRPEUjtyzGAoLZFzbxTRVhDYmPy4rXOyuGwycE1lvs1Lc4ZWF87AXRu6grCRvqoppIpwQWnJAXSOJLoyobAyFgkpoo/OaVzV1U9tVLPOCBK7S0Huys53TLJR1ErGh7JXNeAcb7FSOq5HRRulGX9c9q9jjhkidh3lEDyehCt6moLC0NBcMjc9ipkhHJMS4kOLQe9ROphOBzXYb2K7AhfKA8Dcg4PQLydjmBuoggk4wmZWwsXMbCdLXHboVQ+ZwaNe/avZQdZGc6j8ijnHlNjwSMblWhVTUVIdGAGg57Fj3yuwWgYHqV26EOaH53B2Vqw66gNaMu7Veo9h0CVusbA5WbnbJHStnhAMRO4zurelp45KgGVpDthowshWUzI6jkRvcRnZg6YVLW3QxVc+GWJjom6X6RkevtWLmDgR7Fsv3PjnkeI4XMkDc6XdCsI+Odsr4zT+WNsYVqWjOBjQTnCkjYXFHsLJNJ69qyNPSu8W50Ja4g4IK0tOIF/Z7lFbxolZgkHylfzVcFQXMkYQHNyHZ6rB6fwmJ2bqeojMsLHU5JLTvnsCwtWM5F3bqs0FaWABsT/wApxUF1ZDHVGrjAkjcMFpKrZA77nySPBc12zT3FYp1PI6Bxz5LD0KmsRnIzVrlmEMlNKwGB4yHHsCxtS0NrHBp2AyrxhLqMRwPy5oy5Yydwkm0nPMyA0pEb5E7IBUU7hzCXjvKjc+alwx5GANlVLSlmksk05G/rKoNPPLIBIXYAzkqyUlFS5Ilk8oHsV46XlzFjRk/kgdiueWBDGyJ2JABlGUzKeeR7ySS3Yqk2hOEnKlLGyTP1EDfPYqqWNkh5rRjRn4yoHTOOkx5LB52V5PUOYDySW569ypJhHXRulcxzs4JwVDUUrIqYNZ07SruU6qNryMkDJKs3PZJTgOJBOeqvWcIlg5mct+RuFEcq5qAAdI7FbgZ2A3XTWdhSq42a3YzhVmLyM4wQlO4NlbnvUit1O6Md+VC4+Rkq/nOp+MjB6KweNJxnIVYkUIiKwL0EAbIdlWxmpwwOuyTOB40aiMq9joTJSOe3ztW3sU9LSMi/CzDLHeSB61M3mRyOiAaIgCdSzm4wrmFry1SBnXUdgq3U79TyTsN0AbpcHZ2+VWicieOdjCCG7qellzcW4zp9XVWDXtbuFNGPwwcHaT2OVLQNjrWTuiMkZBDTuOpwravqWR1VBNBLJCXM0yvjZktbtv8ALhU0NVP4wIydQcPKIWTlhcwtfC8xuA0E4yHD1j4lzztK1ZxK88Sjbeo7jiN8kjImwb4JGBl5Hfj9q1u6U9TQ18xElO7RWPe1gJLhqcezHcVfeIyTT+M1Mz3VAILJdPmgdMDuSO3MBD2TnnCV0peW5y45zkfGVWNmk6kPalz4vCFC5jPxracO8nbBY3P1q1DjE+taNneMyADHTyir2X7pCobKa0GQgNa4xjs6KzlklZM51W8vkccuOMK0FrRMbI28ylmZqA1HytPYtpsn/sG3f4LF/ohazcHclvNa0nW3yc9gWzWT/wBg27/BYv8ARC9z0N+e37PM4/8AJC+VxQU4q7hTUznFomlbGSOoyQFbq9tMdTJdaY0kbZJ43iRrXvDQdJz1JHcve1JxSZh5lYzaGXn4Oro7m+CMxOgEukPM8Ydpz1xnr6lD8HObxa6yRVGkB5HNeOwN1HZbP4pNPSz189kt33U54cxvjAw4dS4nXjOVgJwfhMZr1DNDUVLmvj8Tnb5BzjOd+5ebp8Rq2zGd4j9Ov8uy+lSuNvEpLNZbpWm3UU9yZV74fNE3Rkd4G4+NWdhtFHda/wARnqJo6hzy1nKjDmkAEkk59S3CpqIpJLrQS192LaCIveRMwaxjpkNz29q17h6Qz1ddRWsilikic91TIzmTsjAGWtxjJJ7lWmtqzp2nMx0+/wDhNtOkXrCqm4boaqrudHSyVE1RSwu0iQCP8IDgdvT5Fj/g7ObTHVt5j5TVGnfExmrRjqchbHJUmvtlynp6h0s0dGY5nVFJyi9vfqB3d3A+9Y603OjZw5BRuvUluqI6kyu0RyHU3HTLUpra2JmJzvH9vvwLaennEoarhymoob+10j5ZLfyOU/zc6+uQtYW81tbT3Gk4vq6WTmQSeK6XaSM4OOh36haMuvhL3tE8/Xb+0MOIrWJjl+95Fr9yH/PFS7OMUsX+lKtgWs3hhkvsg3x4rFn58iw9Lf8Arz+7Tgf8VZFjJmljvOO+/aFaPooGOJ1EeoK/5MBjk8sgt2BVtGzymcw5A7V8xEy9nD68REWrQREQEREBERAREQEREBERBCiIgIiICoh/ER/qj9irVEP4iP8AVH7EFa0nwoQXafhmmbbY62WnFdE65RUBInkpN+Y1mNyemw963ZY3iCnnquGrrT0zS6olo5mRNBwS4sIAHxoOLSW/iE2bi4cK0tZRcKvoC0Ut5jmdJI7lu1+LtcdQ7snIJx8V7x/DcKfwB2Z4ub6SBttoYZaEwNzM/wDBkZefKaW6ScDu3WLisnhBj4QNn8U4oEhpXQcsVVJyMkEY/n6d+/PrXTKDgenulk4UPEAnkktduijfQSPBiM3Ka0ueO1w8odcboOP+ECsqaue9iqq6quki4ciaK2ekbTtqGm4Qua9gbsWYcACOuF9LLh3GfgvudLR19Nw/T1VdRCyso6cTVAfIH+PRy8sZI8lrAcdmB3ruKAiIgIiICIiAiIgIiICIiAiIgIiICIiAtT4kv9bLdIuGOHi03eoZrnqXDUygh9I4drj0a3tO52W2KhsMTJXytjY2STGt4aAXY6ZPbhBq/DV+ro7lLwzxCWi707NcFS0aWV8PpGjscOjm9h3Gx22tUOhifLHK+JjpI86HloJbnrg9mVWgKgfj3/qt/aVWqB+Pf+q39pQVoiICIiD2P8Y72D96lUUf4x3sH71KgIiICIiAiIgIiIC4h/yhhkcOerxn/wC0u3riH/KGGfg4c7Dxn/7SmvVW3RxJriQG9GjsW0cN8LSXU+M1eYLfHu5x21+r2KXhrhOOSAXa8O5NGzymRu21esqW+cTvuw8Rt7XQ29px5IwX42+RTaysRjqm4g4obHT/AHJsLBHTNGl8jRjPqC040znRt7yd+9XcrHQeSMYG2B1CpY8xDUQHZ7D2KIlWZytRRlkjeZ09SuXNawjlkkY6nsUpLpIcamg4OM9isxK9kbo3HA6Z71aEKSS7JzkAqWnkYyXU8nT6uqUEIlnGW6h3KS422Sjk5jAXQnfI7Ez4GGcHFXitMyGhh04G5dvlT2bieTncitI0uOzu5aiHZVQ6qJ06ytF5h1nYtEjCHAjKngiidGJHnI7lp3C9dWvD4NDpIWt889iyV1vL6WFsLNpT1x2LltXfEOis5hJe7rHSsMUOOb2f3q1aauqaiIRSSucwHIaT2qJ8j5Xl73FzicklUq8Vws9ztheIisCqa0k+peAZP7VYVldsYYTgdC7vUxGVLXwprqtjxyo2ggdT3qxjZqlA7M4Ku6O3VFa4CKMlo6uV/T27lgtkj3YVfmisMMZllLa6OxzRVTWcyF/kybZLVla28chxkDHuBHktG+ysuW1lPhrgc7uad1I/VyX5kDHBuG5GxPcuecTOZaRPLGFwb++GKKodG+EdCzGxVN34knqGCGJmlrvOcCsTcqp0VAyORocXbnHYrAvOpvXLhjdTWkdS158E0Tm51uJxvnKtywSlzzu1mwVUrHNjOO3rhQ800z2Mb5WRuCtYhi9ZA0kHOAoqilGS5vQDdXLnawHBuO9QPeXNLAcfvUxIsWuaTpcNs9Vcupo3w643ZI2IXlRTxmEPYPK7QpqERuhdt5ed/YrZGNPcF6QA3HUquYBsjsYxnZRZ36q0dBslqnh+5vJmlIa/oD2LGVtM2mBc1wdk7LHtkLCDuQD0VzWVYqWsGgDT1I7VTlxORagZPQlVMY/sB9ZU9IBGTM5w8no3vU8FWG8xr2DEhBPqV5kWT3PP4xzi4dMlXlM91RIA0kBgzsqJ4tb+ZpwHeapYHRU8Tg4EPdsqziYF1Py6imdg4e1YV2QcHqFfvpyYDJG45HZlWTI3Svx2lKYEZJKfGpDERKWdy8kj0nPYr5FJ2XiIOqIeoiKEvc5TsXgKIL+jjie1znSgOHQHtWYt9bFSUxhY8h7gcjK1pry0DHVVGVxOc4PeqWplGGx0lSGkDQ3JcSpZ3vinEsD2scBk4K1gzv66j8qkbLIR57j7SqzpmG1Wi6tluTIao5a4HBHf2KW+UUluqGVkOwbuR6liKWjbFHFV5PMbuArmvrpJ6cMnlcXnpnuWUxi2yWJluNT4wZWOLXHqp7dVzMnkqpMOfp2yo6qi8Wp2y6mua7oM7rHse4S6SThbcsTA2WphkuEbZG45hOPKKoqa9zHwxiPQ1gw8etYo1snLYwastOWkFTPldNM3U8OD/O7wVnyowyDqlp1nPndFavkJhAd5R9ShcCJBJjA6YXpdpwHD2EKeUUl7Swk+d25VvGXc1pHQncBXAY6XDtg0bKUcincHZ1HOwU9EsgIojC4FvlDBAx1OFZ1FHhjKhrQDnBaVcU9Y2ata7Thg3KrrKhk7C2Hc5yexU3ylhK0HU0howRnZQQPljkGnYlXUs5MjgwZPrUBbK54djPqC1idkL6GJrpsu3JHU9iyLY28rBOoK2p6V3L175P5Ku2xhgAedLh2LK0oSVDmctgbsQ3BVo9xHkE7YUsrvKIO5ParWSVjBh5z2BRESLeWQgDDsD1KwmkLnkOA+JezzFzsN83sUBx1W9aiSMt1ZzuFLJNKx0cjzsreMNec4O3crpw1wN1dWnopmEqJapkkfT4lRDJyyHk9exRTacEgdVFnDh2pgX4mMz8Pb5JUwjDWANGHZ6epRRDMQLiAE57cHffookUVEYY8sOcncKOHW2XrspXODtLX4JPapDDiB5bglAywAhudY6kKCWL8IPJPrKiidh+zsEncqSqme4luSG5yEwLvxSJ8bXM69uVVU0zImtbGMkjrhWMNbIw4OCCs3odOYyw+awZz2qJnCGF0PLi49R3q7o6rA5cpJZ2pVNkjqc6BgjOyrbCDpIHnDJ9SZiR66oiaS6J3lB2d1W4wVEzSXaXkLGVEIjf5JJGc7qHmkHI2I6JFUsjNFBE7S47t7lbUsobN2hpPVUxiN8T5JJPwnQBRmXAAbhWiNsDPyNDgxxAI07HvUEDWh7zI0ND/NOOqxgr5WwGIHOe3uUkddmBsT/wAncEqnKhlRMxgDJCPUraoihER1uBJOxCsjWtcfLbnuUE0oeMNyB3KYqJ4DGKoNBGnvSeo0Oc2MtId29ysgSDtse9TxRMfGcvAI6ZVsCA5yc9SsnQzF7BE/yh3nsWNc7OBgbK/ts0cLjzGkkjZLRsMlNjW15OzRjZU1AZlrWY0kZIKidUiM5LBoJ2JVg+qkkqHFuQDt7VnFReBmW4MYIPqV1S08dPKC0Ah31K3gle6IjSXE9gCibUSNJjIIb3Y3UTGRka6KKWq0cwN237lZiCUsdEG6gPNJVxTU2tus6jIQThyqgjmZCJJXuB1dPUozgWjaaaPQ450E74UlZO6CQxwt27T3rM1FJHkMjJ0uGcKyqqF74XODcZO/eFEXiTKyt1TXtJkjmLWuOME9Spap89XUjxoNAjO5YN1dwwRCjpy/o12NuuVO+BkLpnvGQ4Yye5JtBlbUsOisMhlJGnZx9ilMMkxc9zxv0PevNHLEYZgtd3qaWN3MaW5043x0VcpiVoWyPYcj8IO5SyOe2ja7TqPa49Qp9epupmWkHGUqJGtjc4gZOPJ7FKzGvcXMBY456FVFw0NDtwO1Vh7TnS0l3YAFZztdLC8a9BUwrhDVzua8iIHY7hW0MwFTqxhxUzYnmEuxkjruseJS3UOw/UtogbRTVRfE0CMkt2z3q/uBldA0Mjxjq4ddliLbLGaaJ4J1g4I71ssLw94dv0OoEbBc2ptKJYeCtqImO1ShziPJz2L2KrIhk8YDHHHndqno6aKa4PkfjQ0nT3FYm8s1zuDGuY0nCmuJlDFVjon1BMWcd57VkLVPFBGS49di3vWNFLJh3c3tUtBgT/hB5Oep7FvPRK/e4VNVv5DWjYd6u6OVpe5j8afNA7VFLFCYstcN+1RDIg5pbgtOPaFnjYZmJr4qeZhIfEejSsTTsp5K0sLnDPUKoVknLMzCQBtpKip9pecep7lERgRwyupal7QwPJ23U8lNDNiVjtLweinHKY5zn4yTnOF7LTQuqdUD8tByQFORFFTAwZl8p2dt1kYYmwxkVADg8+T6gooAJJSzALT0V5DEGVUYmc10YBDQewrO1phKOjo2Ra5GkklxxnsC9q4ts9XLJT03Liy3cZyMdqtZHNjiO3ldThZZylaGJsbGZA3G4VrJoZI4dGnoFd1RZUOa6JxyGqxnZISwEA46haQl7TkEOj37wFFX05c0yNAAA7FWyUxanPbjbAPqULi4Nw15fHJ0HcrxG6rGVukFuk52Vk1wDx6ldTQODyCSMKyeMHZdFegnfMS07bFUwR6ycEbKLOxGV7G/S7KtgX9JG2fXGTiUdArGWN0chDj0UsNU6OfmgDKjlmdO/U7GT3KIjEiLtXoBIzhA0kjZXrKVzdOppHb7VMyLaKB0jwMdqzEdIKMMm06gOoVMGlsjNLclxIPqWS50byGOGGAYWNrzIt45opJ2OYAYwdRBVYnEomjbG1zXHYYXkUFNM2WNrw148oetVRwMija+MnXnylQYiql5LuXpyAc59as3ymR5cSMrLV1GQxzmDPeFi4odcmHeSPWtqTAi64VzEdUgDwcFSxUL5HPLSC1m68cXODRjGDupmc7DLQRcmVsjcnSFm2SNmh3ADj2LXqOtJma3TtnBJWfmYDG2SLGxAyFy6kbivWWMAO46ZVrUNdFKS3IaemFcT6mxhnZjqrWe5Q/g4ZMayAFSIFtJM4PaHP2ac7qatp21kkTjsXAFR10TWRB2Q7tBSjn8ZjAc4BzRkH2K/hlMKLhC+OARvOQB5C2Gyf8AsG3f4LF/ohYGaV9V5Xm6e/tXSOGeALtW8KWarjnoxHPQwSNDnuyA5gIz5PrXreitemla03nDl4zTtqViKwwaLcPvb3n+6KH6R/2U+9vef7oofpH/AGV7f47h/ied+F1vhaevWOdG9r2khzTkEdhW3/e3vP8AdFD9I/7Kfe3vP90UP0j/ALKfjeG+JP4XW7NZNyrXS1EhqZC+obpmdnzx3FQwzy00rZYJHxyN6PY7BHxrbPvb3n+6KH6R/wBlPvb3n+6KH6R/2VX8ZwuMZg/Da/ZrtVebnWw8mprqiWPtY55wfaO1WK3D7295/uih+kf9lPvb3n+6KH6R/wBlK8ZwtYxWYgnhteesNVjqp4aeaCOVzYpscxgOzsbjKhW4fe3vP90UP0j/ALKfe3vP90UP0j/sq0cbw0dLH4XW7NPWt3SoEHEEmW51UsY/80i6p97e8/3RQ/SP+yucca2KqsfFnilS6J8rqKGUOiJIAMko3yB3FcPpHidLV0OWlsy6eE0NSmpm0MKAzmBrsBrgXHK8kiawkZzv0HVJHRy6o3H8KdsgKd8Ekcoc49B53evnXqQ+r0RFuuIiICIiAiIgIiICIiAiIghREQEREBUQ/iI/1R+xVqiH8RH+qP2IK0REBERAREQEREBERAREQEREBERAREQEREBERAREQEREBERAVA/Hv/Vb+0qtUD8e/wDVb+0oK0REBERB7H+Md7B+9SqKP8Y72D96lQEREBERAREQEREBcy8K1jF4uXD0kxApaXxh8oPb+KwPqK6auTeHK6T0dvtVFTktfV84OePyWt0Z/aERPRyTiq+uvdxNLSvLaCA6QBsHnv8AYrESsgDWgEEbHAVix0cMZaGjycfGrszNlp+nlny/i/4KTDKZXccbJxqLd8atXaraaNgB0Mw4b7qulle2J2Ac6f3qmmpqqvqmwws1PcVWIxItqmJ7RrAxtuD2K5bZWVdE6oZdqUtZpDstcME9mfjWdPCN5kjfI6le4AYON+gWAkjibZ6GgBa1z6h7qkOGNByWgn2YBS1pjpK9IjxRVNLNbIYK6nqoqiFzjHrYCMOAzjf2hZOlqamrt0rxNSzyiEyupwDq0jOd+mdlJVUtK2CloaUQVVPDkiIOOp7z1dt8XyKKjpqK30FRLT1NNFV1ILXNc78WzoWj1ndUm8zC/JGWLrrXJQx6nzxeNHB8Va06hnoM9MrYbVwFcq+WPnYhY4ZIPXCiutwir4ayZk8MvP0CkjY0a2PGcnv7l0pt/p6OhZOcCQtA0/Eq21L4wtFK5Ya9vpOFbPHbqaIGpcN3Y+tc/kkfPIXvcST3reayhnvs009fIGO0/gR3D1rTq6hlt1SYZRgjoe9KfqstERFokVQBce4Dqe5eBpJAVlX1ojBp4HZyPKKmIyra2IU1taN4YTgdru9WMLWvlaH50Z3PqUYKka7S32rWK4c0zlu4ulFFTQ0lCWtOnBI6/GqGR+Vu7O+5WlMe5jw9pwc9VtluuEdbTuaTpkaBkd6x1KTCeZM9jwTyyGk505VNW+ZlJHyncw5y4HtWLluJZXNa5+uNr91k2VVLO0aTp096pETCJlg5q2WcGN4GA7Jyr4FvMaNONHYVbV7aXDeW4Ag74Ur54tQGvJAGVr1hCoAmd4IwT09agezDmyOHlA4IUjH6vwj3DDT5JXlUGviDo3HJToKTKHvLWDyc74VvURiJrnA7qWmy1zgWqKo1VGQB0UizaXOe3fByr2WJtPFrjdgntVkBh2k7EK+gkD4jHJvp3CtIxzzn1k9qoDclXFTAY3ZyNJ6FehpigIe3DnEFp71ORSKSVwyGEhQEFpw4YKvnVkrAGswGjooahuWNmxjUUiRbg/Iq2gOJLuijKrB6DvUjNa44qMFw85mGn1rEa9Um5zkq7fUslhYxwIDQrNxaJMtHTdVrAyVPKOYyHTvuFS9nJdrAGQSrmiMUsAlBxI1RVeTHsDq7VTpKGNfM7nmQdpV6/lSUobgF27irQ08hwQ3Oy9jDI3uMmRgBXShmDA/DM4VLAXHYbdqkml5z/JaAOzCMEkZa7BAcrZ2Hop3vlDGAnPRRPaWPLT1CylRNA6mj5JDJc746qwEbpHdCfWqxIhQbqfxc75OAgYGuBLVbIjDFVoA2Vb98uASItbI17wS3tUCN0R05wrukjeWB7gAzpnCuTW0pywREsIwSBuFkI6ISQl0LSGNGTlUtZCh8xdCxjXDZRVLAHgyYwRkDKldSmSndJCzUWdQFjJZSW8vS4uzlUriSEz2a9sHT61aSta3IOMqaOZ+DG5pzjYFePpy5geWuLu3CvE4SrpYXFolONICrjpmH8K47gpBG8N5Zz5Xcq52uaTjOD0CrM7oW01QHPA7AqNUkj2jVlUzMBfnGM9Qrqnaxh2GSRsrdISaXsBDTthesZkNyMlTmPMeO1Vw0585pxt0KpMiOSFxbqYdKoAeMjcq6kOGgE4cOqROAAAIOe1VRKhtMzYgYPblTOhDH5A8kjKF7nyABSEuczSMZUZkVsqPFpGluN1G+o50rtZyTvnuVLoDKY+x/VW7Byp3F487YpiJFdQ8sa4tOwVtI3mxa3Nw3AwVJHUhz2sEXkk4JKrlzqMIADCNu4K8bDHGmaW68kNBxlWk0fLcQDkZ2WWJjA5OQR396gfAyQPGMYGy0rKVhC4tIA84lX0zhGzTqySN1a6TTSh2nO2yu3lhjbIIyHOGSFMyLR8bXNaQRnCt5AA7ZXWnDXahjPQjsVq5u56+tWgTRzFoDcZarqjYySQl0eG9PjVjA8CTBGxWYNPjRHGepyfUqW2EDKZr3k7bHoo6oaJfJBDcb4U2Cynkc0gAuwVbzS4laHbhwAPsVYEckX4EBrfXlRSyB7WDrgK8bIyRz268YGytXwZd+COdsnPYrwI4casFuSeiy8NaYW8uduHHYexYunbiVriM4V3XyMLmgA6gc4Ki26GUjfDUHBI1EbYO+VHMwU0eeoI71ZUAGDMwfhWv2aVLVPc+drZSMl2Tp6KgikY+Sk5jW+SHYweqsHxZaXNHtWcqYGupy6GTGXAFvxLCuJa8s32ParVlK3KKaaLSNXRQgZWgKsMA87JPcF4CA4ZU8fR5JAcehKCFzMDI+Qq4jpA+MOz1HRRE+U4k6tsZV3E7TTB2OgUC1ig1yOa44IVErNEmgd6v49EhEg6kK3czXWHPYpQmhtT5YTIHdBlKOn5k438pp6K4Zz9Y0OwzGMd68ZG+nrWyZ0tPaqzImq4HTTcpsbmbbjsUlJbIGStjlyXLMtbrxK4hxI2KggJmrSdOMBYzaRQynbTOcGOABOVH4uHuc7AB6bBXk7dJbqjyMdVTSaQHknZViZEXIcWamyeUBjIUDgcct5cSrnmQQxOc12SSdvWsZPdAx+dBJzkZCYmUMkypkc3lHfGNz1CoMjo9X4TyXd56LEy1s74xMwhpzghW04nOz353236qYonDNiSHQAZdIB2Ge1RzXSKNxiJMmrp2rHxUrHsBOob7qWKiZFP6gcglTyxAk8exIzEDu8h3ReGurXOyxwawnAGFNXFjGB/nDoSjm4popIvKB6hRsIqSo5EmmYkh7tyeiu5qhhcGg5ycNGOxVVNLz4GmKN2QOwJFZap8bX81jNI21HdRMwkjljMpwdJxjB7FZhpfI9hGeuMdqyhp6KhbzaiTmynsHRUU9awVkbIqdo1HOe4JEkyx0dJK0kEFsWO3uUTrRG0mUSMLRuWhZa9VQMDeU4DBw4DtWKq8R0uuNx0kYdhWrMyhk6VlK1rdAyOo9SvJbuxtIWadDsYL1haOKVrY5GvyHDoo6+TmN5bWkY6qs1zIlbd/FwQXB5c7UcBXlZNBc4WzY0uG5A6BYaG1yPhMpOx6ZWSosU9K5koyHHGVaYiJzAxlRLoaWtGWO696rjMZi0NGRjUcq5rIomyiLT2asjtBQRRvjw1mkAdR2q2RFStdIA0bAOVxUsfIeUHbAdilhjZEwBoyXdqkjYwNOT29VWZFmWsggcxzsuPaqqZ34MhowAdlDcaaWPD99PVXFC0GnB87ByfUpmdhVcYTFFkk6SdyFDQQzvlDcnQ7tWTlpXVFG6Z8odED07l5EwCnjDHflDGCqZ2FrNLVRVzRHCQ1nUjoVkKkCp5b2BzXtGeqkrakyxRs2D2uwSB1VrLLM1jxowOz1hU6rMzbql1Tb+W8+XHtk9ytauJzGkZ2PaqbZKIYuXP5DZBkOKuyHSExgCQHpjsWcxiRhRIadpEgGC7Yr2q06QWAntyprrThxDM9xyqGt/BHlkOxtgq6FlPMyaBr8hp6EFQ0+7eW46WtOcqiuAa8Mc0tGVNTSQyDk4IPT2rQY+4l0UhhDtQJBz3rFvGHYWZrIGRvDQ4ufncKiG1CoBLnhpPRbVtgYdMZWRfbjHKYyVb8oRy6dQ2V4tEiFrc9QVdxU4LMaQDtuT0VUAhmicHHQ9oyPWrhxaGNfI3uHkqtpGQZSQspX4hzhvU9qg8Wmmtk1XBUQSmCJr5IgDljTgdemdwriqn5VI0wSHcdCpbVPS260Tx1c8FTA8B8cUYxI5+oHB7cdeqwmZhekRPVjvFK22UlFXTGMNqJCzlnzm5BIJ9oVchmmtNTcozDy6dw1x/lHLtKvq28W+ttTBLSukqH1WRE9/mDSRnbsxsrehbSusVzaJ6eA1GkxxF3TS8HB+RRmcbr8tc7LOtpp46GluGuLRPIY8Rk5BxndXtrD5Wu1uGGjp2lVTQwfB+lp21lO6WOpMpY13UEAbKCokfQuyxoORlWicqXjCZwe1+I3B4cd2lWlfStgYXxj2juVtFVv5zZnN21AnBWVleytifUNHkDbCneFFjbiWtecEeTuO9e1oLpYmRMwMDPtSjm5cp2BA2OVkxTBsjJuodvjuUzOJyMZMzk1DCxrthvgdqzFDUFsejXqc/ytJHRWXNIrA0EOBdsr2csZVtLGAFo3wqW3BtVIypw/y4ztg9itqik5lWHADJ6FXssDZQx4J33x61CZTHK6LbIGQqx+gx9e9wg8X1HLT0CUmo0xwMu6Y7kq2vkk5zdgRhRwOkc3SxxG+SVp4JhemUtpAO7ocL6U4E/te8Nf4qpf9U1fNY2jacYz3r6U4E/te8Nf4qpf9U1TRpVsCIiusIiICIiAiIgIiIC4L4ZCPh5oL9Gq0wAEdfxs670uCeGPT98OMnr9yoMfSzqLdET0aFDTMiDZXP3xtgrIx1TZ2tfIC7lnp0BWOLAx4aD2HZVxQSua3SSADgj96xlWJfWqIi3XEREBERAREQEREBERAREQQoiICIiAqIYSYIzzXjLRsMd3sVaqg/k8X6g/Yg85B9NJ9XuTkH00n1e5Sogi5B9NJ9XuTkH00n1e5Sogi5B9NJ9XuTkH00n1e5Sogi5B9NJ9XuTkH00n1e5Sogi5B9NJ9XuTkH00n1e5Sogi5B9NJ9XuTkH00n1e5Sogi5B9NJ9XuTkH00n1e5Sogi5B9NJ9XuTkH00n1e5Sogi5B9NJ9XuTkH00n1e5Sogi5B9NJ9XuTkH00n1e5Sogi5B9NJ9XuTkH00n1e5Sogi5B9NJ9XuTkH00n1e5Sogi5B9NJ9XuTkH00n1e5Sogi5B9NJ9XuTkH00n1e5Sogi5B9NJ9XuUYboncNRd5LdzjvPcrlQO/lDv1G/tKD1ERAREQex/jHewfvUqij/GO9g/epUBERAREQEREBERAXF/D+7RHYHA75qB/q12hcc8O4aTYGuHUVP/2kVt0cVhY2SmLntOegV1FQy1MjGse1pxv2bKBkrWB7GO2HXKjgqZGSmQHY7aVMwyX0jmQvMYeMt22OcrYeFoaiGtDxHs8ZGrbAWqwsihm1zhxyMgA9qzM3EM3IiZSHlEdXDqnIROHZReKKkpWNlla1wbkjV+1YKG52e41EoZTwEb6nGIY/YuUvuNVI9z5ZXyOf1JWUpr/DS02mWPUQPJaNt/Wq+q8VudvtVVW2nIfDTQl4GAI2DOfiWv3LhSnuVA+R5jZWuy5uAAB6itZqeIKieTmRNbDtjDe5VQ1tdLES6rDAR0J3U8mDmZXha3sY2WOphj1wuO5aNx6llq2jgcWysIIZ0HYsJRNbp5wq3ZGPUNSyrhOIQ92ljnjO58krG8tqRKWF03jJYWOka0ZwFXdIYLtSlugCQea7tUturecWEFgLfJlb3etXTeU2d0g8ppOGYOwKou55WUM1FNy5W47j3q39i3q7weO6oJacag3LZAtRfSupJiyRvlDcexaRYyogby2lzm5JGwWMuVtw01EI2HnNCy46hVvic1pyNu3uUxbE5RauYacOq9WUuVrMbDUQNJZ+U3uWKBwFvW3M57VmFQ3OO9ZqkjbG0NZtIfOKwrRk7LYLEHvqcPbriHnDCrqTsqsaynMTw1rSe0u9S9pXtZG/nOwewLL3BrKmr5VORpAwfUsNU0j9bxnYKlZyDoHSl3LbkO3yrOSOaJ+XgjKuYpZtQgb5LgMZKhkkkke1kjshvctIkeNkdo0uJwD071fxTNbGBkYwrZlOXhwxv2epUva5gDCM9iTgZIR5B0nAIyCrSZ7oAGgkntUjnEwtMTsEdit3mWYl5wGt7e9RECLlPe4EgjI6qRsmcM09DuQpIp+YeWdiOij0GKsLgFMi7NO18rGE5bjf1KCscXBkeciPbKvGF00jdJAfjJICimgIhlDc4zk5HaqRO4xhOk5IyqHPc4BufJHQL3YtIdnK8OnGB1WsCkAk4AUrWNaBqyCogSDlSF2pnlHKkTSTR8oNAy4K07MqonygR2Lw7nKCuOZ8Yw04ys3a3MqsMmdl3d3rCNic4ahjAWTp2OpyyZrT5O+yzuKJ3ywVbmgEN1bDHYvH0/jLnPzpbjPtXlwrRUzh7dsjBUbJOS2QFxOMdqRE4F1TUDHRtIyDjt7VdQU1NKC0DEjM4z0JVcVzp3sZEQAGnA7CqjC5sjZW5AzuO9UmZhDASRGOQtd1Hb3qeMSMPkk6Qpq3TI4yMGAOvtVMfMfDpaRg9qvnZL1xBbqIzhWpJed+pUroy3IL15EwGRrSN89UyhEGHtVTNmOafrV8adzCXgDDVay5c4Yx68JkesiLfKjwR2q8fVycsNi1NadnDsUFIQ0FuRgq5kpixoJJLT3FVnqL23XaSkjkDomvONPRY5znOc97WhpJzkjdUOmc3LQRh3yqelcHNLXnPcVGMbpUMje8Oc86nezor2njYxhznONgjW6WEDckIx4ADXNIPeqzKMvGN0HLeiuZGRBrct8vHUq2zp1tzsN0fUGRoGckdFUePpY5CdRGexG0cbPNO4G6k0A04G+snJKoDD5OSVOZErY2ka8K2qqgQnSw5P7FexgOYW5AA7VYSwsfIQc47+9RHUQN1VALtR9ZUmox4DR0V5G1kcAaWAjpso3QsJ1NHXsVsmULZJBnHb3qVpw5u5zndePdjcDboq2hrwS3rjtUIXdE9gnLnEb96t6+NnNyx3ndyqbRTaA4DA9ZVEtOXRkucNY6AHsUR1TlAxjGvDZHbdmFTUyt8pjNz0wre4TR81hhHRu+/arF75A4u3BPatYrkZB7YzGHEaXY7OixslRJzCdR7lU2ofyzETkKWOiDqZ0hyHg9FbGEo2VWuPRIM79VcCozE1wI0tPRWdRGI3NwdyN1FkgYB2VsZF3Uvc6XY+Sd8KPDXMbk6SvaaMvy/qe5TPb5ocBkHbCjIthCQ7UNwCs5E1joudq07LHsZraf5reoUlBIQ18b/KZnZvaq23Hvi7p9curyGbtHerKdrjIHOO+VkRK3mPMZzG0AaVDXNhbgZOr2KKyLeniErywbPO4Ku5aVscBAaeYRu5WNNM+mfzi3LTtlZY1JkhY+MAg9hU2zlDDlvKDt8EHZSue+pc1xZu0AAjtVwaR00+dgD1V9HStZAMec3O6c0GVnDVxwvLjFjIwMqqqbFyGyNcC8+cMqERxOkJc/OHYwqKtrGS4jYQ0gdUwJnuZ4pE6F5D+jmkqF4aJRzSNyBkK1Eml2G7nO5VT2tcQWuLnYyfUrcomuBAIYDqwNsKxVb5C54J7NlSRnJCmEvFIwknScH2qNVNGSpHryc42+JV85/L0DGMYVBbg5KpBwem6C4ie6NmAcE9iqaJQ8nHUZyo43ta/U4aj61cPuGlpaGjB+pRKHgqB4vrLjraVkHyR1sEQDwyRoySsI52o57+xZK2UjKqNzi/Dh2d6rMbCdtVUBoDpPIbtkKpt15cmIskgbqmCAh8odu0dAvKKENp6nU0b9D2rPYevutVKHFuwb1UImqBDzBJ1PTuVtEJAZGgEtVI5pBZg4V4rAuqeoMbw7WC7OSCvKqpje7ymjPqWPMbwScFHNOehBVuVKfxp2HMAGOqOrS9jQ4eU0YBVtjrnqvQNLc43U4F3HWStBzuD2K4dccxBmncdqxZkJXmSe1RywMobgySMslGfWOxX9PfqOiga1lOZJB0cei1wbFE5IGyScSVE7wWtbG0dQ0K5o7lFM93MkOcZ3OxC1mnlbG7yhkFeucxrjpJwTsqTpoZu6zB0YEDsgDO/YsfbaosuIfK7yR1VkKl7QW5JBGN17Tx6nZI6KYpiBsEjGFz3ktdG7cb9FDEIA1jNQc0ncEqzfjxfTqOroBlQxUz/JkGW/vVeUbGBDFhsflBo6jsVrUxty0jOTnJwrWOSYNMQdhhPVXDJiA6KUHJGGuVeXAuI6oyUsdJG2N7GEkuA3CjcZcuiEYcz1qCnHKeWeae0jtVXNa6TJlJPZhRgTyxB4GcbDZUNAp2Fg81wwSexVNYZGCQEhu+ysppi1u7SR1wkJykdUMp5WvOSzoApop4nBxwcE9CqWwx1scbi3SGjogjihiLwS54OMJO+yF5WCR0AjwHZGCO5W0ksVvouWWeU7uV1THnjfOp2xJVFRE06Wvc1xae1VifBCC1zvNFMA/LDnY9mVkKOljdT6M5fqB1epY+OOGFpDXEattu9X8cnitLnSegzlRb9E5VVcBY+RrCPJGQCo7Y1tTEWzyaSzvUhqI6mUaXZkxghSwNjLJYzG3UR1z1KpMpWd1gmkiDWu2YNh3qKh8bpnMfE87DymuPYrStrKpk4jdksaQAO1ZrmMLGSO8/AyB2q07QJ5QKiEvczST3rGBppS5+ctU3jsoD9Q1AZ8n1dimZGZqBswjyw+S71FREJxlhaitY9zRKzfKjkdG6Rop8lx6bLMRUFPLXxc7TpOwPrWz0vDdPFMJXMDsN2ACta8RDSmlMtKjonOZzHRkEnGSpJmCSj1sdy3t6etbNcaXSJWO83H4MALWLhSz+KxiPOjO+OxRW2Vb15ZwghbIWa5tJPeVhatrDOXAnBPYs6ZBFHy3syCAA4qyrqRsQbLC4EDqCtqTiVGIj8mQddjssiaiOVjdQOsnGOit4maZMvaDqPyK5lhiknYWHc7EdyvOBdxPDCGyYIHaVK2OAMkdG1hLvNOArOoiPPbE12wA3V26KIRthcHNeBs4LKYFuQBnLQTjqB2qNzGx6Wclpc0Zdkdcq7bE6SEtjcTo65HVRVT9I0ubgged61aJgV0Yh5moxt6Y2HQq4qaVsj/ADxnTtlYuln5Y8rYucsi97RpkJyB1VZiY6CKK3RAYe49d8BTspmmoLIsiAdR3r1lXDzGvc/AcOncq45mMlyCfK71WZkYx8AM0sodpia7BCR10jZ2+X5DTjdZGeOLDiHA6znCw1XUMmc1jYg0DqR2laRv1GRbmorRLDEDG3rjplTU8r45ZHyY3Pb2KSzSxRsdTSgsc7oVJUsgje9mC7XjHqWc9cCWGqa54Y4jc5UVZTCMmZpy4dFbmm10xDSWuY7qvQ58jAHOOWnqVGMGFNTmWlaXDl+pY6HnMdywQR2q6nqi7S15y0dNuqgjnZBrEvlZ3HetI6JhkY5mcsskbsOhX0nwJ/a94a/xVS/6pq+XRJmMENOD1X1FwJ/a94a/xVS/6pqtVpVsCIissIiICLm3hl49r+B+HqQWoMbX18jo2TPaHCJrQC4gHYncYzt1WkcQv8Jvg0ttFxHW8UMukL5Wx1NHINTWlwJxuOmxGW47EH0AitbbXMudrpK+Jrmx1ULJmtd1Ac0EZ+VXSAiIgLg/hfDT4QGhw/8AxVT4Pd+FnXeFwPwyavvhR4dj/mqDP0s6i3REtCMJEheDk7dVkoiGgOBxtvlWgaNIfnJx0VYkDmHI2CxlXD6vREW64iIgIiICIiAiIgIiICIiCFERAREQFVB/J4v1B+xUqqD+TxfqD9iCROm5RaX4U66opeBp6WkkMdTcp4beyQfk814a4/N1INzBBAIOQehC9XNfCBbLbHRWi00/Dldc6iCB0VE2CuNNBA0Bo/CvD24GwxkHODghajwtwrJwffaOPiGgqby51RFJS3S3XB7mwv2y2WMvA0NdvqIwR17gHd8jJGdwvVoccv3E8MtVAwuFLebUKqRgGfw8LtOoAd7CBt1wtLqeK7rV8cz8Z22juA4YkpDaIa5tM6XQ8+UKjkbFzA/A9Y26nCDtrJopHvYyRjnxnD2tcCW+3uVa4vw/b+In3DwpUNJcm1F+c2mbHVsj8X1vMT8YGToONgc7HfZWvBtKKTjCxy2u23CyNpoZGX6W41g0Vb9OAAC86zrydQAxlB2+KaKdmuGRkjc4yxwIz8SrWgeB+mnpeC5mVEMkLzcalwbI0tJBfsd+wrf0BERAREQEREBERAREQEREBERBgb3VV814t1kt9X4k+qimqZapsbXvZHEY2lrA4FuomVu5BAAO2cKn4PXT9M759DRfw6Vn9sOzf4qr/wDW0ikufEv3NrXU33EvNVpAPNpaXXGcjsOUEfweun6Z3z6Gi/h1VZKqvhvNxslwqvHXUsMFTDVOY1j3xymRoDw0BuoOidu0AEEbd9Vs4l+6Va2m+4l5pdQJ5tVS6Ixgdpyo6P8Ath3n/FVB/ratBsCgd/KHfqN/aVOoHfyh36jf2lB6iIgIiIPY/wAY72D96lUUf4x3sH71KgIiICIiAiIgIiIC4r/ygJAwcPDSST4zjH/yl2pci8NwgE3D75nAFvjGkHtP4NM4Vt0cCDnxk5bjJ3VZm5kmW+Tjosk+mhqDUzSOILTsGq0jomuidOXER6i1vrPZ+xWi0MkT3nOXOJ7yvBMQ4lgJaoZdYfggjtwVVHLoGloG/Uq6F2ydz2HSPKVxRyUsdU2WrjdJGfyQrASGPcHZTMmY86gCduiC8fPC18kkcfkk+Q09ipiqYXZ1kku6EdhWMLzK7AON1PDTyueAwbjcDHnFRbHRMQ2Ns4oxHrd5LhktHb3LOxTMqbcGkuka7v6sWrR2atmjZK54A7SfyVstpjlFNyHAGTO5z5w9S5bxDppM4RSBxnETRoe1uMtPnqSjhni6zFrPX2FVsjZTl88uQwea3tBUNZXGJrTM5jdLckg7PCpiZWZ8SNmpBE/yw4YDuhVlX26OdnIe3S5jNTZP3LBnjKlpog2GMvd257FiLnxXV1TwY36GdmFpXTmWdrxC6qG+KTGOUhrh3qSGphEJ1SAtHeVqlRVy1MhkkeXPz1XjGvlaTq37lp6rur61sM90pdRYHAt7uwrXq4QGYvpz5B7O5QnIOPlXh6K9aYVm+VIcQFttDTtitdLIJtJc4lxHU9Oq1L8rONlukEsFRbGvwNenSwDsKpqqPYqdgkfI4+RISC7PQLDTTNGYmY8k7klX1ZI6npgA4jJ3KwL2Pb5Tu3tVaQhf0kjQ3DmB0hPnK2ldG4l2nBHYqBK4uGjAwo5tWkuOx7VpEJZCkmhk0hrg2QDt7VJJHzonyYAc04KwjHFrg4HBCzVvrebrZJgDCi0TG4tMDdhyCSrp9I6Ona0HUDuraWFxkedWwOyuoH82mMIfh2eqiRbMgLX5aqJD5Zz8vqU0kbo43DJyD171DE2TmB7x17D2qci7jDoQ925I6D1LySWYQM2PldVFIZH1QLQQDtgrJQMe6nc6QZwcBVnbdDX37uO26rZCH9vZusjPSgte7l5yfJIVoxro5NIAwR2q8TlK2fTkN1NOQqOU7Y4V1HkgtJAxuqNZALQRpJytEZWxaQMkYV1FHFyOYXAkfkqKTLmqmGF8z9LeqiUrgSQGHVjBB6KV9ZHGwNhcTkbgqGeljgYAXZd2qz6EqMZFTjqdnGF5qO/rXiKyE0cjW6XOHmnKyz6yJ0zC1xDWjLcnt9awYwThVOyNgdlWaxKV/VSRtmHkgtIy4A9qohqAwgAbFWeMjY7hVR7uwRsowL2aVjh5I37V4yVjMOJyewKKoi5bG6TnKoaPJ0gbqMIZJ8udnZ8odFaTbTYYPJUmS8BgHlY6qNgMT8vHTvUQLqBjTH5Q09uVG+tfks/JHRez1LAzA3Kx75c9FMRlKXWQcuGcqtlWI24AyrNzi4jJXitgZE3F5j0Db1qeiq9TwJjn1lYjsUsbyRjOPWomkDMvrI+cWs2GV4alj2k6RjphYuNw5vlHHcVPNNG1uBucqnIheCoLM4yWtGcqnx0hpOPYrnnQMsjHNZ5cjsEqwhijna4vla3ScYKrEC9p3c0AOJAcqZJWxEg+aNsqqCSjDBA4u1k+cOxXhtkTakQTagH7jPaq5iJQsoKgujkIGzRsoWVkjnjTGS3OCtshtVKyjkY1vnDAyP8AjtWJgp207nRv0hwKiLwliblzWuBb5IxlWAq5QGnONKzVcWPc5rzjA2KwcsL4gcjY7g+pa1xJDKC6vfRNHMAe04O3ULH1Fc978NcQPUrQktPqXg3O3VXikQYXERc+TA3ce9XVRRTFgMgw4AdO5WlPN4rKHluVmZrhHU0sbQMPbjZRbMJYWeN0EuMb9iy7A59uY1gBe45cR2KG6U2ZWOaBqedlW6lfC0FjtwN8dirvJKzuED4nAyMxkbEKxa0ve1gG5V1NPJocxztTSc7qOMAN1tO4PRaR0GThj5AaxzBjHnYUckZdh4bkdNlFFWHngSjDQMfUr9rNYOg+STuPiWc5yhjmROc9wLwPVlSQOdSSB7QD2EKaopgxwIdkOPZ2K3bFG6cMleQ3O5HckJZplHHLSOniALuuPUrCendNK6AtxIdvYshbrjAaaWliYQWjyTnqFXAWtYdbA6oAzsdys+aYlVhpKGZsToQQY2HdQyM8Ukbynamjs7j2rOVMTW040uHMl2IzuAsC6FkLnOlcSAdgFetuZLPQgBgc1rTEW756gqHlyAPLDqa/zTntVlba7ERppBlp3aruSfxVjGkFxduB3Ksxuhax0hirHNDS/SNRyqJtLHgkEhx+RX8TWjVK05LjjJVpUxNBaQdXlZOFaJTC2bSwCeYPc5uG6mDHao4DCKd4eCJicDHarmZ8bpQ5uQDthUVdMzm64iezdWiRjZY3xvLXAgjvCmDS2EOx1VUgklxrOewFevpXNYDrz6lfKVqWkKuMhoyQvC0g9flXvTbrlSD8kbKPBB9avI2NIGoYHqU720zidLS0gdqjIxjmkFeKWV4zho2USke9ivKSGpY8StY4MHUqyzuFnTXaaRjWkEhoVbCd9TGWZ0hhxk+tYp1Y5hcGnyc9FHJI5+7lC4EhRWokNdKBhpAHsUXOfkuzuVSYyqfUrisyuI6r3LXE5B+VRjqvT1QVOwDlq8Li5Up7UDG6dCpmCNw9apczJ6oKMrzK9IwU7VIE5TOUXmEFTQVOJ8NwMAK3HVVtjds4jZQLuLMjm+SVdtke0NYPKI6K2oQ4P1n8k7KUYY7Vq8vOFlZC5Eb8uIOD136KBsr3v8o5xsrt7tVORk57+9RGmeIWFrN3nIIVcigsc06hIcHvUcUb/GWte4tJ6K/EbZI2AkNJOD6lZ10UtJK5jnayOjsdiZF8ZXxHlnZrRsrarkD2BrN3dvsV/ROPikBIa4uBznv7FSYh4078FgHztvV71WJxItqOoDOXEB+EecH1KZ4LKvk7NB3I71i3OfS1hfnJB6qo3Nz5y97fKxsVblzIuPHTSVMjgc+r1qydWSSz8wuxvsrWSTW8uJ6lU6txvurxSBkWVjn4ix5OrJKz/PL4xETqj6hwGcLUY3YJHaVnrdUPph+HOI+zKpqVE81G4PbKyXBady3tV8ycOpnB4w9u4cO5WUcjqmV7oSeUTt3JHUuNUGTbNaMHHaFjjKVrJUNMjnOGphOcnqF74+HEaDlrRthXDoI5Jnsjy4ObsO0BYqrhZStDWZJ7StK4nYZQTRz4eHgPLcEFXVHPUQh9O7yoHjBx2Fa5RNlkmAZu5bRSwVDId242ycpeuF6qp2mNjA1gIByMDG63K014q6QZOHNGD7Vp9TVao2HSG6diR2lXtkrTRVJEjS6ObGPasL1zDfTtiWwXKn59PqYRkHUFq9xaacNBOdfRre1bmWh7dgSMbrXqqJhqnMcNTmeU1UpK2rXMNWuLNUGQC14wQCrcCGvppDL+DfGMHfCur257ZWxbg9pVvFTRVMJaGubp6kdq6azs41h4iGVzYGytcHjIOUqYhTPMTTmRp3U8tNFARgkyDySe0KwcHvmeA7U8bklaxuPaafRM7U3XnbdZiR7YjnGzm9D1CwYqCyUnQC7tK8nr5ZXddhspmmZGbhqomEEyN67gBW9xfBNkCRuMahjvWCDnZJyclejyj5TipjTiBM+oJDQD0Q1coaWh2WqF2w27UI2z6lflgSaySCSRhSOqpJHN1SdNh7FbNQZ1dNgk1gZ+3EumaQzVG5pDT61bzUWrUA0h46gd6goa11M9r2gFrR5qrFwkbUGYDqQSD0KymMC3FVPFIA7OQNsq9gqy6PVKScnAPco6yRlVOx8bQ3vCp0YjDQctLu5JiMDNSRVLIQY/MI85ey1EAjZFVM0SbbjuVFHWughFNINTD09qpuoiedThpe1owe9Y+OFkY8W5+kZdg7FeV0dIZhI0nSB0UNMWiPVKAMnbCkqqUvikkYdUTSMd/RW8SCMxCHr5Ltl9OcCf2veGv8VUv+qavl2CMNh8s4aenevqLgT+17w1/iql/wBU1XqvVsCIissIiIOTeHt9jl4UpKCubPLd5582yOnwXmTocj+ZuAe3JGFzDio8bWmgsVm8IcNVNw3DUMeX07mOe8AEBhkH5QGrAOCd99gR0vwycJX6uuli4q4epXVtTaJA59K0ZcdLw9rg3q7cYIG/T1rWOMeL+KPCZYY+GrfwJcqWeWVj5pZg4tZp384taG79pI7u1B3i1VNFWWijqba5jqGWFjqcsGG8sgacDs27FeLB8G2OThrg61WaaVsk1JTtZI5vQu6nHqyThZxAREQFwTwyNLuP2YGcWqn/ANbOu9rgXhlkdH4QYwG6tVqgH/1Z1W3REtGDcHDc5PUKVjXlpAwBjtUcQLRl7TqG4VZB0DOWnKyRh9ZIiLdYREQEREBERAREQEREBERBCiIgIiICqg/k8X6g/YqVVB/J4v1B+xBItL8KdDUVXAtRVUjDJUW2aK4MYPyuU8OcPm6luiddig1ir4U4S4yFNeq200teZ6djop5ASTGRqb2+tab4PvBTZW8LNHEvDVP90fGJc84Zdo1nT0PTGF1lEGiQMN48M9RVx701ktYpXuxsZ5Xa8A9uGAZ9ZWG4ps/EEvGNbUXC33u62F0cQt8FnuIpxAQMP5jNTS5xO4OTt8g6oiDRvBtar/bILq68NqoaSaoDqCnrakVFRFHjcPkGcjpgZON1y+o4L4lnuVwlquFnOL6uV0ToLZQPDoy4lpJeQ7J9a+iUQaV4LbJPw/weaCoo6uke2pkeGVQjDiHYOQIyQB1HxLdURAREQEREBERAREQEREBERAREQa9XODPCFZC4garZXsbk9XcylOB68NJ+IrYVZXS0UN4p2Q10Je1j9cbmPdG+N2CNTHtIc04JGQQcErGfA21/3VfP6drf65BsC16iId4Qr2WnIbbKBhI7HcyqOPbhwPxhe/A21/3VfP6drf65ZK12ihs1O+GhhMbZHmSRznukfI8/lOe4lzjsBkk7AIL5QO/lDv1G/tKnUDv5Q79Rv7Sg9REQEREHsf4x3sH71Koo/wAY72D96lQEREBERAREQEREBco8NpjbSWl0h9Njb9RdXXKvDTFzae0DVj8dt3+Yq26K26OLUdLHK8hx1AtJO/UqtuiaCNzYmtEPnY7cFX1MfEoZI5489jXBRVsJ8Tj5TXeUQcD96plkwV2lbPWF8cZYMY9qx+CDgArMV0UsIjbLFpJOyiJDZBlme9dFOgsIyQQHDZVgkOyzbdXNZobgtaBnsVkctz8qsLuAxseHOw4g5IWTZenDAiiaHtPkuPYsFGXF4DepV0YpGxvkODvggKkxEpiZhnIbvV1VQclrAfPA7Vc1l8ho43xU5dK8jIl/mnuWszV0nI5GgNxvkdV64PbSDJDgd/Yq8kLc8pam5Vsx1Pkdoxj1KwfPJIA17y4DYZKvGuMkJa8Zb127Fj3DB9vRWiIVzKQkOYGsBLu1T/8AViLl+Ue1WjZDG4FuxU5qTJp1Z1A9Vaf0Qqq4BEG4aQcb5UDGSN3aDv3K5nque9uWnI2+JS6Hw6XjzSozIjfS8qnDpPOcrLG+FlHyioxrAwB2LHSNAkIHTKRI9jjLj0z6lnKB0fibYy4tcx2ce1Q26l5rNbfyeuVdTUzoHZb5RPasr2zsJ5Ayqpw0nLQCSVh6uZr4mxhmA3oVkA7mU/IadBJJd7Fa1jmwtjboyB2qK7DHBricAblUvDicZOewK4jL6qpGghmO9VNMUVWxzsuA87C1yLAtI6qWmlEMrX9naFXWOikqnGAEMPTKtyCOqt4DMOlbVQEMODndWzy6JgOfJA7FaxOlj3aTv1VxHC55GHbHsCrjAqkrRLGI2g5PerllXG6BhczygcEK0dThhcARkDKt5C5uB07QmBknEmVhLwBj5FfQzwmIN5409q1zW53aVUJC1paM4co5MjY4K2hfUNhL9LW76j0JStjilcXQQh7WjynA9Fr0Y1kHoAMbqrmTRtcxkh0HqAeqtFcIwqdI0ZAbjJ2XmvRkEA56K3B8rocr05yDuVbKcJnMLml2dIA+VewyGNvk9VHLK6Ut20gDovdbBF5JJcVEiN7y95LjleOdnsQtIAJGF4pgeJ2phO1ECkYWgdMlRr0DtRKdjWHDsHSeq9bEHSksJ0ArxnlAMwSD0HcmmSPO5H96qC4lY6VuWA6G7I6n5TMlwU0VQylp3DOpz/qWPllkcS4kKIhC/EuIi3IBPQq3lLGgeUXd6gMhLFGTnrupiEqnuBVC9AydlWYiANxurCNMjHrVWkh2FWIds5QURsdIQ1oJJ7AvCC0kHII2IW0WC3MFO+rBa6VvRpVjdY4WV8hlYWlwzgLONTM4GE6969B3OeqrkLDjQ0jHeqW41DPRaDZo7W5/CXjbXk4fuO5a9gtOTnJ6rp1ktcM/BXKDi8yeWQB0K0+7WmSCIyBuGMOFzaepGZiUQwcT+W9rh1BW626501ziY+pc0TRbblaQwZkaCcAkBXtfSigqmMiJcC0EkK96xbYbrWT5gMdPIDncnqsXOGCI4GqcEbd+ymoxT09IxxeC6Vmwz6lat5rY5JNIGNlhEbjGVlUNep0fmkamr2WYTAExtawdClbG8zOc4ARloJ9ajliaYQ4HVEG5I7lvAx1RGANW2/crYEgZCv6aNr6lge1xjzjCzP3OpJIpXgNbpGAPWrc+EtaAdIQrllPIYHS6th171fMoPLD2Yw3dzV654kheGgNPbhTNsoW+guAdPMfJ6KGaqIBax53XukOj3zuNslWB2JB7FMQlUXl2xV1RRmUjABIPRWeVNTzmnlEjRnCmf0GQqIITiR+oOO23TKv6WMNgYWuzkZPtWInqJXwsedgXHZXtDcmNYyOQeaD0WcxOESuJCNWrGC3sVhUAczUBlp7u9XctXG8lrWHf8pW1AGS1obK8NiHXKiMwL6iofFpGSEbuIBKmiqY6W4ZDQXPIwT2JUM5UWkSF4ySCrcwuGRgZHlA96r1Qu5Z421MjmhpccgE9ixVbN5DS1vUAnZZOKWOWjAIw8HfbqsbIRLLK1kbjk7N7PappsmFhDIY5hKBgjYgdquKypM0rXDoAr2jpoZKebmsLJGDbbqqW2xniznOfqJGWgK3NGRPQzOfGyJrANt1eupgaRxIBBO2/TdYyioJmHnB5a39ykqonxxkMeSM5O/VUneTCmblTuby3AFvUd6pkfreI2NGfbnKsGNcx5cSRjsWQts8UdS2R7Dq71aY2Hjo2tiDXNwe1WshDs4O46LLVE8L3PeSMNO4z1VhTmmlc7V5IPRKzIxEjXEk9VJHCQQSppocPfpIIb3LyIO5ZcenYtEvHNcHjytK8L3OGjTnvKrewvczDt3bY7lnKaibR0g1ND5Hb5VZtgYDyCA0twVG+JuCW5GFmPFmSSPd0djIB7FYPikkmMe3xKYtkWRZ0UsY8k6j0C9kicx+kjcHCikywkZVuoqOSdui9UQcdwF7qOMZQV+pRHZy9DiCrilYx045oJb6kzgWy8WQngjY06CCM7KwOxIUxOR4iIgq0OAyei81FXAlbysad1A4gHICDw7lEzvlegZBKDwL0bhUr3ogqAycqYOcWBnYN1bh2xU8TxGNxn1pIyVM0xaXhurbovOV2nzidlNQSh+GEgeoqUxkSkHLg3zVjMoTMaZW6Q3yhtkKFz/FnOIlcSOjSFdQNETmy5znzm9ymrafkyeMRx8yN7QC09Qs5ncW0U8cjX5aGgjAPcVY1sz3s5YeHAbairq5ULg0PgPkkAloWIDJJ38sDGB8qtWIlLI2p75GujDsuachZpzDJQhjn+WCTnvWKoaRvieGv0S5OVeyxSROZgl2AMn6lS3VDFOhi5chPXO4PYsZPGIn4adWQtknoGNgzrAc453WEex0etzsb9FrSwx+AT61Wxut23yrKW+lp5R+EOHO7SrWoibFWSNjPkjZX5t0ooHaZAA3O/VZaqe2opAMYcztVcNFG50Tm46bql8rJnOZFs0noqWnImoZmspmwx7d/rVLnv8cYxjd4/KI715EwxMBGCe0q3lrmQSOc1x1FUxkZolga+TzJjuMdgVncIW1Fu50bcyN84d/rWGbXznJDiSN1k6K4RgvEmRqb29FHLNd4GNopm08ms52HYs1T1tRWSFpkIYRjAWKqKdrJss3a7dX0cYFODE4Ncep9atbeMpicLlpc5rmaXEE9Fcwzvj0uy78G4EBWhmlpHRSh4cQMEY6qVlaTKHP04efkWcxs0rO7odNUNlt7Zw3JAAKwl03c2qALQ07gdoVHD1yYYJ6V5/BAlrDn61XX1bYYnxMZr1DZYRXEumbRNcsLXwxT6jMCSRse5YmUmle2Nj9y3JI7VkTKZW8tp5bgdy7tWAuNYxxDm7yDydlvpxMuKeq3lL3VLpHuILzgEKHlFjnFxcCfrXkU0hnY2XZrXZcryplYXuDf52Q5dERhDEyAteTjHeqcOcCcbK5qmtHTcHfKlbPA+lEQbh2VfIx+6ZUs7WiXDRjZRqwE5Az2LwlenovEDqriCnEnluOGqhsLtOceT3p+L6KMj2RvKeQD7CqmvcQMjZRvwdyc5XjXanbpIu4JGMky87Z7FkYahgAaI8tz1KxUMJmm0N9pWZhgaGDT5rRjPrWV0wvJadkkbZInAuAySOxWzmzSs0GRryB2hSUcBMckbn4cNx61VBTPjY+bJwT5OOxYpYeaSRgDcAAHHRGXBwOk509oVD/wk0hL8OB6FU09OZZdThhoO632iN1Vw+d8zxgADsX1RwJ/a94a/wAVUv8Aqmr5ifSxR0BcwkvDsbL6d4E/te8Nf4qpf9U1REx4NKNgREUriIiAiIgIiICIiAuDeGGJz/CA17W6iy1U5x/82dd5XCvC0548IrWsIGq0wZJ/+LOq26Ilz81DmhrH5LnHG4V7MRHK1j2gAb9VbSuZM8B22g4Lh2+xTVNPFM9jWvyceU4LFD6rREXQsIiICIiAiIgIiICIiAiIghREQEREBVQfyeL9QfsVKphiaYIzl+7R0ee72oLhFHyW98n0jvenJb3yfSO96CRFHyW98n0jvenJb3yfSO96CRFHyW98n0jvenJb3yfSO96CRFHyW98n0jvenJb3yfSO96CRFHyW98n0jvenJb3yfSO96CRFHyW98n0jvenJb3yfSO96CRFHyW98n0jvenJb3yfSO96CRFHyW98n0jvenJb3yfSO96CRFHyW98n0jvenJb3yfSO96CRFHyW98n0jvenJb3yfSO96CRFHyW98n0jvenJb3yfSO96CRFHyW98n0jvenJb3yfSO96CRFHyW98n0jvenJb3yfSO96CRFHyW98n0jvenJb3yfSO96CRQO/lDv1G/tKr5Le+T6R3vUWkMncBnzW9ST2nvQVoiICIiD2P8AGO9g/epVFH+Md7B+9SoCIiAiIgIiICIiAuX+F9rHyWVr3aRicj2/g11Bcj8Nk5pqrhyQta5magOBH/w1W3RFujlNY6eISSzsBaDpb7FBT3HW+MSzBnZpPTCvLqH1UHkEkO/J1dFqFTGWPLSo04iWTPXetjl5YinDwHbsd2LHvqGse3cEFYwEjYo45wtqxhC5qfKdra7I7u5QF3ryrylgEkLmnA1dCrKSJzHYcMYU5FxRD8KHt3d2BXEjpzUFjMgndwKgoXlk22c9mFlKlhZQmc5MjjgntCpM7jDVDpHvL5AMnZUNkdpLc7L2Ylx3JVUERccYyr5E1LJpxqz7O9VVMLMlzB0HeqZ4i3ScEHHYqmyB0WXde1VFkQS7YKvGHYdsFd0MPMqA4+b39imq6ZokOBl2evqU824toyNQbpyCshUsDGMA6YxhR0cJJ1EBzQexXNc0OwQNLR1Wdp3GLe8YIAwlPE17iX9MKSqjjYAYznK8gb0Dc6ir52GapDHT0B0nIPXZZFsrH6GaQdtlirdlkohJ88bah2q/dBO2ncDjmDzXfuXPbqMXWc2nkfJgBhy3PVVmVniLOcWvcw7jtUb+aagtmB5bd8nfdW0tPJJM4NaSOue9aRECe3RMmfPIwD+9arKqppY6h7CzGOxXNOx9PNy9WCd/Wr6RmqlkOcuIyCeqZxIwUVM+R+lowQrh1PnyXDByq+Y5p1s3cG9FLI8yU7HN8/ofUr5StnujEWnt6KeKVrWxAADPUq1mjLJCw9MKsM0wMa0HIOclBPPGAXPDskq1iETi4ynyiNlPVPk5TfJGwIyrDBDgMblTXKErgxowqZAOQ1xGD2KmR5B6brxznOjweg6K0DxsnkaV4SWHO6pHmoSSpEvMMmwZv6lWYHOyemOqha9zHZb1XrppD1d1QVFrC4Zdseq8mMWvEWoDHaqOWcbBeAYd7FAqLjpAI3Xg6oTk5Xike7LxF4e319EHoBJUsdNLKcNYSVkaenheISCNYI1N71mdEUVT1AaW4G3Q4KztfAwNKXUjH8yLOrZpPYpYIWztkfId+9XVY+MQct+Nj1XlsjbM6QZywNHyqufFDDyRlr9+iofsFkK2LlzkOaQOxWMkD9IdggK8TmEoyAQCCvNO690kKvPQKwoAPZ2KsEnftQHTsRlNYJ7lAOzjJKzfDtrbdq0wuPZnCwIOHZ7FnbDcvufWMla/SR1KpqZ5dkNymtMVJb3zMjOtnRre0LUeJamCpfEWgB2jfvys9RcRmquNSJZmguGljXbALDXW1RT3KXxeZhbpzjv71z6UTWf6hrLQMZVbYtRwOiy0ttpoI2B0uHE4IVw2xuYzmtOYyM5XTN4GxcD3cQRG3VJdoJ8hwOw9q2aDhGu4zuM9FTObT0MEgbVVpbqAOM6GD8p+4z2Nzvk7LQbTBPUVsFuovJqqmdlPE8/kuc7GT6hnPxL6ltFqpbJaaa20TNEFOwNb3uPa495JySe0krCNOOfmXpXO7VrT4J+DbVC1rrRHXSgeVLXfhi49+k+SPiAWW+AnCH6KWP8Ao6L7K2BFs1a/8BOEP0Usf9HRfZT4CcIfopY/6Oi+ytgRBr/wE4Q/RSx/0dF9lPgJwh+ilj/o6H7K2BEGv/AThD9FLH/R0P2U+AnCH6KWP+jovsrYEQa/8BOEP0Usf9HRfZT4CcIfopY/6Oh+ytgRBr/wE4Q/RSx/0dD9lPgJwh+ilj/o6H7K2BEGv/AThD9FLH/R0P2U+AnCH6KWP+jofsrYEQa/8BOEP0Usf9HQ/ZT4CcIfopY/6Oh+ytgRBr/wE4Q/RSx/0dD9lPgJwh+ilj/o6H7K2BEGv/AThD9FLH/R0X2U+AnCH6KWP+jofsrYEQa/8BOEP0Usf9HRfZT4CcIfopY/6Oh+ytgRBr/wE4Q/RSx/0dF9lPgJwh+ilj/o6L7K2BEGv/AThD9FLH/R0P2U+AnCH6KWP+jofsrYEQa/8BOEP0Usf9HQ/ZT4CcIfopY/6Oh+ytgRBr/wE4Q/RSx/0dD9lPgJwh+ilj/o6H7K2BEGv/AThD9FLH/R0P2U+AnCH6KWP+jofsrYEQa/8BOEP0Usf9HQ/ZT4CcIfopY/6Oh+ytgRBr/wE4Q/RSx/0dD9lPgJwh+ilj/o6H7K2BEGv/AThD9FLH/R0P2U+AnCH6KWP+jofsrYEQa/8BOEP0Usf9HQ/ZT4CcIfopY/6Oh+ytgRBr/wE4Q/RSx/0dD9lPgJwh+ilj/o6H7K2BEGv/AThD9FLH/R0P2U+AnCH6KWP+jofsrYEQa/8BOEP0Usf9HQ/ZT4CcIfopY/6Oh+ytgRBr/wE4Q/RSx/0dD9lPgJwh+ilj/o6H7K2BEGv/AThD9FLH/R0P2U+AnCH6KWP+jofsrYEQa/8BOEP0Usf9HQ/ZT4CcIfopY/6Oh+ytgRBrc3g+4OnjLHcLWdoPbHRxsPytAK0LirwH0T6eWq4Xe6GYb+IzyF0b/U153afaSOzbqOwoiJjL41FPPRVk0U8UkEsTiySORuHRuHUEdhWbqDIIRpDQcZyAuh+HLhuKmdScT00Ya+V4pawNHnnBMbz6xgtz629y55S/2a1jWjS7rg9FS/dlMYlaPqmBoj09d3FT0t3cfIBHLA7VZ3WidFHr1DWPOwsRE/EmkZ37krWLQhuUVcx/l4BaezCgZBCWSyljWuPmKxo+W6LSHnLexe6JJSTzDqZ+SqYxIODWTh4eAXNxgq+ZM7kySAczQwZB7lhpWNmna1xc0dAcdqyVGByZI3OwANIKmYE7Hsr4BKWlpB81WFwhJY4hoDW7K/pWGNmzstPRU1EmQ5jm9R2qkTvsME2GRr8DoMK2meXPOoBrht7VskdJ47CXx7Fo7Fgp6GYF509D1W1bQLmlc6SlJ1OLgNgFNBRCZsbmyct7dz61RaQ4Nc4NyMZyryKpZHINUQIcCMe1VtO4iqYjBTua12S/tKwUkbmEEj4+9bLM6NzTGRgt33WJqmtcXaSMdGjvU0slRbIGkPnm2YApKWFslS4O/FY69ykDT4hyCAHN32UdNOxruVjB6OUzOUKpoWxdX5b+SrmhIZCQXZPVR1r6fEbMdBklY01UjSdOQFEVzAzztLh5XxBSxULGwmeU7DfBK18VE8mNT8AKeM1NQC0vJaFE0mFolsBuVLSQnRgkdAO1JLrE2LnODi8DzB2FYWWBtM2MawSR0KqEIfE5znbkeTj96rFIJtK3qLu+adzsEMJ2CpFO6SITObgA9AoDSyPYAxgJJ6rIW2pcx5hkbl2Bs71LTERGyqynjLqZz8YeHeV7FZOc4YblZKtlkc2QyNw55BOOixcrSMHO6vTpuK9R5gBI69quKSOKd7tZIfnYAdiswRgZHxqWGQxeW0nV0Vp6CavhEbhpGFYhZifFXTMLSC7GCsS5ulxaeoUVkGMLunXsUhpnsI1j1qqkl5E7HuaCAdwe5ZSsxKwzFpDXealpxIsH1HkCJo8jCti8e1VFp1HbqqoqZ8riGtJ/cp2gURR69iVI2Il4Z0yeqmfQvijDs59Spiic17RpyT0yomwvqWhe10hjDtYGxPRWsstRTvfEXEb5wtpoXMbTFsjhrI8oLX7mDLWu5Y9WAsYtm26UdunqHVsYa7Oo4ye5Z65xOpqQxxP679ViKWaGli5bmEvB646KbW+pnOolwf5ocotG6YUUVuE7fKdlx3yslTwwspnjAD98ZVlMZqWMRxt0vHXB7FJJM+MRyPOWFuB35UTmRXDFKaZspwcO+Ir6R4Ce2TwecNljg4NtlOw47CI2gj4iCF81yOkjpCwPwx+/VbTwTx7eeEra+lihgr7frL2U80hjdGScnS8A4BOTgg7nOytXbqms4fRqLjLfDnWuje8cKwYb1H3UOf9SvYPDlXVLcx8KwfHdD/AFKvmF8w7Ki4y7w51zZRGeE4S4nG10P9Sq6jw319OcP4Ug6Z2uh/qUzBmHY0XGqfw5V1S4BnCkA9Zuh/qVN9+q4534VphtkZujt//opmDMOvouMff1q8NI4Xpzq7Pum7+pU8fhruEkhY3hWnyBnP3Ud/UpmDMOwIuPzeGq4wkA8K05J/m3R39SqWeG6ufqxwtTeT1P3Ud/UJmDMOxL5/8McoPhHjDPK02uFj8dn4SY/sI+VZaq8OFzMb4oOHqOmmI8iWSudK0H9URtz84Ln1RU1VwudRXV1Q6oq6p+qWRwA3xgYA6AAAAdwUTMImdliwFoLesZHarszlkTdLWjSMbDdU1MBfOyKNwIAwe5QVbXRmJsfRxw5yzxlXL63REWzQREQEREBERAREQEREBERBCiIgIiICqg/k8X6g/YqVVB/J4v1B+xBIiLE3+8vstJDLHS+MyTTNhazXo3d03wVW1orGZWpS17RWvWWWRazW8S3C30VPLU2cMnqKptPHEKkEHUDg6gNtxhXFBxK2op7i6rpnUstv3nYXh7cadWzh12VPXUzjLaeF1eXmxt+8M8iwdl4hdeLZUVIonx1EBIdTB4Lj5IcME4G4I6qq0X2S62qorG0L2yQyPj5AeC5xb2Z2Gfj+NTGrScYnqrbh9SueaOm0s0ixVgvJvdvdVGnNORI6MsLtWC046q1vHEclvrnUlJQGrkigNRP+E0aGZxtscnY7JOrWK83gRw+pN508bwz6LV6rjAN0m30LqtjaYVczuYGaIz0xscuwDtspL1xhTWu101ZDCak1LBIyMO0nRjOo9cdQPaVWdfTiJnPReOE1pmKxXefv5NkRa/xDxTFYYIHeLmoml8rltdjS3bLie7JA+Ne3ziCrsrX1BtfNoYw0vn54adzjZuN8fEpnWpGcz0RXhdW3LiPzdOm+GfRa9eeIqq0NdUutZkoGaNc/OAd5RA8lnU9e3C2AHLQe8K1b1tMxHgzvpWpWLT0l6iIrsxERAREQEREBERAREQEREBQO/lDv1G/tKnUDv5Q79Rv7Sg9REQEREHsf4x3sH71Koo/xjvYP3qVAREQEREBERAREQFyrwzwCdllaRk/h8e38GuqrlvhhkMU1ikZ+Mb4wWjv/ABarfoiejisV1FFI6GcEvaT2LD1z/GJnStwGk7BbE+njqquWaZg1SDbboVrtRRTCt5DRqdnbHamnMMpWWNSlbA/Afjye1ZOCgfExpewHUSPYrWpe6DyMYB6hac2ZQ8z2xHAaFbVUj5ZNT9jjopKU5na38kndT3GDE+xacjsU9BZwPLJmOBwARkrZWP3y7DonjPTtWtxt8sE9M7rMCp8kANIbjbKpeMiCqhYGOLWYOdlBCOVh3f2KWSsHMDHN6KrVDM4NyBhN8CWcCWmLwPUsacn41lonNlc9rNwBuOxWUkjQ0NDMP65CVke0MwhLmP8AylkqgtLBI1ocDtssC97wQc7qSKtljIGcgdim1cjKU+qOYvbs09WqSVzS1zPJLeucrDyVMj5C8OLfUFGHPcCcn5U5Bea43EtcOnT1qemmYMCMAPB6ELHDJIa3zldRx8iduvIkG4KiYGzNjbNCJPJbIzGEp7hBO90D8lxGxPerakkIgcA4yvd2YVjI0U+HEgEE7DqFly5kZOQspmScw+cM6Xb4WE+6ktO9wbpeOgKoqas1Bc97jqAxnKtW6XxkkbjotK1wMpETU+LvePKaTkgdVc1bwXCNwDHYxkdqtbbVRACN/k56K+MZdJlzM/lBxVZnEjFTRGBoaXAnPYqaeQOY9rnaSDn2q5q6Z0sjnbaidgVjXQShxBGkEq8bwLsQ4aJHkEOOyrqYS2MADIO+ygcZGNjizsO1TTSuiYx43yMEKBTqbIxsLt9s57lbzNHNaGnLsY27F5E4hxJ2znqqXxyR5kGCVaNhU2kcGPe5p6besq1GppxjOFfxVYbFodnV1KtZD52N3E9VMJQFu2c49S8B3Vb43MIacHO68czS31q+UKe1VNMf5WcqkHJwAvQzJweqCsuwNsqgN1AnKuvFHaHOz0HRRBhadLxhMwIcYCKZzGNdpKjkaBu3sQU9quIqcP7fjVsCrqny95AdjbYKJGct1FHGW1BO7W5we1ZAMa6ndKW4cdwCrS2TmSmcyRuNH1qSvlMPLa0YHrK5p6jB1TXyzuyMHPYr+3GKJoiJLXOIz61ZVL3tnc7bPqU0RhL43lxy3qrz0Qva2FkjjLISQ09D2qyqi2oaBGMBoWRuM0UtG10RBIHlLDRRySty0HRnfCiuwtpWaHYULjt61cVIa2Q4zj1qAYJOFtHRLwZIyqSpHeZjsUSkFUHkHqVSvUHrpHOdqycqtlRKx2WvdnvyoivQVGIEslQ+U5e4k95V9TXqohpDTuOpvZkrFok1iRvfgtmNT4T7DHJuDNM8+0QSkfXhfUi+VPBJ/bVsH60/+zyr6rVZjDWnQREULCIue8deFKj4Ykfb7exlZdB5wJ/Bw/rY6n1D4yEHQkXyjeONOIr7K59bdqkscc8qN5ZGP+6NlhGTSxScyOR7ZP5zXEH5UH2Si+Y7B4TOJrDKwCvfW0wPlQVZLwR6nHyh8Rx6l3jhDjW2cY0Blo3GKpjA59K8+VGf3j1/s6INkREQEWFuPFVotN/t1krJ3x11xz4s3luLX46jVjARvFdnfxa/hhtUTdmQc90Og4DdvyumcEHCDNItZfx/w9Gy+vdVSaLE4Mr3ch+IySQANvK3B6ZWctlxprva6W40by+mqomzROLSCWuGQcHpsUF0i0viTwq8IcK3I2643ImsbjmRQROkMef5xGwPq6+pbDYeIbVxPbG3Gz1sdXSuOnUzILXdzgdwdxsUGTRa3TcecPVfF83C0FcX3aLUHRct2nIbqIDsYJA7PUVHxV4QuHODKmnp73VyQSVDC+MMhe/IBx+SCg2hFgOGuNeHeL45H2O5xVTogDJHpcx7PWWuAOPXjCz6Ai0ifwtcGU1/Nnku2Jmy8l8wicYWSZxpL8Y+Pp69is7xHxbYuE6VlRe7jFSNk1ctrsl8mMZ0tGScZHTvCDNIsfb71QXOxQ3qnnHiEsPPbLINADMZyc9Nu9a7Y/CnwjxDem2m33IuqZCRDzIXMbNjrocRg+xBuSLS+IPCpwlw1dX22ur5HVUWDMyCF0nJ/WIGB16dVm5OLLFFwv8ACV1yh+45jEgqhkggnGMYznO2MZztjKDMotX4V8IPDnGU89PaKxzqmFoe+CaMxv0H8oA9RuNx3jvVldPCxwdZ76+0Vd0IqIn8uZ7InOjhd00vcBgHv7u3CDdUVLHtkY17HBzHDLXNOQR3he6gXludwASP+PYg9RRz1ENNEZaiaOKMbF8jg0fKVTT1dNVtLqaoimaOpjeHAfIgmRW0FwoqmZ8NPV08srPOZHIHOb7QDsqhXUjqs0gqoDUgZMIkGsf93qgnRW09woqWZkNRV08Ur/MZJIGud7ATurlARWRvFrD9JuVHqzjHPbnPyq9QEREBERAREQEREBERAREQEREBERBovhgYH+DO4kgEtmpS3PYfGIx+wlcDglNO5jwDl+x7gvoDwtM5ng2uMf8AOnpB8tTEuG0dA/JgmcNxnUe4Kl5Vms2WNXUNeJDpLg46QsQxnLkLQ0B/d3LajSNipHSSNBYHeTtuoobQyWQzluXS9B3FUreIROnZgi7lv0MOlzicqumM1NUF7s4d1zutgbZ2vLmkgEbEkboy1xtOqZziBnAHanPBGlZg2l1RWOaCCB0VxBBK+qZTMOOYf3ZWRpKSCOtwz8vbDuxXElC2K4ktcdbBkEdOiibrRpZWZM9GWxui8kHYrH1s0zjqaxzgM6vUtlbFrkBMo0huTqUdc+FsZMTWbjcY6qtbbpnSjDA2mu0MdHgtOT1UtTG6QPxluQp2ujdG3XE1uTnYK+kghnj1BxbkYLQd1aZ3ypydmCpHcmm0AkHBzkK2NR/zhGHggBw/as54lTyM5TS5nfkqEWRs2RzvK1AB3cp5oPVytbnlk/OBLg4dgVhHoczVLgEHIWYnp2QQgNlMo7iraGiErdYfGM/knqApi0K4lY1TJImh8bg4v3wFVFG4xF7tIJG/erhttnbW5c7LQNgFI6lIqnAglp6juU8yMMW6M6uhd3KJ8boyZXsOAfNKyVTIGtLIge5pVq4PqYXRyEiRvTKtEoRQuZJG6R5azHQKqCvEQeC3IPRWvJDYS4nyhsQgjj5IOvDir4yMrqhuULg0ASMGQSrF9VNGwtxluNOUoTu9rCTnr7FcTGNwEbvJI36dVXoPbdO11LocQHsdt61U84rg/YA93YoYqZrZSXjAcM57irSZzmz53wExkZGqEb49EjyMZIPeVjoqbnwOeXHUDgBT1VU2sGlg8rVs0DqpoIZYYPOBOclvcp6CykgbHESCD3q2afJxjfOyvKxgJ1NdtncBeQU34N0uQdO+CrRIpDDHpAfgnqoJwyNzhnPrUswJ8ojqs9wpaaesdPWVMbZeU8RxscMgHAJOO3qFvoaM614pDPU1I0680tVM8R2MrPnK6ZdByOU6VhaOmXBdTGyL0vZOf83k4/x8fD5uTGqiG4lZn9YK4pLmyCUETMA7RqG66iiT6Jz/AJ/I/Hx8Pm0SouNDJASKqAPx0DwlJPa3UjHy1UHM3Ba6QA/tW9oqexv/AL8j2hHw+bRPGqRtRLIK+mxpw38M3f61jae5MpqzWZonA9TrBXTUSPQ2P8/ke0I+Hzc/ZcqF03lyQ6Scn8INlm6u52KS30j6WsgiqIsh7eYPKWyoon0Ln/P5Jj0jEf5fNoIraSWrfIaqHyugMo96V0j4ZWNa0OZjId1HTqFvxAIwdwtT4lt0dO+CanAjjneWSRt2GrBcHAdnQ579ljxHoudGk6kWzhppcZGpblxhhJJnvGRuHDoexX9E9lNAW1EzY2EZDnOwFHTUsZc2N4dg9q2KwW+BlDDXOjDp52CQPcMljTuGju2x7SuXhuFnir8sTjDbW1Y0q5lrtPcaJmQ6rhIc7By8dFIKuhpzpir6cB25Ilb71vCL0PYv/wB+Tl9oR8Pm0uO50PObKaqmIG2DK33quuuFvkjj0V1M4tOT+Gb71uKJ7E/+/JPtGPh82mw11vbISytpmAnOOc3GO7qpKu60EzWGKtpmvj2wZRgrbkT2J/8Afke0Y+HzaHLdaWSRsgnp2lg6CRu5V7S3mhjLXuq6cOd5w5jVt6KfYv8A9+SPaEfD5tKdeKY1Ug8cgLHdHcwbfWporrbMtiNVTgHYu5gC29E9i/8A35HtCPh82mSVduD9MdVDNK44YGvDlezyQyUeHODJsbrY5Yo54zHLG2Rh2LXDIK1WotfLr6mliPkMa2WME5LWuyNPxFp+LC4+L9HW4evPzZh0aHFxrTy4wro6imfT4LgHNB3WOrJ+aMMDstOT3L0QyRPfG3SM96VbMSN0g6ceXhedDqfXyIi1aCIiAiIgIiICIiAiIgIiIIUREBERAVUH8ni/UH7FSqoP5PF+oP2IJFr/ABZap7vR0cEMJla2rjfKA/ThgJ1HOR2d262BFW9IvXllfT1Lad4vXrDTuI+GT9yaGltdC+ojirWTywmfJc0A6t3u9g69qxvwdvDqKvpaW3mhpa+WJhg57XmJo89/XG4wMDJXQ0WFuFpacurT4/VpXl6+O+e+e+GoUNrvFjvFbOxr7jDUU7SXEsjJkbsG42Hm9vqXvDcd5tluro57NIJHSvmjbz4/L1Hzeu2PWtuRWjQisxiZ2/3VtxlrxMWrE5x5ftLUeG7Zc22qqoK2nqLcXTOlZNHMwuOp2cDGcfH3qO5Wq60Nymnoad9e2povFnPfK0Oa8E4c7OMjfs7luSJ6ivLFc9CeLtOpN8Rv4eH98+bQzw/dbQx0dHSisFTb20r3B4by5ACNRyd279m+ypunBNc2zy+J1j5qg00VPyNDMODcbBztwMgu6hb8irPC0mMSvX0hq1tFoxn+/wB/o0e+cI3KooqmeC4S1FVNHFG6JzIxqDSNsnpvl22N1LxFbrpXRR0gtbqqoha3xe4c9rNLtsuc3bG46AFbmimeGpvjxRXj9SOXMROOnh27Y7NL4it91uLI4GWnm1UOg09e2oDWsdtqJb16g7YK3GIObE0POXADJ7yq0WlNOK2m2erHU15vSKYxECIi0YCIiAiIgIiICIiAiIgIiICgd/KHfqN/aVOoHfyh36jf2lB6iIgIiIPY/wAY72D96lUUf4x3sH71KgIiICIiAiIgIiIC5X4aaN76S0V7AXCldKHtHa12jJ/8oXVFo/hBni8YtlDO0GOqZOMnpkaMD6/qUW6DiFbGxmHQk6HeYsNXTiO4xubra5vUkLJ3GOot1wfb5N207sxk9rewrG3Z75pWzu0nbHRZVjEsZTxygzPeGZ5mCN+isrnD41Ua2sDDjBaPUvGydNnAYwMK5i5cryHuc04yDhX6boYOONzJBjIIPVXz2xy4M2Q/Hku71NPEQQ5oyB19ahnc6RzAG4wFbORaSRug8nGxGV66rcWBpHRVVc3MeMnOBthWjhjfOVpED1xLjqK8DiDqXmSR1Xg2VhcU9XJA/IPUb+tHyu1axtuoO1SZ8hyjECguLiSV4vMJlSPV6zJdhUgquM6Xg5wgy1thawSOeQHYyNuiyUjRU0wle1paBs7G6xkNawPY2Noc4jdZQzB0bomQnJGwXPbORjxWT05cIcNIHXCx0ssk0hfI44Pb3rJSsBcBg5ccbBW9RANAiaDkdqvWYFg0kuLQMhSuc4x6A3p1wpWRAEMb1PVXE7YY4nA5D8YKtmBjGPxICegK2WG4NfCA0guaMALWXHJPYQq4JHskGkkFLVyM5WczQ14HlnfK8AE0LGuxkDJKjjqBM0xZLtup7FHTOc2YxuIA9vYs8YFT2tZLl7xuMK3dCfGAHO8jOyvaqnbNG2Vu3sVgYX8wEvJHrUwJ5maZm+TjbGVG7eJ8cnk9oVxH5QOrfuPcqGuLyQ8BwbnfCDHSRvj3Pb0UZJcMdoV+HtqZDkBpB2BVpLgSuzt7FeJSjdqJJergUhLGvz5LhkKcULntY7ctPapGxPLmREEhqTKGNLNLiB1CrjaQ9rnDYHqsr4qxwDtOAR1VpISwmLAwo5siSSVhYcd5Xg0S05Bbv3q2ZnBz5o71LAdcux8kjdRgQMZgFzxsOiimGwPYVdOeI3PY4Zb2K1kdkYJ2V4SiCrikMbg7pjoowishn6SvY6HQHaZDuSrwyNr6VztJ1s2B71qoJBy04PetkoagGgBbgHtCwvXE5gW9RBpZktdqwpqaFkdE8AandSshriqYNbXNc7GC1W4gDSS3OcbhVynwYSd74nAkENdvhZGjkxS4BAydgsfcJQ+drQMAdAvY5iZWRswQeqvjZCappjI4uP1LGOBjeQsvUOEB0ag4EfIsRIXPecDJVqjwuyMKgq4powZgJASMJJTlry1ucdd1bIt1ciilLA5oBBGcqFsT3A4bnCuqaokY8Qu83O4KSLQsOSCqVeBokkkGkDYkZ71aObpOOimJHi9aASATjK8XoGQpG7eCljY/CxYQ12oap/8AZ5V9UL5V8EjSPCnYXY/Ln/2eVfVSzt1a16CIihZqfhE4pdwpwtLVQEeOzu5FNkZ0uIOXfEAT7cL5hkkfNK+WV7nyPcXOc45LiepJXVvDtWvffrXQZOiKlM2PW9xH+4uToMzR8JcQ3CkjqqSy109PIMskZC4tcPUVY3G119oqRT3GjnpZi3UGTRlpI7xnqFvV3sVTdKbh51Pe7bSOdaadjYKis5T3HffGO3PVX3D9iqaqyyWviOvpZ6Z1V4nDTEufUUdU4ua06h5gJb0JIcOzfcOWLKcO36r4bvlPdKJ2JIneUw9JGdrT6iPes7xHwdS2ThekuLKqpdWOdTtnhkjaGsMsTpPJIOTjTjdacg+wrbcKe622mr6V+uCojbIw+ojt9aulz7wNVr6vgFkT3E+K1MkLc92z/wDfXQUHKfDPH4hWcGcRjb7nXhjHnOPJeQ4/F+Dx8a0ynqJW+E6l49LsQVXE81o1E7Oi5bYmOPqwHfJ6l2XjvhJnG/Ck9kdV+KOkeyRk/L5mgtcD5uRnIyOvatfn8FUUvgvp+Dm3ZzJ4JhUNuPIy7m8wvLtGrucR53rQc+tcZq/An4QL+7d11r5Zmu72B7cfW5y7D4Pv7XPDf+LKf/VhYqDwcx03gpdwPHccaonMdW+L9S6QvLtGr1485WHD3g84rsU9tj++FUT22idGPEvuc1rXxNx+D1ayQCBjO6DC+AGCCusV8vNXGyS7VVykZUyPb5WnS12nfsy5x/8AwK14Jq6ThTwkeEaOnAjslFF42+KMYaxzRqIb3dXjHqHcs/cfBVcKXiCuuvB/FM9h+6Li6rpxCJY3OJyXNBIwck+zJwQNlJF4I4aTgS6cP0l6mbX3Z7ZK+6TRcx8xDtRGnUMA79p845zlBxag4otFvo7DxP8AdAS8SMvs1bXwBjw7ky7PGrGDszoD/wBYfWuqcbvZN4cOAZGOa+N8cha4HIIOd1uF08H1quPAbuF42QwDxVlOyqEDS5pZjDyNsnLQTvv3rXbp4J7nXDhqan4uNJX2Kk8Wjqm0AeZMbB2DJsdO3b3oMXxFSU9n/wCUPwrLaoo4J6+nkFYyIaRI3DxqcB6h1/vR3Lbh4RLddTX2+3U1zjro6eZ7HzUb42amNJ847dRsqeFPBvDYL7NxBdLvV3y+SM5Yq6kBojb3Mbk47uvTYYyc7x12KD58tlFRv/5KtbK9jDI9753u2zzRUBoOe/AaPYtx4qgiuX/J/ir6+minrWWSGRsssYL43uYwuIJ3BJ7lFJ4GZyJrNDxPURcIz1QqpLSKdpdnIOgS5yG5A9xO62Hjbga58UW+K2W3iQ2e1in5E1IyibM2Vu2Ny4EYAxsg1K5zTQf8ltj4M6zbIGHH810jQ7/ykqw46ggoPBp4N6mhY1lRT1lF4uW9fKiLnfK4NJW8cM+D6qtXC9fw5fOIH3m11FO2mhh8UbB4uwBwOkhzsk5acnoWhYm0eCaup7lZ/u1xRNdLRZJOZbqE0zY9BHm63A5dpwOvd2DZBlvCQeIqax1beF+H6Wvkr6eWOulc5rXsbpDWkNOOYcF2BvjHTfC5RcDa3+Bvgi326qlqrbLe2MrHTsEZ1kuc5jm5IA8o9p2AK6ffOBOKqu53Cez8fVtDR3BxMtNNTtm5WRjEbsgtGO7B9ZXo8Elnb4Nxwg2pmGmTxltbga21HpAPqxnptnO6DF8UtFL4fuCpaYaZZ6SeKYN21RhryAe8DJPxLVuDKeCs/wCT3xhU1cbH1E8lXNO5w3MjWNc3PsIBC6Dwv4Pq63cTfCTiTiCS+XSKm8Vpnup2xNhj7TgHdxyd/wC+Oc5ysTcfBBVTT3OhtfFE9v4cus/jFZbW0zXkvJBdoed2g4HyDOcINn8GU00/gz4dfPnX4kxu/wDNGzfqAWzt/lUn6jf2uVFBRU9tt9NQUkYipqaJsUTB+S1owB8gU+kB5djcgAn/AI9qDAcYAm004EbZD49T4Y44Dvwg2KtaJr4eL4zV26Kg59I+KJkLg9kxBDjqIAwQOgI7Tus7dLZHdaRtPJLLFpkZK18RGoOacjqCOo7lbw2KJtQaiprKyrmEbo2PmeAYw7rp0BoBPf1QYueFtPxRahJQR0NLC6SOmliAIlcWEaDjGgYBON847Fj2RsbwTS3JsbfHjXMn5gHlOkdUYdv27Ej2LYobCG1kFRVXCsrPFiXQRzlulhIxqOloLjgnc56qlvDlO2pa7xmo8VZP4y2jy3liTOc9NWMnOM4ygx1fRzWyvuNbNa4rpQVbhJLgAzRANAI0u2c3bIAORuszFeKA+Kxw85zJ2MdC6OmkczS7p5QbpHxnZQVVhNRLMW3W4wwzkmWFkjS056gEtJaPYR8SylPBFS00VPCwMiiYGMaOwAYAQYKuo6Os4io7eKWAMiYa2bDAC7B0sB26aiT/AN1bCrRlviZdZbiHPM0kLYSCRpDWkkY265cVdoCIiAiIgIiICIiAiIgIiICIiAiIg03wptLvB9WNG5NTRj/OolyaojjDo8Ru0tGBtuV17wlAu4InaOprKIf51EtBmpXOjbpwQMZ23XNrziYbaUMTNTyysEQYwxADAIV1S2Nr3c4S6cbtZ+5XrgBlhaC4dAvOY10ZdoLXggbHbK5uaW2IY2ShyZHM8nJ3z6lSKNkpDc4DOgWUq6V2ouYfJIB0rH1MrYqfDcB7D29qmJyKvuLSPDJXZDs9R2qttqYZMFpIbvt3KwpL8wExyNcADj1e1XU1+oqc6Y3O1EYJUzFkRNVjW2WSAvfE/LM+arFtBzC7OSQDt3LZaepbWgPYCWdNXrwrZ8ALnyt8l0Zwe4qYtKJrEsK23AwAhhdk9O5TwW3MWrSdQPUrOU5Y9vLLd/OyAj3Bj+WxvrAKTaSKwxooIzg6W7jp3K35UfKcXMDQ3J9qyUwZFK3PQ4IwrKanMgkcCdLvKaP3JE5JjDX7kYmRMMWPK8pw7WrCw3HlyObKwHTuHd6zle1kbMGA+Ud/YtdqWx6nt075227F00xjDivnKWpvMj52mCTQzA7Oiv6OuZK9/MfkYwX4WAmia0N0nORv6ldN50rGU0bW+SM92VpNYwrnLJmCNz3MY7DRlwJVlK97GBrm7gnOyuY2Ssmp2EYO2rPaq7hpD3HGQNsDtVInfCMMbGGvimd246FWTIhJIWkHOFfU+gB4wemclSUsIZK6R7MtduCtM4QtoIZaTD27k9RlUmVzi7mxkno09yvZpoJDpaSzbBVtLG9sYZ1B7UyLl0bpIBthxd1PaFZVpeHOGgY6ZWShY6opsOcGaNgSVRPRv5DmsfqafKOVEWxIxtEwNqWuDgHN3WVkkgy+YuILhghW9HQNkiJa7EhPQ9ikNudghztYaNkmYkQikZIRPqyDs1gPVe1ZEULA5ml+PKx0VYhf5HNaWhvTSoamKSR7YwS5x7BvunMnC3jgkfodsWk9Ft/C8bYqatY0YAqen/y2KxoeGqttMJZNtW+ntCytkjMTrjG7q2qH+qjXoei7xbiMQ5+NrMaMzLLIiL6Z4gsvR8L3mvpGVVLRGSGTOl/MaM4OO0+pYhbtKLYeC7H90pquMZl0eLgHPlHOcrm4nVtpxXl8Z/dto0rfPN4NOqKeWlqJKedmiWNxa9uc4I9iuKW11FXb6ytjLOVSBpkyd/KOBhbRw/TwxU9LLUwW/wAVq6kxxPqIDLNMNWMDGzfaq3UsVDbeL6aAaYmSRBre4aicLG3GTnliN4x/fEta8PtmfvZo6lZSzyU0lSyJzoYiA94GzSemVuot1I7ijh6JtHCYZqJr5GiIaXnS7JIxv2L2mrW0XC16dHQ0bxBW6AySHLXAv21DtxnbuwEnjZmI5Y7f3wiOG680tEREXe5RYPiZofBQh3TxnP8A9ORZxYLidhkpqFgOCarr/wDLeuXjv/Xs6OF/xYYiMOa5smDg9Fs1k/8AYNu/wWL/AEQteEPJaXai5oHQ962Gyf8AsG3f4LF/oheT6G/Pb9nd6Q/JC+REX0DyRXNFQVFxn5FKxr5NJdhz2t29pICtlnOGfEjWvbVQ8+VwAhi8XMwJ7TgOHTH1rPWvNKTaF9OsWtESmqOC7vBBBIGRPMrdRbzmDR6sk4PxLF0FqnuLHuilp2BhwedM1mfZldBrqaSCkbNcnSVlIRr5LreHCAAY/JcC3ZanZae3zV9Q6Kllrp43F8ELnMiiLdsF2o956Lg0uL1LUtM+H6OvU0KVvEQidwjdIjV+MRcptNTunMhBLHADOkOG2VgV0cTXJ1suslfb3iV9HLrmZWtkbuPR6sNAHd3etc4W/Ca19Sbc+NuzLX060xyiIi7HMLWrq8t4ge1ri0upYwCP1pFsq1a9hxv7sOAxTRZz+tIvN9K/+vLt4H/FUSRNeMuH4QDc56qOMOglAaQ4PG4dvhRDUakAlxI226KoxSSl0jCS3O6+Xw9h9boiLZoIiICIiAiIgIiICIiAiIghREQEREBVQfyeL9QfsVKqg/k8X6g/YgkVjeYWT2asa/VgQud5Li3cA9yvlb1lHDXU5gn5nLPURyujz2YJaQSN+iDES2+a4Wu0FkcEzImNe+OdxAdmPA6A9pyr+1vhrLOwRweLxnXE6JjsaC1xa4Aj1g4IT7i0Yp4oW+MNbECGObUyBzQcZGrVnGw2zheG0QialEeYoKeJ8bWMc4E6tjuD8eeud8jtDB1LI6OO7zWlogpoKXkudFsHS53cO8tHU959Sv4bbRw3iW3xwM8TkpWyPhx5OsOIDsd5HU9uFfUtkoaKMxQtm5RYY+U+okezSeo0ucR9Smo7dTUJeYGv1OAaXPkc84HQZcScDJ29aDC2FlJb7SyqFI90r5ZYy6GEvdgSOwDjs2HyKW4W+iqr1RQiljEkhdUzSafKLWYwPjc5vxArNU1NDSQCGBmiMFzgMk7kknr6yU8WiNWKrR+GEZjDsnzSc4x06hBKiIgIiICIiAiIgIiICIiAiIgIiICIiAiIgKB38od+o39pU6gd/KHfqN/aUHqIiAiIg9j/ABjvYP3qVRR/jHewfvUqAiIgIiICIiAiIgLR/CXbnV9pp3Qg+M05dLER3jGQt4WvcSVEbauhpX4BnbJp9o0+9Z6szFcwtXq4fxNCL1Yqe+00f4WIYmYOuO0fEVqjYg+KMEgsfuMrqlRSxWq9TUT2f2JXAlg7A7tH1rm9fbDar1UUb86WkviJ/mk/+qrFsxEstSuJYWoc+BwGQRnb1K5pKnmSta6LY7ZCVNI2SQ+UCQMgDtR39iwN6auwhadWaaWRpaQOoO4ViZAXvkcCABhVueGytcHatXVQT1JD3sIGk9gUxAspMue4tG3qVJiOguPQ9FcsjLA12QS4JUNMYDCd8ZK0yLTSA0kndeKZoj0nV171CeqsCqB6hUq5o6V1VIQ06cDIz2pM4FuBn1FTQwtleI3YaXHZyqni5T8EeUFSxxa4O7R3qM5Ec8DoJXMO5G2QqMq8JfI0+TnV1KhfC6N2HDGEiRTC5wlaWjBzsVtkLS2nacjXjJPaAtaonNZNuNiFno43zRBzXHBb9Sx1J3Ec8LmVUbicx9d1aeMsjeXO8oF2F7VzF79DHOOBgq1NLKY3bEsG5KmOgyMsEEY52fKfjB7FZSuNRKGEAE9VkqCoppqPkTMJc3plQsp9Uxlf5rjs5RE4GGmhMbg3t/aqGMc6QDGD61l66IvOmNoO2xVzRUEcdEJZW6pOm6tN8QMfFCabMhOThDJGJhMM6iMbqapjcHPc0ENGwCtWFjXNcenaCoic7i6pnSc5z9WWY831ryonETwS3r1GFQ2cUx16dTHFSySw1kbntwCPqUDHidzHuc1x09QCrqGqbLEWy7d+F4+OKRgALRpVsyoEJe0Na4EFuCr+CYZEW2aQMnYxxjc3LSG7YVvUU4ikaOY17XdcdQszbbxLXUTbfqMTY2ENcB0WPqLc+CQPYSWk4JPeqxO+JXmNtnkUbo2EAuLScBV08s8NSHPYHN6EY3UtBS1FZOIQ9oaHYV2+IxVHJ0O5nToqzKIrKGshcwh0YzHjosTMS5wOnHtWZnquTUyQzA47AQqPImbjlANHQhRWZhXGGK0c9oaWaQBuR2ql8OgDQNlkJmtax4bsQVZPqmtdpxsVeJyhYy6g4tO+FATvghZKohbKHSMO+Oix5jJdgAlaRIoReluD1XnYrB2YU0dS5jNAJAPcoMJhBkIJuTIxzHn1rYDWROhY8Ya922FqTM+vCyLaOR8IkDiMdFjasZyLmsp2ucdhrPQjsVrDE2Cdr37Beh03MAkJcANiqJxzXBjeqQPa6ZjnksxpPco6fSx4e4jcdEMToI8uGoHYKljA1he/OOxXgRSuLJTpJznKyFHURupXNeQZdWfK7QrGJrZJw1xwCFdRUkemQ7hw3GVFhNyYYtbXkt1DsWPkcOcAOg/KVZEr2Pyc/GomBuTq6hIgXeuAB25B6gqye8OcO1TyEOgadIBGytCrRA97dlJFG7rthRtBJAG5KyVPT4jLnDsSZG0+CvbwpWADGOZP/s8q+o18u+C1v/6U7A7GMSTj/N5V9RKsta9BERQs4X4dqF7L5aq/SdEtM6HPrY4n/fXM7QAb1QAjI8Yj/wBIL6V8IXC3wr4WmpYWtNbAedTE7ZcOrc+sZHtx3L5jBmo6oHDop4X9CMFrge49xCDpt/ufhDZc73W0NXXNtdPWVAYWvaMRskIJa0+UWt6EgEBYq13zwkXqklqrdX188MZLS4PaNTgMlrQcFxxvhuSoR4R6qR0Vwq7fDUX6CGSCG4F2lrWP1Z1QgaXEa3b9N9wVRTeEOdzKV92tsFfV0M5qKGZpFOInnHnMjaA8Za09h2642QZ7jqomq+BaapqJHSTzPt0kj3dXONJIST8a5atmr/CDxLc6Kajq66KSnlbpczxOEbYxsQzIwDgEbhY3h6w1nEt7p7XRNzJK7yn42jZ2uPqH/p2oO7+BmifScAtlcCPGqqSZue7Zn+4ugq1tlvgtNrpbfTAiCmibEzPXAGN/WrpBjrxe6GxUzKivlMcb36AQ0u3wT2ewq3s/FFrvs8kNBM6R8bdTgYy3A+NWnF9lrbzT0LaEwh8FQ2U84nGAD3dVb2C9V44gqbHdYKYVMcfMZLTghrm7dc+1c1tW8avLO0fs76aGnbh5vXe0bzv0j9sb/wAtlra2nt9JJVVUrYoIxlzz2LGWniq1XmoNPSzu52NQZIwtLm94z1Vtxra6m78OSwUY1yte14jzjWAdwtXuFwrKriPhyZ1qfb3tl5Y1kanA4DgAPyQO31qutr2pfHht5r8LwmnraWc/1b+MbYjPTrOW3XHi60WusdS1E7zLGMyCONzhGD01YGyzEFTDU0rKmGRr4XtDmvB2I71zWslr6e58Rz2WnFbSSjRUucN434OdO+XYyexV196paPgq02uiqy2KtYWSVD2nMbAfLyBnfJIws44uYm3N0j64bW9G1tWkafWcZ8fDM7eGO3i3e08R229zTxUE5ldBjX5JA3zjBPXoryvr6a20clXVyiOCMZc49i5/wNWWyDim40tJNmKZsbabyT5Ya057P2ro0scc0TmSNa9h6tcMgrbh9W2rp822d3LxvD04fX5IieXad+u8MJa+L7Pd6wUlNUOE5GWsfGW6h6sq+p71RVV1qLbFITVU4BkbpIAzjt6dq0qWSqk47tkt9pm0LW6m0nKIcJHdxdnbqNsKBtRdqfwgXp1oo46qUhge17w3Aw3fqFjHFXjHN3x0/Ts659H6ds8k4/pz1jGc469P+W+w3minvFRa45CaunaHSN0nABAI36doV+ufcLS1s3hBu0lxgbBVmBvMja7UG7Mxv7MLoK6dDVnUrMz3lwcXoRoXikTnaJ/mBERbOUREQEREBERAREQEREBERAREQEREBERAREQEREBERAREQEREBERBqfhJkbFwTNI7zWVtC4+wVcS1KMxvIlYQ5jhnZbV4TQDwLUAjI8bosjv/ALKiWgM5tNK+KnzpOHAFcvER0b6PSWSkZEXAgjUTue1Q8gAuY5wLepPeV6dOBqOk6cu9RWKqKmUteGnGTtv1XNDZl5JqeXPlgFa9cqUzxv5bSHN/K71IyQOGScFX9PUtbE4TAYxkK3RDT6mmf4u0HVrPUheUNp507CZHahuc/Itolp4KsCSMYcD0UJIgnDSwYxguC0i+2Gc03ykhDLUzl5BDhvvsvIy4h2Dqz1wsfNG+Vzhl2Ccgkq6t79TCHZy3I2VJjxXhNNMKZjXnAGM/+iunxCaNs7CTqarGtHjFEdWCN8K1or01lO6nmy0tGAQnLmDmwvzTuqIWOPUHAWOuhkipT5Lg9pyMLK0NRqomkkFuokEbqqopH10TiXDSWkZSJxO5O8NImq5qmNj5IsFo0kjosXVMBD/Jw8NwCVu1LZ4pIqqN5LXNPm9ytXcNgN8qTLcbd62rqRDltpWndpsVulfE7W12cA7DostaqOkrNEMpLJB0IPnY7Ff1M88MIp4YcE+Tkt32Vo2k8TusPOOHOGrA20q825oRFcS2C4WynNC4tj1Sxs8nHetKkdMWkTYaQF0Caop3UAmLtJ6EDtWjXCRslU97oyN8gDuVNKZ8VtbHgxzarlZZpGzcalfUUrZRFTxjXJI7GFjZQ59PhrQBqySr+zh0EglbjW3dp7lvbowjqzFxs1DSEVcj8hp3aO0rXa2sbzBHE0NaO9XVbLU1kjYG6iXHYDtKnoeDq2uDi/8AB7436qtZiv5lpibdIYZ1S+U6WZAWVt8bJGt50xAPkhnas58A6mDSIZGuOM6ie1Z238Jw0UQndG2ecHJDjj5FW+tXGy9NG2d1oeFA+hbUU5w8jdpHVazU0s0DjE5pD2nzei6ZR1cDS2GUOizkgP6fKrg2ujqsSzQsMwOprj0K541Zjq3nRiXNIqeoNAZJYHB5foaCMZV9YaJkDppatoLtXkjTk59S6LPRRSsZmNo04OwUMkDDkCNjHA7HCTrZgroxE5WNM2F1PJI8gujbqLe3C1W2yierusjRgGr2H/yo1tclFI6tbNAA2XByOx4x0WFobVW1FyvDqS21Lo21jWkRROcGu5ERIyB68/GvT9DWrHEZmfByekqzOhiHiLIfcK7/AJqrv8nf7k+4V3/NVd/k7/cvrPXafxR/L531d+zHq5muFVUUVPRyy6qenzymaQNOTk74yfjU/wBwrv8Amqu/yd/uT7hXf81V3+Tv9yidXSnGZhMU1I6RKSj4iutBRNpKarLIWu1NGkEtPbgkbKlt+uTZK2TxjLq1umfLG4f2dMYHU9FT9wrv+aq7/J3+5PuFd/zVXf5O/wByz/8AH3nbf9lv+903XMPFV6p6SCmirXMjhwGYY3IA6DONx6lBRX65W+WokpqjSag5lDmNcHHrnBGO1U/cK7/mqu/yd/uT7hXf81V3+Tv9yf8Ajb9N/wBk/wDe/VjyclFkPuFd/wA1V3+Tv9yfcK7/AJqrv8nf7lr67T+KP5Z+rv2Y9Yi/gH7ng/3V/wDakWz/AHCu/wCaq7/J3+5a/wAV26uoae3S1VHU08ZrNIfLE5ozypNskeorl43VpPD2iJh0cLS0asTMMJUVJZIIdGpuc9FnbJ/7Bt3+Cxf6IWCnIZMx8flOIxhbVYbNdJeHbZJHbax7H0kTmubA4hwLBgg4Xleh71re3NOHbx8TakYh6iyH3Cu/5qrv8nf7k+4V3/NVd/k7/cvf9dp/FH8vK9Xfsx6vLXc6i0VzKum08xoIw8ZBB6gqT7hXf81V3+Tv9yfcK7/mqu/yd/uVbaulaMTaMJimpE5iF7HxIKXmPobZSU00jSx0rS9xAPcCcBYJZD7hXf8ANVd/k7/cn3Cu/wCaq7/J3+5VpOhT8sx/K1o1bdYUW65y25tWI2Md4zTugdq7A7qR61ZLIfcK7/mqu/yd/uT7hXf81V3+Tv8AcrRqaMTMxMbommpMYmJY9FkPuFd/zVXf5O/3J9wrv+aq7/J3+5W9dp/FH8q+rv2Y9ateo3S8QFrTjNNFv/3pFvP3Cu/5qrv8nf7lp3EVLUUfEEkNVTzQSOo4nNbIwtPnyYOD2dV53pPUpbQxWXZwVLRqZmGGkdpc5jnZcO0LxklQxrAx/nu6KRj284tDATtklHMa3DQ7B6twvm3rPrtERatBERAREQEREBERAREQEREEKIiAiIgKqD+TxfqD9ipSFoMEZ33jA2J7kEyKnQO93THnH/j400Dvd0x5x/4+NBUip0Dvd0x5x/4+NNA73dMecf8Aj40FSKnQO93THnH/AI+NNA73dMecf+PjQVIqdA73dMecf+PjTQO93THnH/j40FSKnQO93THnH/j400Dvd0x5x/4+NBUip0Dvd0x5x/4+NNA73dMecf8Aj40FSKnQO93THnH/AI+NNA73dMecf+PjQVIqdA73dMecf+PjTQO93THnH/j40FSKnQO93THnH/j400Dvd0x5x/4+NBUip0Dvd0x5x/4+NNA73dMecf8Aj40FSKnQO93THnH/AI+NNA73dMecf+PjQVIqdA73dMecf+PjTQO93THnH/j40FSKnQO93THnH/j400Dvd0x5x/4+NBUip0Dvd0x5x/4+NNA73dMecf8Aj40FSgd/KHfqN/aVLoHe7pjzj/x8aiIxO4dzG9faUHqIiAiIg9j/ABjvYP3qVRR/jHewfvUqAiIgIiICIiAiIgLlXhjus1pq+HZoTgh07s+zl+9dVXIfDcxslZw2HRcz+UnTnHolFozGDON1V8fFe+GmV9Ps/AmjPa0rTb4G37hyC80rR41TEcwero4fLj5FDU8VOp7RFbaNpAO7nO7B3KHhm5Nprs+jlOaSuBHqD+75MrDTjl2kvaLMBGBUA1DXgPO+B3K0qqd0RJLj5W47t1lLhaJbVe6ihaMQuy+M4/JJzj4sqyqZXc1rDk6cYWkbSxmMLBjfLyNiwfKqHmIjmOBJPZ+9TVbBra5p69cKhzRJFhgwW7LSJQrpWt5LifN6Z7lHPEJT5JJOnGSpGsMLWxudhv7VFK10YJB87okdUrPQclp6rxzS3BPXuU7Y3ucNPnZV/JAWuALA443VubCGKLBgOxgq9tz2snbqdpYNyV7UQhjRnG42wvISyKMDGCR5WUneBd3KGkY9hhfqc7s71b0fir8iZjg7VgYU8dCHRunBJAOASF42OKKoYJXeSRkkdipHQbDDQ04lge1jG0zW6pHO2Oe9a/dmtmuUjYcvjduHYwsxTvaY5cuMkZbscrygijFwgEwxDKcZPQBZxMwtEZa7HHIyUBkYDge1Z6HnSN5rWgbYwFusXAdDUS82Cp1A7+pRXPhJ1vpTIyTVGOgHaqzqxMrzpWxlzWdsomkGMHPVe09W4kQP3aTgrI1EXKlmicCQd8gKyig8WmY+Znkk7Z6rWJiYZpW8v7qMjDNnYGAtpdboZKFlMDpfGMg56rWIXzOqn1EbGuLem3VZ62VM9fqeBy3R+eCOqzv1Iha01BHgyay5zHYIKSNcH4Y4hvTGFM8zU07n8saXHYK7bSF8POc0g/lBUynDBOLXxSRM88+cSsQ6EhxaVsdTTxxN1A6XE5wFbMpm1UjA0gHputK2RjM4YuOn1sIyQW7gK3lhlbJpY3zvrW+0XB0rJmGSQOY4aitmp+Grc6WPUwAx9Ce9VnXrEto0Zlxiop3wuDRkkjfIV5Dw3eJ4hJFbqh7CMhwYV2Obhm21EhL4G4P5Q71nqOmdTU7KeJx5YGAB3KJ4rsvGg4Ayw3ulDnihqGNaMudoOyz9oNbdaOVs1N5MIwXDbddoqqZwt8rGP8tzCNJGeqwlHYxHRzRadD5vOcAqzxGYTGliXMaaGCmjcJCQQ8jpuB3q4bHHh5ZN+Gf5I1DO3aVvtZwpC+kfob5eAMrEDhCWleXvkB0DLSR1UesjCeSWo8RxQ6oJWNxqZhx7MrE0Uj2w6Xb52ytl4goXsqBEWnljcHGy1qQOY1xJGGuyAFrSYmGGpGJRztc3Xl3XuVi1jQMS9o6nsV1IQ527vJdurecOe0NHTvWtWSKI8mcguOjHXvVdOQ6Uu2Az0PaqZweSMkZbsvKaMuJd0arJeS0peHyggAHorRwwVfO1RxPfvh22FYO3cdsK1UGUBwV61hcvA0gkKwyFDR89j3jcgeashDnxbGrGgjbvWEhnlgJ5b3N1bHCvopn8kEAkDtWVoE8ssUeDkguG7VLRRRTMdKT5QOw9Sxx0h0jngnO4VNNUGmka5pOO0KMbC+qaaTA07jJIHcopov7G0sO43KvaWrbUOeNsnplQVIdBHgYOVEZiRidRb5Q2wsrRVDKhpY8FpDevesVnByW5yshbDG3OpudW2e5Xt0F1FS80BuQGOz0VhUUbmAFg2LsLLTxxkAxO0k7DCs6xp08nPm7571SsohjXtdEcOyqHtD5PIxuFeOaahrW7jA3JCtgGuqMNGGhaZSuaekLcO6nsV03Ia1pPtXsb26Q0de/1KiZjmzDSepVMjafBkQPCpYW4x+Fn/wBmlX06vmPwZHHhR4fadzzJ9/8Aw0q+nFLWnQRERYXPOO/BdR8Tvfcbc9lHdTu4kfg5/wBbHQ/3w+MHs6GiD5Qu/BnEVjkc2utNS1g/61jNcZ/7zchYWOGWWTlxxPe/ppa0k/IvslEHzJw/4MuJr9K0+JPoaY7meraWDHqb1PyY9a7vwhwVbODqExUYMtTIBzql48qT1epvq/atkRAREQYa+WmtuLoJaC6zUM0OcaWhzHZ/nN7VZ2fho2uqqrpcK59ZXys0umLNOlvcAPYPkWyosp0azbmnq6K8TqV0/Vx0/aM/z1aRwzQXGrsNwhbc6xkcs+aSqkB1lox5QB7CfZ8SyFs4WqI7tHc7vc3XCphaWw/gwxrM9TgdStn2HRFWvD1iIzvhe/Gakzbl2z+kf3/u1KbhGuhqa11qvBpKeteXzROgD8E9S052WZtVho7VaoKBjBK2IHypACSSck/KsoitXQpWcxCl+K1b15Zn7/XuwVt4bZbr3cbi2ZrvG9OmMR45WBjY53+QK2pOGK6CyVNBJfal80k3NZUDzmYIIG5O22+/atmRI0aRtEd/MnitWZzM56eEeHRqVNwjWzXWlrr1d3V5pDqhjEQjAPecdeg+RZGg4d8S4lr7x41rFW0N5WjGnGO3O/TuWcRRXQpXw/VN+L1r5iZ2mMdIjbr/AHYSk4fNNxVXXvxnV41G1nJ0Y04DRnOd/N7u1ZtEWlaRXoxvqW1JibT0jH8CIisoIiICIiAiIgIiICIiAiIgIiICIiAiIgIiICIiAiIgIiICIiAiIg1PwkgHgqYHp47Q/wC1wrRDUcpjJCAWgn2n1LevCUQOCJyenjlFn/KolyyWOV0jGxSEMacuB6Lm143hvpdF7UzCVjntJBIUMRZLC1riQ49Nl7I9vJIew9eoVNO38IGtGXDcBc8dGqxuksNvqdEkjQXgFu/YoGXqkGxqGEDbql8q20t4lErnNdJAGMcxuosOQf3Kzjo5KQ6aipaHzyteyXT+NaWnDT3dQtIiMKTbdlvunT00XN5wY1/m56H2KumqKetDjFI2QkZIB3C1wVQoayJk+j8G+QBsZ1lhOrG3qyshbY5I68PdO6bnQ62vI0kDVggj2pNcQRbMs0IS9hLMZaO1XNuph4i05HMeTkr2ZgFKXxEagNwvIqpjKaFjWnPb6lnK7yrpo4KJ+CSNWy1d1BUNqg7ALXHbHRbLWytmjja0nGclRU2rU5rcEO29ims4RMZW9FFJFR6GSDcnYrI00xYdAB+XbKhfFI3GoMAHQjtVgZXEt5T8P1fKnVPRlqg6Gtq2ga8YP98o2Sc8NOzW9o7lQSKnWJHaQ3oO9eQujY1x0nA2CiIMqaimJlbUCMO0bkd4VpcLN91Jm1VM4AEZ1Z6epZKEtaC8u1Ek6R6lZuqTaZZH6S6nmOf1HKYyraIQOtoorTyw4yyF2TgdFr01OJZXtdp1AY3OPWtsinjqdRZJoc8dD2rHVVtZVPBDCP5xCvW2OrO+nExsw0FqdUtYIoS9v5RB2UdRQspKoxRxuD3jGkd5W4W6khGiGNxbp647VNWWox1TJ4BiUHbUOqet3RGjsxdh4cMNc2aqGTgFgI2BWxzcgSlkkgjPZ2ZS0XHx58gcAJITuMdQF7cqZswczSCAMt71lNpmd21axWNkNPVNhbodJzI2HZ47Fcuk5kMerqfyh2rUpmvhaQyTQT+SVkbVWyTximc4NfEep7QpmpFmeZDFPoc7y2t2OV7TtdRVDoXkupnnyHH8k9ylge1sbQ2MEDziqpmF2Wh2W9faFmsn5cmw1bN7FRWui8X1uOjSe1VQS/hRC4ZIbs71K2r2ag5jmkgbk9yR1FcYjfAHOB36YK2Hwcs0RcRNJLv+dRuf8Fp1zU3ieCd0Dzlg2GV0TwWy8+336TOc3Qf7LTrq4esxbLHVmJjDfERF1sBERAREQEREBERAXMfDg3VwtaB//FW/6iddOXMPDj/0VtG+P+dW9P8A4E6ieiJcUeXsDXNdh/RfTXAn9r3hr/FVL/qmr5oYA+jLiclrtgvpfgT+17w1/iql/wBU1VoirYERFdYREQEREBERAREQFwXwwkM8Icb9JOm1QbD/AOLOu9LhXhcI++GwOHk/cqDP0s6rboiejQ2MY9rKhgyPym9oVIia+VhiHmuwSexUMkEFX+CcC0jop5ayPxUsbGGHUfK71l4qPq9ERbtBERAREQEREBERAREQEREEKIiAiIgKqD+TxfqD9ipVUH8ni/UH7EEiItc4z4ol4UtlJUwW77oT1dbFRxQc8RZfJkDyiCOo+tBsaLRbtxxfLHaKGouHCgirq+6RW6npBcmODjI0lry8NwN24xj15V5ZuOo62jv77nbpLbU2LetiMzZWAaC8FrxsdgduxBtyLUuEuNncVcOVlxZaJoK2kcWvt4la6QnQHsw46R5QcMZwOvcpOF+MJeJuGq26x2eeKemqJqcUTZmOe90fZqOGgk7dcetBtKLXeC+KTxfYnXI0DqFzaiSndC6QSEFhwdwAFj+J+OKiyXeS22yyPuk9NQuuFZioEIhhBI2yDqecHDdunVBuSLQbn4TBHodY7NJdYmWxt2qn+MCHk07txgEHU/AJ07dOqr4u8J9v4Z4ct12pqV9xdcIhUQ07ZOWRCWgmRxwcAamjp1cg3tFpfHXhEpuCqKkeaF9dVVPl+LxyaOXGCAXuODgZc0DbclVcZcaXPhFk1c7hx1VZqZsbp6zx1jHeU7ThkeCXEZHUjqg3JFpfFfG9x4WZJcH8OST2OHlGat8cYx/lkDyIsEuILgMEtW5g5APf3oPUREBERAREQEREBERAREQEREBQO/lDv1G/tKnUDv5Q79Rv7Sg9REQEREHsf4x3sH71Koo/xjvYP3qVAREQEREBERAREQFyfw0hmqxOMml48YDfXnl5XWFxbw/mRp4dewEgGpzj/wCUomMwi3RyWqqDDO2IkaQ7r6lkKQMmtvMjfiZr9bST0I6KxgpG19MXu2eCMK4k/AAMYwBo2PrVJwyhtdwceIOF4LrBtWUn4wDqcbEfvWqc9lS7maRu3Ix7Fm+F7pDR3Y0xI8UrW6SM7Ndj/wDCrO8Wx1lvElM0YieTJEfUeo+VF5jLCCF7Xa3jYnoexSQ8h8xJaeu3rVwdUjXOLQNtIVVBSmmljmdIx7g4ODcdN+imZ2RFcypkpHSAudnSzygHDsWKkcJJOvkg9O5bPc7hLWFzSwBp80AYWtupjE8CTzT0IU0mcItXE7JXU4lcTDkDAKyVEIBTap5cOO2D1yrQPayNvZnb2lRMbzJSXjOBkae9JK9W3UPBc1wiZU1EkccBGduoWsXWkjoquSnY/WWnGSFsP3cFJbfwUjmFoBDOmVrlwq5rpViqbHl8nQD1Kmnz536Nb8uNuqWKdniPi2vtzgqAijfM0S5DQ3BIPareSjmjpPGJMt3wpKakE1MKlzxjVgtK1xDHC6ie1kzoqd5LCMb9qvoLe6sqaeFlQW+UQT2NKx1dTikETi9uHdrSsnbbhaKUx8x0uWkOLh7FS8bbL06ujcOWevttLiecPBdtjuWcraeWponQtcAXDr6lirHfKK4U4FNOHhoxg9VlvHY2tdpOWtG5C8+0znLurjDR6/h2Whtz6mQNJDjpOMrVDap6uqc6IcwRbyBdWnca1phfs1wyG4WNtVpbQTTlxB5h8rIWtdXEMraMTOWqWuwOqKmI6dMZJOcdCtzbZoMO5EbY3Obg7dT3q6ETIQ4xR4ZjGymp6gTsGThw64VLalpXrSIarU2R8RLpMljhjYdCsPJAYHvLnPcw7LpTcOYQ5mRjO6wVxtzJpXPaNLQfKACmt89VL6UeDQXMM0rRuSD0I6q7ttgqqivGBy251Z7sLc6a00LJOaBqkaNgruSJscT3R6WuCvOpjaFa6UdZUwRNZG1r3nIb8qihy6WQPdsTtutevV6rqWQ8gZa0djeiwdJxRcaio08oEjOSqxpTO7SdSI2dNEDNDCwvz0WShnEDhhhJ9a0Sg4jL2csv1SHo3tCydTxNb6BjGVNZpkc3I2VPV2zhbnjGW3uqGytOBgu3CoaCRnZaxRcT01ykNPb6pr5QwuAI6rOF1SKXW/GsDJwq2rNeqaznovcPaS0YIPVUtLXbPGMnZWkVdI1rTJHnPXCvWPgnYSMjG+6hLWuKqMz0BDI2l+fO7cLldwpRT1BY4aW578rpPGFbVRxRU1KwuMn5WOi1ur4NraqnjnbmRzhl2V0aU4hhq15miTYLtGoe1U5EUQBGQe1ZGtt76SV8MseHtOFC5rGnQ4DBGy64nZyTEwxReC92RkdiPnxGGsGCO1XtNa56yR3JYTg7+oKg0TBK5jjgg4V4tBiVvHNzNLH4wHZKqNNzJXANw3sKuGUOXYx5XZhX8dM5rMO3ICrN4gxLCGAt8nG/aq/Ey4gsafWs1DHEJ2PkjIb+UtqoqqyGPLYC1zfVnKpbVmGlNPmc/gs88zsaSG/zsLINpRDFoyS0HfC6VFf7OyPQKYaT2YWDvstteDLTNDCeoAWca02nda2jEQ0l0cZcW9O5QyQsbGQWDI6FZSWGJ0Dpsg6e5QtiZJSl5wcjZa1swYygp5qmpEcIOo757AsqKOrq5GU7IS+TOPJ3yraiqTRvLWt3KuKe+3Kik1U0ojOewK05nonZDW8P1Nuqmx1LS0ncjuXkbGxvfG3fvyr6o4iuFwwapzZX9MkbqqOBtREJWty7OConKJY5r2tcGnUe0juSpjknmZmPSOzT2q4koKl8jixh36EL1tsrZYWtjilDw7dxGyjMJ5ZWzJjTNY/kktbsQRnKrpLTU1cjqqGI8o75I2WapLJUmANma52+S0dq2rE1NF4uyic2DRpxhWrNY6yraLeEObujOstb1C8a52ok7O7FtM1gqZy50cGlpBwVrdXA+kqHMeegKjmiZ2TifFsvgy38KHDx2/GT5/yaVfTa+W/BWD99aw5ztJPt/wCHlX1IrNadBERFhFi7lPfoqhrbXbbbUwaAXPqrg+Bwdk7BrYXgjGN89p223s/HOMPzFY/6Zm/hUGwItf8AHOMPzFY/6Zm/hU8c4w/MVj/pmb+FQbAi1/xzjD8xWP8Apmb+FTxzjD8xWP8Apmb+FQbAi1/xzjD8xWP+mZv4VPHOMPzFY/6Zm/hUGwItf8c4w/MVj/pmb+FTxzjD8xWP+mZv4VBsCLX/ABzjD8xWP+mZv4VPHOMPzFY/6Zm/hUGwItf8c4w/MVj/AKZm/hU8c4w/MVj/AKZm/hUGwItf8c4w/MVj/pmb+FTxzjD8xWP+mZv4VBsCLX/HOMPzFY/6Zm/hU8c4w/MVj/pmb+FQbAi1/wAc4w/MVj/pmb+FTxzjD8xWP+mZv4VBsCLX/HOMPzFY/wCmZv4VPHOMPzFY/wCmZv4VBsCLX/HOMPzFY/6Zm/hU8c4w/MVj/pmb+FQbAi1/xzjD8xWP+mZv4VPHOMPzFY/6Zm/hUGwItf8AHOMPzFY/6Zm/hU8c4w/MVj/pmb+FQbAi1/xzjD8xWP8Apmb+FTxzjD8xWP8Apmb+FQbAi1/xzjD8xWP+mZv4VPHOMPzFY/6Zm/hUGwItf8c4w/MVj/pmb+FTxzjD8xWP+mZv4VBsCLX/ABzjD8xWP+mZv4VPHOMPzFY/6Zm/hUGwItf8c4w/MVj/AKZm/hU8c4w/MVj/AKZm/hUGwItf8c4w/MVj/pmb+FTxzjD8xWP+mZv4VBsCLX/HOMPzFY/6Zm/hU8c4w/MVj/pmb+FQbAi1/wAc4w/MVj/pmb+FTxzjD8xWP+mZv4VBsCLX/HOMPzFY/wCmZv4VPHOMPzFY/wCmZv4VBsCLX/HOMPzFY/6Zm/hU8c4w/MVj/pmb+FQbAi1/xzjD8xWP+mZv4VZyAzOp4nVEccc5YDIyN5e1rsbgOIBIz24Ge4IJEREGo+Ez/oNUf4ZRf7VEudwjDnuBGQBv3rofhP8A+gdV/hdF/tUS5kybB6dVza/WG2klnmBjeG4OHbBRS1P4eKaNml8YGQO0KmVpDdW2QexevjHLc8nqsMNVvdqQ1Nb4zBIGOlALw5uoerZY+S31DH/ysuJOo8xucH1dyzXkNpY5NW/cVayFtRrkLiGsPyq0TKJiFgbY1r49EhEhB1OcM6snJz8avqakNLVskll5gkGjXjGn1AdgVUbeaGlpGR09imMYlhdoJDmHcFRMyRELksLKtrActJwSlQ3ROY4yDjfbsColxy4CCS/G5UU87fGBpHlkYKrhYky2LfdxOAFJTODZdWOoUB1PeAT1O2FNynhjgzsOMqUQTz4aAeztWPbG6Msczcl2/epgxz5XRPBJb1wqhG4Oa/zXteMesKYEsWp0cjyPLaPk71LTfhgSRhN45gWOwTsfWqaFzoZJoHeWWOIyqipwjppAOriencEqGMqoZYHPaXHdnt7lTVOBdDI3YE4dkdQvadgFa1rWgAE7pBPZiaeKSVjm+bJE/YjuWWodTGuD/JPrCp8UIfO9mWnWenaFexnNvZqGc5Bz7UmckVwlgja2fS3HM65A6q9Ly5zWyMLnNORhWFLH5kkJOrODkq9e9zc/zwNiqLraopTABWUWGSAbsP5Q7VdytlfTR4GdQzq7laPe5zmtznDs5WQ8YBjbHtqaNgmRgqu2GSYZBcTvnHRVUVoMZc/OJT5uVmnuZsGyeX2tPYqjENQBOe0epTzIwihkc+INLcPGzz6+9XUTGanY8rbr61BK5lLiRw2zocB2hTY5T2uB/BEbY71WRbVLX8sug/GMI+TO6uZyKmIyR9OoKPaC/W12Q5u4Xpa51K6OHAyMZ9aJaXd4Bz3cxg1gZGO1b74GQW8P3oHr91Sf83gWDnsL3Q6eZqlcPOPYtm8FVK+it1+pnu1OZddz/wCGpyuvQnMufVjG7fkRF1MRERARYLjDiml4N4bqL1WQTzxxYaI4WZJcdhk9GjPaf24C5NUeG3jGgp4rvX8CugskrhokeZGkg9PwhGN+w6d0HdkWL4cv9DxRYKS8257nU1SzU0OGHNIOC0jvBBCyiAiIgLmXhvJHC9oLRki6tx/k866auZeG/HwYs+en3Wb/AKidRPQlxSGTUzGnHlbr6Y4E/te8Nf4qpf8AVNXzoaNjaR2CTk6gQvovgT+17w1/iql/1TVSkqw2BERaLCIiAi0Xwh+Eb4Emio6W0VNzulfkU0LGkMO+POAOTn8kb+zIWmUnhuvVnvtNQ8b8LutVPU40ztD2ljTtq0uzqA7cEY+pB21F4CHNDmkEEZBHavUBERAXDvCq9jPCM0yDLfuTBn6WddxXBvDA4DwhxtJIBtVP/rZ1W3RE9GiFkfOc8ZDidlNPDl7cgaTjylFI3mOLQTsNvWvBzo3FrsOjHYVlCuH1oiIt1xERAREQEREBERAREQEREEKIiAiIgKqD+TxfqD9ipVUH8ni/UH7EEi0zwkcOVXFFotVDTUpqI2XammqWiURkQAnWc5B6HsOe5bmiDmXHXAI+C9mtfDtllrqamvcNdU0b605fEGvDxrmf25Axnt9q188C8TyWe+2222Y2S13urpYjQitZMaWIfjpydWPKAA0tJJ7tl21EHNrNw9xNwfxZeK2Fs3EFLXUEb3SF0FO51RGdDY8bADlnrjG2684Ah4q4dsV5greFJmzuq5q2nYK6A84yPB0ZDiGkDfJ2XSkQc14AsHEMPDNxst5oa6xOfVvqoqulrIXvdreXFo06sYwAcjfOyjv3D3Ednv8AV1tloZr2y42b7mvlmqY2SRTNJ0yP1YDmkO3wOw+pdORByB/BnEXC8T4LTbm3UV/D8dqleydkfInYC3WQ8jLDqJ232UXEnglu44Vqm2m7zVVc62Utv8S5UQZIyIMBa2R+7GlwLzgjJxnOAuyIg5Hxl4M7/X2i51dFfqqvuVXTU1O+mkggYJWxuacBxA0DOp+GkAnvV1x3Y+IL1TQ21nDslyrqRjPuffhXRw6JTp1yPjGMHLegDgezC6kiDlfHtl4jv0cFHFwx4zc6XlGgvkVwbGyGTyS97mEg9QdsOyF1GFsjYY2yuD5A0BzgMAnG5wq0QEREBERAREQEREBERAREQEREBQO/lDv1G/tKnUDv5Q79Rv7Sg9REQEREHsf4x3sH71Koo/xjvYP3qVAREQEREBERAREQFzfwq2h16faaVoydFQQe78WukLRfCC90FfZZi7TG0zNd8ej3Kt5xXJjOzgVwbLZA2nkbgtyNu1eRVMFwp3MBLHsGST2+pZ3wkW1zaxtUxuYuhwtKo4psOlHmtzn1quni1cs715bYZmhp4dOvmEHq0j8k52K3WvEF84YZWEh9VSEaie3Gx+Xdc1grH07n6QPK6epbpwPUGosl6p37u8p4+NvvUzVatlrHTwVhaX5iYCHAAZws7QWOloonVtZCx7GnUzJ692yw1h1TUzTynSeVgn1g/wDosleZKqWWQvYDT4Aa1v5JA9657TOcN6xGMsDemmaZ0jTpjOS2PHRZCCxUFdQxObNJI5jcljVYmOeaaNlQDynbD1q/prfVW6pD6YnluOD24V5nEKVjMsNPS0kN0MTWnl7YBV5BT6ahxgYwtAwMd6uK2zTDVUPflzj2Ke2UZa7y3Y7R7VE22TFd3ldFFU2d0TaYeMk5c89g7graCztp6KmdGSKlrgSQOg7VmJCA9nlYdjGO9UzAamluwI8o5VYvPRfkhhbhL402SBukR684AwqGUNLC58sbW6Y2tDmHo/ON1VMGPfqA3ccHGyhkmb4s6Fo3BznPYtImWcxCq82eF8UUtLCGGRpIaXbbHsCwTYAycRSgMOMOBV/VXCTXC8k/gRpa31Kqpkgu1SZZGaJHBrSWjZvQLWJx1ZTGeijh+vFsujnGV7I8Eam7rdrXxM0GamiLXuadWo7ZGM5WtOt1BDZamQlzZWHSx4/KWJjo6iKl58UhLjjZp36ql61tuvW0xs6fTcR10gcW0TZMDGQ7c+xQw8Z241DoJeYx+MEFvRywtuqm0NghqakuHKlLiQdz02Vm+akrIZ7jNHtKcBuMHPtWcaUSvOpMNwj4ytbnCD8JzCcadKt5uKIGGqbS7zxEfgyPOWErbfb6q3ivpOa2WQaWY85r2/8A4QsPbOTPJC1oL3NeHVEjjghI0ak6tm7xca0UkULqvXFI4btHQK4jvFCTM7xoE5wAT1WkzWmOtk5IY9k/MJy7bLPWsPcYM1cjcuY1rtLXjODjsT1NT1sulur6KON1TLO2PrktWBoOIKeWKtgqLg4zPaRA/G3XbKTsoDwtFC17jU6NsszssS+3UzorbJRuYGyHTKXjYHG5SNOIJvMtmtNprLhwpVyuqWPexrtThvqwuYNq6ilqRI1+HZ3XWqbiixWe1PtEEzTJnQ5zBs7PUrklzDGXCdrHamGR2kjuytdKJziWepMNx4bkFzr31TqVw0M2cOmQFZeESPRc6MtaBrgDvZuVlOBrpzYTazHpx5QeB1Ct/CDGJ+IKWLcM5TWg/GVWJxqYTMf0LDwbvb8LGNdk5jdsPYuyOkcykeQzUAFjLJ4OrXY447vTTukqBDqAz3hZqPDoZWY3c3OCsOImJlto7QxjX6cknycZV7BJrO2QCMq3p4C6HMgBJOCr2KNsTRE0bAdVzYb5CI5yY5Yw7SdshUOxD+Dx5PZ6lcSEZGBghUgteXB+2eimVYavdOG4LjUAHAAyc46krDVng+gfUMe2cjSAD61v4aA0k7uTQx8eSAfUrRqWhE1iWm0/DVLa4piCS57CM9y1Ol4XdV3CZxIwOg7/AFrrboYpG4c0YxhWf3Mghc5zW4DsDIVo1JhE0iWh03CTYJSamTS0+aWrOstdobSCM6dYGQSOqzs9uDonN6jsWFrrZNJGNLNxsE55tJyxENWeylbO/MLc6t/Ysrbp7JRxvEgbI+Q7DCxlRarpJVavFCWtbnbtCxk1vnge0vpZongnII6rXaYZzmOjY6m5WXdsdM3246LWrnXW17xhu2OgVpKyaIvJa4536LFadUztbezOVemnDO+pPRd+MROhdHjQ15yArynjpuVoMo8vo3uKwZcXlzy0AjovGSva8HtC2mvZlEsvUWcwwmeQ5b2ELDSsc15wNiVNPc6k0ronyHHY3KtIavlbtbqeR1KvWJjqrOPBcRQyaXOAPcBhbXZ7YKiBmHObg+WrC232igpXvnh1S6QAO8rL8PcV0cUkvjMWhp80DtWepNsbL05c7thFFFTRxtj37ie1ZuCOM0jdQ67bLnXEnFT5K2F1vfoYxu49eVDS8d3KNmiRrHsHZ2rCdK9ozDeNSkbOlup6cOB0t8ncq5kbFMzQCAexaVbONY6+uipTSFr5HBurPRbUaqBjRIZW6QevcsLVtXq2ratuiF8UkA0NDiDkaiuf3yx1ArHOEbnh+XA4XSXXClqnxshlEju4K0lqY5XkPwMOAAIU0vNUWpFmn+DulNP4T+Hy5pDjLMCD/g0y+k1xi00UdP4SOGpWjynVMwJ/8LMuzru07c1cuea8s4ERFdAiIgIiICIiAiIgIiICIiAiIgIiICIiAiIgIiICIiAiIgIiICIiAiIgIiICIiAiIgIiICIiAiIgIiICIiAiIgIiINP8KAB4CqgehqqP/aoly0tLDpBy3HVdT8J3/QOq/wALov8AaolzF74xEDlurphc+v1htpPHZdGNwNt1QThjGg7Z3VDi/ALgPiVJD42h8ZByehWDVXO/TA6POpYsVLImlrn+cdgVfPmf5evG4x8aw1TSSPdpb52O3vwrVhS046M5bZGYc8kYaNipWub4w0gkiTr8ixVJGYYo8jcDBGeqysj4mhjgCHN3yFEwtEpKqoDXhgGA0ditRIdWrY5OPYqH6JHF4l1OedWFS3OXNOAezCeB4sh5sAe3q0ZcfWk9TptnO1aXF4yO9eGaOKh5bxknu7VhK55fBCwOJYHZSIyTOGWhMnNErd9f1hXTg5szW6cg9isqLWXwNBwMZyr6uY90kJjGXahkg9VWU9UTi908Z07HsVYaTVuI2GnyiO9VNbKx7HOGkNJV6TGIA5w3O5IUJwtZmN5BDwCc5AHYo6R/LrcuOQc4VdVJiOMsGHOO571PTxsc90sjA1252UC5qHxshe5h3IOygpJo5KGESddxj41K1jNTWbuaQSTlRBkQLA4tGknS3tcoSvo2NZhjCAeuFXIctOogEEBRMj5jopQ12ouxhQytdJUkBwBz0x1UYFEoMbi6NhcMZIV3T4kYJgctzvtuFE7UJAGuwc4IUkeWTSho8l+zsHoUkRyQ6GGpY7VJ1we5TUlTDVnGdE4/JKjlk5NQ2IjUHDYjtUQpo3TiYP8AKB8lwG4QZiVsbocyjLR1VsXlkWiNuWg7EqSOZr3FkmdR6DsKuMRuYWhoIHXKqLF0jmRY2JJ7FdU0Y5Ycw9RlW87WRFuGkCQhoaFfR6Y9TG7b4DVIjkqMARkAuKzXg9ORxH/jUf7LTrWq+F5JfECXZGxK2PwdZ5XEOev3UGf8kp10cN+aWWr+VuqIi7XOIiIKJYo54nRTRtkjeMOY8ZDh3Edq5z4cb/R2jwcVlFM5rqq5FsEERO5w4Oc7HcAOveR3rbOL+K7fwZw9NeLjrMbCGRxsGXSSHOGjuzg7lfM1HxjaOLOOzxJx9VSmmpiDTW6nhL2kA5DD2aR1Od3EoO8+Buy1Nj8GVshrGlk1RqqdB/Ja85aPm4PxrfVrXB3HFm43o6mos3P5VM8Rv50ejcjIxuVsqAiIgLmnhqAPDdmzj/2q3r/g866WuXeHZ2nhK0n/APizP9RMonoOQCWWPcuJa04wD8a+kOBP7XvDX+KqX/VNXzXGWGmMoyS3chfSnAn9r3hr/FVL/qmqtEQ2BERXSIiIKHxRyPje+NrnRkuY4jJacEZHdsSPjXA/D5XM4g4j4f4QtjW1FzEhc8A50Ok0tY093QuPcMFb14VfCbDwHbW0tIwTXqrYXU7HN8iNvTmO79xsO0+pcg8G3F3CHDtxqOJuJq2tr+IalzjltPrEOo7uycZee8dAcdpQfTtDTeJ2+mpdWrkxNj1d+ABn6lOsfZLxS8QWWku1Dr8Wqo+ZHzG6XY9YWQQEREBcF8MDQ/wjRNOcm0wYx/8AFnXelwfwvFo8IsTi/SRaoMev8LOot0RPRo7G625JOph2VRZE9rsktf25Vq2aVkjyDgFUySvLw9x2O2FjhGX10iIt1hERAREQEREBERAREQEREEKIiAiIgKqD+TxfqD9ipVUH8ni/UH7EEisbuyj+501RWwMmip2Ol0uHcMq+UVTTQ1lLLTTs1wytLXtyRkH2INditkMT7TbqiJroZWy1E8RHkOlw3bHcNRwPUO5WJIebWyaklr4ojWsbGCCXNZIGtPlEZwBjvW21dFBWtYJg7LHamPY8sc04xsQQRsSqYrdSQupzHCGmmY5kWCfJDsZ9ucDqgxdjqhT22DUyd0dQ50sIY10rYoyfJaXY7B8nTsVlQ15quKqaoldM109PM1kLo3NEbQ6PSDkdfOJPZnHYFstNSw0kbo4GaGOe55aCSMk5OO7fsC9dTQuq46pzMzRscxrsnZriCRjp+SPkQSoiICIiAiIgIiICIiAiIgIiICIiAiIgIiICIiAoHfyh36jf2lTqB38od+o39pQeoiICIiD2P8Y72D96lUUf4x3sH71KgIiICIiAiIgIiIC554VmPkoaBjDg5kIPrGldDWr8bUTau2sJ/wCrDjn1HCbeKtpmI2c/bahe+FjU1BbpLBq7TnvXO6i2wRPeKVziwDDh3lbxazNQWOopqadx5r3N09gC5xz65lxqoA7yi4h5PtXPWN5iE33iJU1VDGIxjDZe0LY+AKOSmutbTTEYmpw4D5FgYKOWara7m6gdjhbjZ4TRcSUWo/jYyzJ7dif3K/P4FabZLHEYOfGxwa2KZ4049ZWY8Wa+m09Qc7KxpoHR3650+di8P+UBZinGQYSPO21dy5NTazrp+VgGUOa6MTuBY0+QO5Zc0/LLsDAO+VPUUQ5Q1tBc3t+NQueXOBJJwMaVSbTK0REKTDE8AaQ4jpnsWOqhGwPwzDxuCr+YiNpe3cdVE1jq/wAmINGNiSkZJYmSNsnLkDhjOxUdTEclxcdh0Hark0cnPkoQ3DmkPYexXV6omxsimJwSzBHTBWkTupjZpNTLoc/Y4HZ3FYrn6ZC053CyFbCJpXGGTL87tz1WIkAZJ5QId0wu2kRhyXmcq5HuO3nFX1BI1sjSScdHgepWLGfhMt7e1T0kbgX52wc7dqm3RWvVl5HMmgkaHEY3aO9UQktcC5pbkdihjqMyYyCA1TiYuiB8kg+tZ4lrlcSSmqoRStJ5ZcC4d3es5C2Gs4e5D2tNS2YMh5YxgbbuWqHVEHaXFjj0WTts5qHMYDl2sB5BwSE3hDYYop4C6pjnjbEN2h7dwVZ2KipaqouE88sbZHHUxzdgX9jcLyC8OnfV0bXMY54EbRINsDPvU1THUxcPyxNZBHU+MNka1gGe3CrE4TjKJ1eyshlqaiRzKlv4MPGwJ7laVbJRwwGyaXtDzIJWjODnfPyq/ht7n0FRbqqAiaRwmfJ123V9HE2gdTWwOZPaZt53EZcO5OY5VtcauCGyUctte2SQlsdQewZ6/sUd+oqcUBq7Q+GYsiDXsDt2DG5wr2utVBT0+qGQETSl5ZnHXOFpFdQ1lpq38ouMc+QC12xHcrUiJVvtCz8WhgoZpJ2v5koBhPYd9/3rGb+SDk9xVy5ztOmSRxMeQGnoFbdHDfZdEQxmW++Dp0Ylqg5g1aSQV54SNLaiklicclg37t1ZcBzRU90kMrw3WwsaD2krdOKuHjeLS4tixNA3U0/zguW08uru6YjOns0jhDiuupr7Aytr5n0zhyy1ziQMrs8UgFRG8OBY8YPsXzXLDJTzvieC0tPVdd4B4mZcrX9z6tzjUw9D1LmqOI08xmDRvviW7VANNKGjdp3U2dRLh2jYBatxPxNU2vxeBjIRE8OLpZmuIGMY6LCfDS40sjI3TW/SWhwJD8jPTbC5IpM7uibQ6XKwaA47PwrV+xHetYn40nZw4+qlpWCtiqfF3tz5IO+/s2WJZxff5651LHb4ZNMbZedG1zm4I6bdqn1dpRzRDftbdQa4+WUedDcrXrBeKi41NRFXwtiqafSRpBAc1wyDgrPukAjJIONhlUmJicSvG+6lrxMSGncFTvIeMY2Cia1ucgY2XkjzEAQMjqVAikkLX8s9D0KkMYDRjoFTJolj1tG/Z6lWx+WYOMhQlYholaWgkEqJ1O2Ykv3lGzSdwr6WNoe06cEBWz3AODuzO+EiZMNavlC6KDmMYC5wLcAfWtGnt08MEkro9LCcDUO9dUq4zMzIBPYQVp/E8YoqHkzT6+dK1wx1AGfeujSvPRjq1jGWoCmAYBjLwc4VjOGvnIYcDCnrKpsWRG8kE7FYSaZ2s4JC7aRLiyk3fLoxqc46WhZOt4Xu9BG2V1HIWOAOWDOCrWw03jl5pYi4NGsFzivoCjliMXKjxI0DBJC3rXZje/LL51lD24D2OaR1yMKqHyXagcABd4vNmtElsqaipooyGNLstGCuK1lqqKaJ1SY9FO9xLAT2dirOInErUtzRlZ6tWSe1ejOdhkqJhIG6u4mljHSYyexRK6/t2IXDlP01Z3ae5bTRRy1k8FFrJjyXO37dlheG7fI2sbWTxa2Ob5PvV1b62S3cUxxvyInSbLl1N+jo0tm0VMP3PuFO2MBmHADSMZVxc3ZqDKGYIfnZLs0vrqNwOrMmyXVp1u3OS8YC5XVDL0en74PC4z5RqZTj/wALOutrklGP/wBIXDBxj+ypc/5LOutrs0PyMNT8wiItmbVeLuK6ux11ptFptza+8XV8gp4pJeXGxsbQ573uwdgD07VoPEPhf4ioeHrwI+GX0l1tczIaqo5jJqaJznDHaHHUDtttkLb/AAp0VtHCjr9W+PR1FnPOpp6CcQzxlxDCGuIIwcjII3wtI4k8G/C1y4LnfaLhFPxDVcubxy43Yl73FwLi8B2gnTkeag6HxrxTV8NOovFpbFGKgPybrX+LZ06fM2Orrv3bd61q0+FGvrOLrPZZo+H6hlxkkYZLZcjUOi0sLsuGkYz2fGsP4arxQMrrZUW+5lt/tGt0VKbe6eORs4YCS5zSzZoJxv17CsVYOL6al45DajilklpgbG+KdnDYidUPJw6PyY9TMfzkGycY+Fm5cN3e5UtNFY6ltG8NEDp5fGHbDYtDNOd89eizEXHV0++dDYDQiagnt8E5MeA6B7zu5xJ3b2YAytb4utkVF4Q6igsdVe47xdYRcKkR3hlBT6WnQMHQXOdsdh3578e8EWq31/hLnF5pJXXq10EZiMlcK1mNeRJzcAh+XY0uHQoOgu4jq38V3i208FPJTWy3xzPc9+guqJC8tYXHYN0tG+NtS5vcfDPfKTiykovuPaWUoaW1IbdmSRh7gdAdOGaYz5J2IOfUtnsNtHEvC3FVwfVvpWXy4TkVLI2yO8WiIiaNLgQQWxuGCDs4rmVE+/y2cVFgfXng0skNTqZbYXPAzuIjt2bhwyUHbW3q/wBdwrDcbfbbWLg555lPJceZCxgzuJWNwTjSenatFofC7cazguv4hrYLTbqcwVEdCfGXSSSVbG5Yws0gYPXr3d6urZw3R13gjeaC/wBzZZ6hrq1zYqeGnkdEGu1w4Y0Buog5Iz8YVra7LwvX8H3C48PVsdrN5s8lOLVNWMELZTGWMe4dQ/vPbnPVBk7n4Rbja+EeFbkZLM2pu1GJ5hWySRgu0MJ0BjXbeWc56bLFzeFe9TcE22+QUFM2eXiFlskhiy4SxaSToLsYJwMEr3iq0UFl8HPCdyuNTcBcLNTx0dK+01jIgZZWNY4mVzSGt8jzvX61r1ytkxksts4rbXVNFXXemLXuvrbg7UA9rWGMtbhh1nU5vqQd5oKl1ZbqaqfA+B80TJHQvILoyQDpJG2RnGyuFDSUkFBRwUdLE2KngjbFFG3oxjRgAewBTILeurILfRS1dQ7TFE3U4rR5PCe0SOEdpLmZ2Lp8E/FpK3C920XizVNCX6DK3Z3cQQR9YC5a/gbiFjy0UIeAfObMzB+U5Xo8Dp8NeJ9dO/74cPF316zHq42Z/wC+gfzQP8p//JT76B/NA/yn/wDJWvfAfiP83H6aP7SfAfiP83H6aP7S7vUcB3j+f+XJ67i+0/w2H76B/NA/yn/8lPvoH80D/Kf/AMla98B+I/zcfpo/tJ8B+I/zcfpo/tJ6jgO8fz/yeu4vtP8ADYfvoH80D/Kf/wAlPvoH80D/ACn/APJWvfAfiP8ANx+mj+0nwH4j/Nx+mj+0nqOA7x/P/J67i+0/w2H76B/NA/yn/wDJT76B/NA/yn/8la98B+I/zcfpo/tJ8B+I/wA3H6aP7Seo4DvH8/8AJ67i+0/w2H76B/NA/wAp/wDyU++gfzQP8p//ACVr3wH4j/Nx+mj+0nwH4j/Nx+mj+0nqOA7x/P8Ayeu4vtP8NiHhP33tG3bip/8AyVt9pvdPeLeyrp2nS7YtPVpHUFcvHA/EROPufj186P7S6DwzYZrJaBTykOle8ySYOwJAGB8QC4+N0uFrSJ0p3/fLp4XU4i1sakbM5z/73605/wDe/WqOU/8Am/WnKf8AzfrXmPQV8/8AvfrTn/3v1qjlP/m/WnKf3fWguAQQCOi9OwXjW6WgL1BirXdp6+vraeajdTCBsb2B7vLc12rdw7D5PT1qz+71ZyPul4tD9y+fys6zzdOvRzMYxjO+OuPkV5RxSN4kukro3iN8NOGvLThxGvOD24yPlWD5czeHzw4KWp8a5piD+S7l8vmZ5mvGnGnsznO2EGUqLvXulr30NLBLTUDtMmt5D5XBoc4N2wMAgb9Sk9/fzmyU0Ub6JopzI9xIcRM7ALR022O/XKtZJprV92aU0VVNJVSumpTFC57ZNbAMFw2bhwOckbbr2qsfKttBBEJzV8uGmLo3HQNAyJHDp5OCRnGTgIM1RVjqyaqLWAU8UnKjf/PcNnH2A7e0FXi1Kht3iV6hhhppmyxVR/DFh0mm5OANfQjVp8nOcgnHattQEREBERAREQEREBERAREQah4Thq4DqRnGauiGf/FRLl7qYc0jbHqXUPCa3VwLUNHU1dEP86iXPHUboyHRHc7brm153hvpdFoYAIhvuO9Qv0h7Q14Bc3JHrV9NTmKPW46jnoFYVbY3kOGGuCwhrKF0L5Gg4Gcbj1queicZvwflYaCfaqWPaSBkkk4JBVMhkhqSGcwdpJOysqgdGRs4EHK9LjHqAO57VU6Z+X+UCHHI26KNzy52oN9WVKHocG404z3q6hkBaS5o1YxnvVm7DctI9eQp2SMexoOwHm470kXVWIxFG0eS/rhYs04c52H7HvWQlLJHMd1wFBoAmwB064SJwTGV1DGGSMxjGAOqvDC84e1zm76irSEMcRnv7FfQnOSXeR2YKpPVeOiJgm5mHzF3dsroF0NM6OQB+e3uXjA0lxPk77K65YlL2P8AbnCrMiyc5opwXNBDOh7VRPXMgga97Tg9FOY4zM5jRsrGuhL2FrW7A4dnsSCUFTxBBDSl0ZJf0AWPt9ZWVNe2V7SG5Glo7MrI0Vsi08mSIO7QSFmYY2U+xiaCRgYHcr5iGfLaZ3ZGizznDPmtByT1KrfTteWSdHauqsIoXid0pjc2PAwcqMzSul08xzWatu9ZdWqupjIk1OeGnOQp4w0E5PUZJWPq6Z7pJGSSE62eST2FYSe61cUDoS8BwOnIVorlE2w2llRzZHtYwExHDSVc0sLhAA5oJ1bgLT7RciyseRreHY6rdKWYyMEjG9D8qi0YTE5TiBuM9CDt6kw4ygBwwfOC8bVEyuzHpYNsntXgqo2vLiMZ26Ko8nLm1kcbWZZ+xVGPUXPDvKHQr2VwaWS792D2qykulNHJoMjQ4k7JgXZc5+cnJ7Qs54OyHM4jI6fdUf7LTrWoq2GYF0b2bDrnqtl8HRaY+Ii3obqP9lp10cNGLSy1fyt0REXa5xERBaXG12+70wprnQUtbThwfyqmFsjdQ6HDgRncrFfATg/9FLH/AEdD9lbAiCxtlltVljfHarZR0DJDqe2lgbEHHvIaBlXyIgIiIC5b4dzjhC1Huurf9RMupLlPh+OOCrWf/wCKs/1MyIno4lTVwY1zTuML6j4E/te8Nf4qpf8AVNXypSQMIEkuQzVhfVfAn9r3hr/FVL/qmqIx4K0bAiIpXEREGMuXDljvMzJrpZrdXSsboa+qpWSua3rgFwOBurL4CcH/AKKWP+jofsrYEQQ0lJTUFLHS0dPFT08Q0xxQsDGMHcANgpkRAREQFwLwygffDiJOP+aYP9bOu+rgXhm0jj9j3fk2qAj6WdRboiejRcsEBJ3xuFYufJK4EHbrhRysmZ+EJyCfJaCpo8saJA06nbEHoFXDJ9hoiK7YREQEREBERAREQEREBERBCiIgIiICqg/k8X6g/YqVTDG4wRnnPHkjYAd3sQXCKPlu9NJ8jfcnLd6aT5G+5BIij5bvTSfI33Jy3emk+RvuQSIo+W700nyN9yct3ppPkb7kEiKPlu9NJ8jfcnLd6aT5G+5BIij5bvTSfI33Jy3emk+RvuQSIo+W700nyN9yct3ppPkb7kEiKPlu9NJ8jfcnLd6aT5G+5BIij5bvTSfI33Jy3emk+RvuQSIo+W700nyN9yct3ppPkb7kEiKPlu9NJ8jfcnLd6aT5G+5BIij5bvTSfI33Jy3emk+RvuQSIo+W700nyN9yct3ppPkb7kEiKPlu9NJ8jfcnLd6aT5G+5BIij5bvTSfI33Jy3emk+RvuQSKB38od+o39pVfLd6aT5G+5RaS2dwLi7yW7nHee5BWiIgIiIPY/xjvYP3qVRR/jHewfvUqAiIgIiICIiAiIgLA8UNL6EMBxlrv3LPLWOKqtsFfbYH+bO2YH4tHvVbTiMmM7OOvkqR4w2OoEel2C3G59awHJlZWOc8B5cN5B2rarpSRwXaePIBA7e3HYrB8IiYHNYGuDu3oVhNt9lq0nG63tNCWuLgATqODjorieR0N2t8xJ1NqNJPqIIWWtJFRIWMa1kunJHYVYXq01MNO2rLgWRStdgdnlBZxf+pry/wBLLvj5fFc+R+NhDh8Rx+5ZVjAH4IGc7LG1jv8An211HZLEWnHsJWWroQYmPZnII+VZ6/519P8AK8kj1scHbH8kLXpqmRj3/gyCD3LY4nOmj8poD2jcZWNr6ctD5WBpAGSCs6zuvLHF8urL2AtI3x3K8tFJAHcyJziceUPWVNS0zK2mdJD52MOHctcpr5JZr0WluQ0+U09q0xnaFJnHVPdq42q7RySAgZ6FZi9zW66WPnw1kbJC3OCeh7lh+KhHf8TUjTzIvKlbjoFqFqq6WG8s8fgfLTsO7AT+xa1pExnxZ2vOUM9PHRyh0jnczBccHqn9j1tQ3Q3L8YAx1Wx8QUlDf83G0ucWtGHR6dlg7RQu+6UZ3YWHJJHRbROa7spjfZJJZdADh5p309yuKWxtFPJI6XyCNsdi2qeqt0mnmMy9o8oAYz61ZSULHUwFJO0CTJaCfWsvWS05IatPZDHE0tlOXuwD6kltFZDFp5JkYBnLVn62krKSKLUA5p3O3RXME9RFGyVjnYcfLaRsVaLbKzVpJkljb5bXE5809gV9b2mJ55eWyO3IWxukt9xne+opuXJ02CtrhFbrVTuqRhxJ0NaD5TT3lX5plXliGGuJYDDJ0dnJI65WTt84ia2qqXPe1pByHdcK2sVrNxHjUx1tdtjuCy7rSxjH08TdTGOyMnoD2KLELRt5e4tEkzo8kkn1dgXlsqp5pA58rQDnT7Fb1lirJ4HyMicQBsB1Kwb5a2hp4mMjeTHkE46eoqeWLQc2Gz34PYGSVWRA4ZbJGTj1LV4q6Vk7OY+R8DHZa1xU7+I6mpsbbdONQa7LSR0CxRc9zQCdgcLXTpMRiWV7ZlcVbml7iAclxI+NWWo691KGlw1Ek4ULgQ8ELbGFGQtlUaSthqMZ0ODjn2ru8NRFX0MFRG8AuYHBoP1L5+jOF1fwf3cVdvNLIBzIO31dVycTXbmh0aFt8Nd4+4c5LzcaVmInnygPyXdy0y1XOe0XCKtge5rmEEtHaO0Fd3r7fDVRvicCYZxgg/knvXFOIbPJZ7nJE5hDQTjKnRvF64lGpXlnMOk8QVtPdeEaSpY8PjmnYyV2nzAevsWoROiq7jUyzctsYk5jcjBk7hnuGPrVfg+4ibbq822tLHUNSQCJBkNPfuuyR0FBG8f2JTujcNsxj3LC/wDQ1rPM49S2mouRidLKxxq7hHE9zXOxl5OTjptj611q02qStb4pRFkMEDAGtOwwNh06nbqqKulZSSMEFPE1rHiRoDQACO1VU88kUrpaCo5evq0kAj1bq2lqRPUtWYRTQPEtRFJjxmAHEnb5O5Ge7GVctD3xZzs7B2Vs7WRI1ruZPLs9w30g9d+8q+aC1rR0wMFY68xNtmmnnCN+qEZwXEns6L0ubLGew46KRpy0sLgRnIXkkX4M4GCViut8Yb0xt0XjmhhYM7E9e4qp4e0gDBJ6nuVNSzETcvw5u4ULKnsGMvJJOyjMbWRgEbKGTnSkFz9OAqmuc6Icx4JQW73tZLqJ2zuuf8cvY+raHbPbkADtB/8AwLbeIKwUdPqxkE9B1XOrlcBcKuR72EM0Yjz1BXRo13y59a+2GvzNd57BkDsWPfkuJI3O6ybtUbyScdqtuS6V2W4Jcei9CsuJneCLfNWXpj2xamMOX9wC7dHEyIYa0Nz3LXuC7LFbLHCXMDZ3jU92POB3C2Tt/at46OTUtmWK4gefucYWv0ukcAM9CO1cr4xrWu5FFG4Yj3OFsHhCvroq+KkilAEbckDruucVEz6iZ0jnOOTtqKwtWZtl0aW1XmvyDjqp6QySSRxNyQXb+xW7W63Bo6lZ/hu2uqLkNTHYY0uGO0pqTiGlYzLZIaoMog6njcGxtLc429iv7BRRV9xppaljXuDdfRWkla2io3QtGljs5af5yylgqW011dE1uo8oY9XVcNpnGXZWIZG4sHjtv0tG0pOB8Stq+QSVMWGn8aAr+pAfd6fSPNbqwrItebhTR4/60ErKGzL0JJ4+4bzjatlGf/CzrrS4/RP/AP0ncOtz1qpj/ms67AuzQ/I59T8wiItma3raGkuVHJR11NDU00oxJDMwPY4ZzuDsdwsH977g39FbN/kUfuWyIgpYxscbY2NDWNADWgYAA7FUiIMZeOHbNxBGyO72ukrmx50c+IOLM9cE7j4lTbeG7PZKOals9vp7c2YYe6kiaxxONjnG5Gds5WVRBYWSz0tgslHaaIO8WpImxR6zlxA7Se89SsVP4PuD6qrNVNw1a3zOdqc40zfKPrGMFbIiCEUlM2j8TbTxCl0cvkhgDNGMadPTGNsLA/e+4N/RWzf5FH7lsiILL7kW02n7lGgpTbtHL8VMTTFp7tOMY9Sx1s4J4YstaKy22G301SPNljgaHN9h7PiWeRAREQEREBERAREQEREBERAREQEREBERAREQEREBERAREQEREBERAREQEREBERAREQEREGpeEs44InJ7Kyi/2qJaDKDFK12ouj05+Nb54TcfAWpyMjxui/2qJc5fXRPbpaD2g7rl4iN4b6XSVcznTHVG8ANB+NYSQO5mp5ySeiuJZCQ5oLgT02VmHhpzkkjb2LKsNJlVE4CQHUA0lTSudl7nSBwdsB3K2YGg5O2D2dqmjbFPOS4kDCsqtmtOcO6dqngMBjc15OQchRvhfoOHA4PYrd4JaHHbHVOqOiZ48uQtORjZVQM04z0x8iiY9rmOHQ42WSt7m8twdp1dmQkpjddU1Kx8LGkZz2qznilhlc5ow3vWTZKOV5J8pvXuVjVE62h3m5yd+qrE7rT0WFPU6p3N/IGR8aytFpAewnyQO9WlvpYZYnHRtqJ9ayzKaBjA5gBLiMg9gS0wVexwSNfzGkac40qaOctkcJGjDu1JXGCF5wScYBHerMQyhgc52XDfBKosu6djclzjvr7FI2KPDpSBgP8AKB7lDE2V4Zp0tBO/eqbjJPRRRENbI17tLx8SjxF0x8Pj7w1vk6M57FLGY3u07F2CWqqmjhfRREN0uc3JCgqqPRGDC4h+R+1QL8OLYgzJIx8SgqIWNkaXDJaMjChdUGNoZ1Pd1Xgr2zzMiJAPQ5TAme0mRmAHNONisVU2SIzvlIySc7LJxzTNqQHFhadmd6uJsPcerSOoKZmDDX6WhZDNpHU7bLZKCN0VOWHOQVYshaarUNj3LJQvaIySdJPTKTOTGFD4XuGdQyHKGvifJyww76wTjuVcsr2xYJAJKrMjS5hdj4lCUFwjmn0EOI5Zy3T2rVrtBKdTyDq0526rdXsDgCCQQcrH1dAJC7HQ9qtW2FZjMNBtjKyorGsy9kWrfB67rsfgyj5VJxAwZ8m6Ab9f5LTrUKa1xRN1RuyScbdhysxZ7pPw1d6qpbBJVW6rDDURxY5kUjRpEjQcagW4BHXyW4z0W+lqRF92VqTyuoItW++Fw/2/dUHu+49Wf2RLx3hF4cb50lzHts9X/VLr5oY4ltSLUXeEvhdnn1Nwb7bTVj/7SHwm8LAgGprwT0BtNXv/APSTMGJbci1I+EnhgZzPcRgZP/NNX/VLx3hM4WYCXVNe0DtNpqx/9pMwYltyLTD4VuDmjJuFWB3m2VX9WvG+Fjg13m3GqPstlV/VplDdEWkP8LvBMZw+61DT3G3VI/8AtoPC7wQ44F2nJ7hbqn+rUjd1yrw9t18GWsf/AMVZ/qJlnX+F7gmMeVdagHuNuqRn/wCmuPeEzwhjjWqpaegp5YbXSPLmGYAPmkIxqIHQAZAGc7nPckKzOzWYIjPTAAAho2X0/wACf2veGv8AFVL/AKpq+WsPiga9ji3Ixp711Xwb+FWjs1hgsfELaiMUg0U9XFE6UGPsa5rQXAjoMAjAHb1rHVWku4ItH++9wR+dp/6Oqf6tB4X+B3HDbvOT6rfU/wBWrNG8ItIPhd4JHW61A/8A9dU/1affc4Jzj7q1Gf8AF1T/AFaZG7otJ++3wVjP3UqP6Nqf6tU/fe4IAybtPj/F1T/VoN4RaR99zgk//jSo/o6p/q1U/wALXBcbdT7nUtHe621I/wDtoN1RaP8Aff4H06vutPp7/udU4/1a8Phh4FbjN4mGembfU/1aGW8rgfhljMvH7AMnFrp8jvHNnW/VHhl4Lip3yQV1VVSAeTFFQzNc49wL2tb8pC47dL7VcV8V1N6qIxDrAjjgLshkY81ue07kk95KradlbTs1rYVIYHgEnYdylnmc2UQ4HldTjormG0824ucXAMD8471JV0IYJJw8bdQVSLRlR9ZoiLVqIiICIiAiIgIiICIiAiIghREQEREBVQfyeL9QfsVKqg/k8X6g/YgkRE6blAREQEREBF4CHDIIIPaF703KAi8BBAIOQehCEhoySAB2lB6iIgIiICIvMjJGdwg9REQEREBERAREQEUM8jmlrWnBdk59n/4VFrl9M75B7kF2itNcvpnfIPcpYJHOLmuOS3Bz7f8A8CCZQO/lDv1G/tKnUDv5Q79Rv7Sg9REQEREHsf4x3sH71Koo/wAY72D96lQEREBERAREQEREBaN4QZRDU2l56gTY/wDIt5Wi+ETGu15x/wBbsf8AuLPV/JK9PzNJuFNHWztnB0vA3z+1W0kJfA6J+4J1Z7leSNOoOxt3Lx72uY0Y3B6Lh5nRhj4sUk8dSHYI22WbuHKruH6gtcCXRlxA7CN1grgwcksGWk7jHqUj3iW0GpgdoeCyJ4PR2pwaf2q2MzCM4VXG5ww22y1heCGPY15B6ZGFtQqIKuOOWGRskJ3yFoE9vgrRFF4rDG1kcuCHEBxBcxpOT/OAK2ThKlZTz19HsDFoYcHOcsaSfrWmvTbmZ6Vt8MhNKyGpLzs3H7UuUDhSOlIHLcOo7lieJ5JIqSRsQJkByB6lPw7VG7UMVNzg6WPzmk9i5+WYjmbZjOGu2K61FDcHxzO0wynSM7ZVzxLaqq6OmuNLRmHQ0MGDnVjtHyrG8W0s0VY5jMMdG4k422VUFRepqXkR1odgAHB6ArprEfmhhMz0l7beLJqS0mnfRsfUMcNWRu4KOpoX1NTFcnUjKckEmIdCobhw9Nb4zVukdIc5Mh6LOcO1dLcLFV/dSZscVOQBLnBB/wCApnEbwiM9JYej4kgttv8AFeQI3NONxufUrRt/p33bW5jGR6NwO0rH3iJstxmfC8Tx5JD27hW9ooHSyySyRnLSMZWnLWIypm3RsMUrK+sdURtexmNHldFduMUjBRYMcrshkg6d6tBI4B7ehAzgdMJJXtc3GnDW4Ad3FZzGejSJx1bPAX1NqEMpb4w1ukZ7VfQQB1EGyxtBaQCcdQtQsVVUXK+Nh1kx6C1zh+5b9EzlxCLJcGjGXdVTlmE80SgfZ7fO+PTHpe3Go4675WBv3BzLhcHPaXMa7c4W3RZMjM7scDuFVUyHlANPxjqrVtMKzXLSLdGzh+zMbO4FustHf2K/hrKZxLWhvKk3ys0+ipa2AsqossBzjCsaGit8M5HLL4vxYa5TzI5U9PVUZkZiZrTnAWF4jp20NTXTRxsk1s1saBs5Z9tDaoSYnQMEurfdTSWyCrjIa9pMY2Zns7lNLRlFqzhweRzjI4ubhxOSFS3Gd+1ZbiKgkt95njc3DXOy047FiCu2s5hzTG6XIaMZULtWcA7Jk5VDs6gc7dilCQb4GVtXBNw8QvsbXE8qUaD7TstUDgH4wrmnlMU8T2kgteDkdm6pqRmq9JxL6DY1rY8dd9sdy07i60C7UEuIv7LgBcdt3N71sVtndPRwzNkDo9AOVVOQ975cEua3fbzh3LzKWmlt3deItXZ8+SiSCVwBLXt3HqK3qm4wuruDKusiutWx1JCxjTLSs0ySnA0tdqJOBqdnHQbqx44sDqeTx6KEtp5wQfUVbQV9JX2O3sqpqKeph1snirKgwCJuSBoa3AILep3JJK79rxlyxmstxrLxeYrrXWQ3N0xgbz4nsMb55gdAEfYGkZc7cZwsXV3K70v3Qmjuri+j8TbGHsYG5lLtTZOoyMAZBxsvKWVkN8mvUNZL4rVSyyQyTEBk7ohEGB3k7A5kHZkAFWNdWXSazT0fPo6ueeogdE+GQmUFshLRg7EAu9WwVeWnZfmsy9FxFcJpKZhrrkyKarjo3TMjgcxsjgD1B6AHOfUrih4ovlwZDALhDFM6eelpeZBnxl0Y1Zc7OGDDmtB7yrSO6NZLBSOrAaJwYZpZZgydrseUeXo6g5AGD7VcWyyXxlHBXOpRVztfLU0skzxG6Eubo8tmPK8ljHADt2VZjTjqmJt4MtZpbpHeLTHVXaWp58gjlblhjOaQynBA/ndDnot1L/wwjzuFz2xXGOvvFjaMMqWzMdLEGFujFE5jtuwB2y6HG1r5yR5w2XNrxEW2a6czjdXJFpaC4Ya7tCxtwm0ua0+a0fKsi+d02qJw06XeSfUsXWtEtXHG3sHlLBrC3qaou0gDBIA2Ub5uWY2nvOSVW6ICXIG46FW1TK3y9t+xIGIvMcNSDmRzi7uPRaXNFGHaA1xIJJJHRbXK5kcxd122BWLrY2z04kjY0S5ycdSF06c4cnEdWkXF7MgMcT3hZDhqmjqauDXnzwrO5UJgqSXDAO+Fs3g4shu3EdMDq5cX4R2OgXZExjLmmM7OsR6Y4o4mO2aMYVUjg0PkIxpaT8gUfHFZDQOpYqfEc5OokDqFq9bfKua1VEULG8yRhDXe0+5dNJ5ozDkvXlnEuV32tdcL3V1HY6QgewLHBXdXbaumkPNicCSTkBWfmnHaqTE53dNZjGyoEjcFZWzXia3zF4cT7liOqkj6E9FS1eaFonDbb1XQXGhZPTuOskCQetbxYY42+N1DIvIDWsDvXhaVwxRw1DYOe5gbzQcH1YWwv4igtFFLGwanSzEjHdsuK9Z/LDrpaI3lnnEOuzs7aYc5Ctog83embuQcn41ibXffH66V2g+VGAs1QnXfY24ORG52O7osJrMdW8WieiS3Fx8KPDJI2M9R9VNMuzridoEv31OHQ8+S2onwPbTTe5dsXbo/khz6n5hERaqKXOIOzCfZhea3ejd9XvVaIKNbvRu+r3prd6N31e9Vogo1u9G76vemt3o3fV71WiCjW70bvq96a3ejd9XvVaIKNbvRu+r3prd6N31e9Vogo1u9G76vemt3o3fV71WiCjW70bvq96a3ejd9XvVaIKNbvRu+r3prd6N31e9Vogo1u9G76vemt3o3fV71WiCjW70bvq96a3ejd9XvVaIKNbvRu+r3prd6N31e9Vogo1u9G76vemt3o3fV71WiCjW70bvq96a3ejd9XvVaIKNbvRu+r3prd6N31e9Vogo1u9G76vemt3o3fV71WiCjW70bvq96a3ejd9XvVaIKNbvRu+r3prd6N31e9Vogo1u9G76vemt3o3fV71WiCjW70bvq96a3ejd9XvVaIKNbvRu+r3prd6N31e9Vogo1u9G76vemt3o3fV71WiCjW70bvq96a3ejd9XvVaIKNbvRu+r3prd6N31e9Vogo1u9G76vemt3o3fV71WiCjW70bvq96rG46YREBERBqHhN/6CVP8AhdF/tUS5ZGHc2UNb5ONiuqeE3/oLU/4XRf7VEuXtmAmIaQNsb9Fza/g20nszQyJpzqIWIwck7AE9FmJoDM0uDiduxYSqhfDUsxqLcZJ7isq7tLbJHFrYiSdz9SB8ejSHAOPceqx1TBLJHy2Pf5R3JCmo7S6OeOQyFw6Zyr4hnmV1pfyi4HAG2e9ROJmwM7k4I71eVdI+CmaOY1zXO39SshE5r86vN3CiFpSSCOJx0n/0V0A13LaBjVuSrDTqfqftvv61dEnSxwPTphQmF/DOxkT2czLie1RytEsxDSdONwo4I2v/AAgxlvZ3qlurxkgnBB6qE+DKW6JgiAbkOzgtKvpKdwnYYuzYrCU8zoqkuc7JPasxTzFsjmhxPblUtC0SuJonOidGN3BwcVGyLMme1TQycx7QDs7bKqlGk+Q7YkhUylYUbnRyPDjq8o4Pcva7M0bd+mTj1qRjCNTGuBB3yqw3mwF+QDq07+o4KkXkGnxWl05zywq524GcexeACMDTnQ0dVDU1P4Fjw4AA4IVUqOWxrGjOXbuVlOGNLnFmC7AB7cq4lkniewtaHDHXvUUkrZG4dkaXZ2CshTRNfNVZJOIyOvaVmZXAnUBkDb2KGCNpc5oZgaMteO0qogiDSCNTtlWUpMMc8vwAeuUnDTE0kDr0VYYBuXDPTCgl2eQ47ZGkqB6+IStDSDgEnZRwwZrGua53LaNwpqYu/DavNwMFV00YBc4HJ81SJI2EPLmucQeod0VbonPa7cALx7jGx8g7BkhTh3NhY/GzmB2PaFCGOp6bxYljQcF2rPtV4yIA52wvGOycNx5HnD2rWr7dKqe4vt1DUOpooWtNRKwDWXEZDGk9NsEn1jGN1rpaVtW/LVhxPE6fDaU6upO0NkbM8SzxuA8luppViZ3yMe12MN6ErU/E/KLvHbnqIwT90Z9//Oqfuew//tVx/pCf7a9D2Xq94eH7z8J8NvL6thqGPqY+aW4aO0Kl8bZKsOB8loBWAFuja3SKq4gdwuE/2159zIsk+MXDJ7fH5/tqfZmr3g95+E+G38R9W4tazl6HgFrhufUsXNA5rsSDLdByFgzb2HrV3H+kJ/tobdGetVcT7bhP9tI9GaseMIn/AKm4T4beX1Y+uhc6cysPkZ3YraBjafyi4DyScd6yZslG7Op1Wc9c1s32lSeH7e7GRUnHTNXLt/5lpHo/U7wxt/1Dws+Fv4j6sJW0ra3L4JPKb1ae1WrqKVk7C0hhAGRlbI3h63NJLWVAJ6kVcu//AJl6eH7e45LaknvNXL9pW/A6veGft/he0/xH1atd4XviY/ptusGHHOknyV0R/D1ukbhzag+2rlP+8tR4isv3InjfE9z6aYkN1dWOHYT27dPYUnhr6dc2dHDeluH4i/q6Zif1eUsrZ6fR+W0q5DWU0nMDiRjBCw9E58by5oW1WqytudM2trXycuQZjhjcW+T2Ekb79exZV0rXtirr4ni9PhtPn1FgcNiadOph7cbqgQiOYtBAYW9VsvwctmMcufH+FS/aVJ4ZtTusMx9tTL9pbfgdTvDzfb/C9rfxH1atmNs/l5LQMk96qkqWse1+AQei2Y8L2gjBp5cd3jMv2k+C1n2/seTb/wB4k+0p/BX7we3+F7T/ABH1a42Vz5HnYNPYFb1MzOZGxvRvYFtnwZtQ6Qzf5TL9pU/BWz6s+LSZ7/GJPtKPwN+8Ht/he0/xH1Yu20+iN80mCMbArHXGcPkdEQdBHkravg9bdIboqMd3jcv2lQeGbUesMx/8TL9pI4HUznMI9vcL2n+I+rX6ZkE1qdCXYkYc+0ZSqdTGGBpxqj3x3rYG8M2pmdEMzc9cVMo/3l47hi0vOXQSuPeamX7SfgdTvB7e4XtP8R9WqubDFUNkY7LHDJb3FXNZNFymPp5cbbj1rPu4UtRbiOKaN3Y5s7zj4iSPqWsV1EaJ0tG8jmROzrxjWw9Dj5R7Qs9Thr03l18J6S0OKtNdPOf1XNtuojLhLglwVhW3Qy5Z0GeztWNlIbsHHIUechUjTjOXe+3EREbiIiAiIgIiICIiAiIgIiIIUREBERAVUH8ni/UH7FSqoP5PF+oP2IJFrvG0728PiiieWPuVVBQa2kgtbLIGvII3BDC7HrwtiWucbQSv4fbWQsdJJbqqCv0NGS5sUgc8D16A7HrwgteKqITmCiobNXVVYIdED4qqSnpoB0Bkc142GOgBd3LG8J2Kp4crqWgutLcq6rjLmxXdlVLJDMCDvJGXnQ4DbcEZwQc4C2St4U4ZvdR4/XWO2Vs8rW/h5qZj3OGNvKI32WvcEeD6y27hazG6cN25l4ghYZpH08bpGyjfOoZyc9uUFNyvNVw1Bxwyk0h1HTtuVIHjLWOma8H4uZG95/WKuaejqeGuLLJSx3avrobnHNHUsrKh0oMjGB4lZknR0ILW4b5Q22VzaaWnvl84prJohNQVHLtYDx5MrYQ8SfFrlkZ7WlXdn4QpLRcGVxr7jXTQweL05rZhIKeM4yGYA3OBlxy7bqg02w3ypb4J7RTUTKuinkkpKAVckWkNEsoYXxk5DsAnB7yFlqiOWx3O62SKtrKqhqLJNWNFZUOnfFI06Dh7iXYcHjYnALTjGSslw/w0JvBtb+H73TOaRTNjmjD8OY4HIIc07EEAgg9QFM3hZlBQXeZlXXXG41lI6Dn1krXP0hrtMbcBrQMuJ6dTuSg16iFRcbPwFYm1tXR0tTafGZ5KSUxSP5UUIazWNwCZcnHXTjpladfLxV3O0VkFY2qkmorFeaV1XMwBtTy54ow9pHU4YM7DcldMouFjV8JcOU9VPV265W2kha2ele0SRO5QY9uSHNIPQggjYHsCwnFnBFU61GksdPzIYbFXUTGOlGt8sronDJd1Lix5JPafWg2q/cT0lleyjjY+su07M0tBANUkvYCexjM9XOwBgrDcKXSqsNPScNcUzuF1yRBVvLnRVocSQGPP5Yzp0k52BGQVnLlFxI+sLrXWWmKm0jDaqkkkfnt3bI0Y+JW0cHGXMZzbhYXR6hqDaCYEjtwed1QaxxFPWTeEaromzTOpo7ZTyth+7ctA1rnSSguGjziQ0fIFn+E4Xx1NQ6TWHaAADfZa8EZ38l+zezdeXWyXq4XCSY0/DM8YOmJ1ZQPkkDM7AnV6+xV2ay3i3XBkrqfhuGB3kymionxSOb3A6sdcdUGu3Ckii8JlBZDf74yGqopppI23CQASlwMYBztlrJsDt0nuWasJjpeOuLjJJiOKGi1SSO6ARPyST+1XfwItctuq6aqlqqmpq521Mte+TTUc1vmOa5oGjSAA0NAAHtOYrbabrR8R8S1UZaDVQ0jaWpqAHtkeyNwcXNaQepGenXZBibnfbrdrrQ3rh2lqquyWpz31HLy03DWNJELTjmBgJdk7OIAbk7rcrTebffKPxu3VLZ4g4sfgEOY8AEtc07tcMjIO6xPI42/OXD/9Hzf1yydqjvMbZfuvUUEziRyzRwPiAHbnU92ezuQZFERAREQEREFvUfjY/wBV37lqPF3EJobZdKMWm7THxSTFRT02qIZYd9WeztW21H42P2O/crO4UguFtqqMvLBUQviLgM6dQIz9aDXuEeITXWy10brTdoT4pHmoqKbTEcMG+rPb2Lbqf8bJ+q396srfSC322log8vFPCyIOIxq0gDP1K8p/xsnsb+9BcqB38od+o39pU6gd/KHfqN/aUHqIiAiIg9j/ABjvYP3qVRR/jHewfvUqAiIgIiICIiAiIgLQfCU4NNrJHpf9xb8tE8JABZb8j0v+4s9X8krU/M1GmLZYmnBJ7QvHQh0nkjqM7KezsM505AONwsjFRMIP87OwXnzOJdUNcdSSProo3g6SeuFFfKJ9vhZExhIqCSWtOMaBrz/5VnLgDStbIRhzDndYniKsZcG0x5zIS6nfh7z5IcSWn6srSm9oUvOKtSdVXQ2rlOZGaRzyQ5wxIW6uYQCp7bfKqiuRro2vjbrbzmSdmwx/5cLJGOKphio6dragudHpkbJpAaGBjj6+hVN3p6F/CD6tkbnTvmLHkHO7TpH1ALqvjGJYU65htjKu3Xi3T17XBzWtPMI7Nt1z6z3SltVxluDKp4IcfwWnzgvbBXVVPbnUdLRPl5xIc4jycEYKzNhtlsNU6lmjY2d25Lj5oWMRFMtMzZaVDqTiW6NllmkjZLjDD2qq92abh6j10jX8snyXKDiGy1FLWCWjlBLPK8g9Aq6S7Xu808dFJI3S7LdTx0CmI2zHREz4IblxMbtww+3zQubUZGgs7cdcrD2V8uBR1Th4q45eAdyfWsq2yS2y5QzTPEjW9SOhKu3UFKWzObEBI52c56K3NEQjlmViyjMErjG/MP8ANKkjdkveAA1xz3YUkrnMc1r9u341HGWsZp7Tsq5ytjCuSN3La9gzk6R3lUSWm4vpS40Zhjzgul2HtWdtFfTUMLGywBxLvJJ71uzrWLvaSJ5xyns1Ad22yiLTEk1zDhMdxrLZI+KE6HNJ8tq2qx8YV89VTUb2cwuIbntKxV9tM33VFJRxGQg6cj9q3DhXhX7jzMqKga6h2CP71b2tXlYxW2W2sdojJx0Gduwq35he7lOGn196u3RHUdJ+JWNYxs9TpA2DMk+tc8S1wjmDgDA7IHUOCxtze6nEbA0mAEOe9vYVlmwF8oLjkY7+ijMQfFNE3ZzzjfopxkzhiIzrwXvL2O3B7cK9pYZ6eV08TydX1tWAgbNbazTHJzYWHBY7qAtpgmEkOmLDZC3YHs9SxtmOjau7VuNLWyupRNHFpliGxz5wXMXAg4XUuJKyot9EfGGg6iMD2hcvmLXTvLRhpOQu/QtM13cerEZ2UFrsdV4egx2IXLxx8hb5YvQ4sdk7qRj9woc5wCvAQCVI33hHiWWnkZbqh34B3RxPRdLjHkAA9RhcBhl6EEghdX4Pu4rrdHE95dMwYJPb61w8RpeMOrR1PBkrxb46ymfTTOzHKcAHsPeuN11nnpbs+hLcPD9O46f+i7jLFHVxOa3Pt7lqnFNqfUQ+Pwt1TwDExH5Te9RoangnWp4t34I4TlsPDJFRWiXm4e3B8loWTDGvYYHbseMjPauA1XG17NAy2sqnRUsZw1o6rqvA3EjL9Y2Mmf8A2XTgNee0+tNfTn8yNK8dGaFPofy5hpMYwD3hUvjcHPLH7DcLJGPnNcSPwmM7rH6cSFnTPRcjpeapdpGH/wDCq43yGVpPUncBSxtAYWnvUULQXOLslwKhKMVrW1L43NOrOAF41mZZH6fK6bqQNayQEMwWuyT2lRte/W/O4PZ2qEjIzvqA6rHVcGkElvQErMmPW1oB3zlUSljKYvd6hv6zhWjKsy51Xyhs2hww7OxK165yVFPUNkgcQeuOwLM1UlNPVzlz8vjeTueixtzhNVGx0JLcjyjhdVYw4NW0zZga+bxiRr5N343XZvBLavFbFLcpYtBm8w97Vxako5bheKeij8p73hgX0TczHw1wcyjhGl2gRMGe1dH6Qp0jLRb/AHBl1vdTK9x0tdoYD2YVjFGWE75b2K4dZXGMOjky7GXA9/arPU6maBJkBehp4iIhwXzacp3xMkGHtB9oWjcWspYq1kdPGGOAy7C2mpvVLTsLi4Et7FoFzqXVlwknd5rj5PsUa1owvoVnO61wpGNBxuQqQti4btNJXtkkqpi3T0aFy2tyxl2RGZwxIrJI9PKeQG9MK7fFOaWOolcS13TdZW92YMeyGkbrHXIG5V/QcIV9ZbYS5+lhJOk9ixnVr1XjTt0Yex1VXDVEUsZeXbLoXD7JzcX1FVtI2Eggdig4essNDRF+kOkMmNRWWtztLq6R2AC7A+tcupeLTs6tOnLG62sQL/CfaH58ltY5o/ySo9y7YuJ8Lu18dWZ3X/nGQZ/8JUrti6dH8rPU6iIi1UEWt8Xca2/g2OhdXUtdVPrpuRBFRRCR7n46YJH1KbhrimLiaKpey03e3cgtBFypeQX5zu3c5AxugzyLwEOGQQQe0L1ARabbPCLbqrhi83+ugkoqO1V0lHLvzC7SWjUAB2lw2W3QzMqII5ozlkjQ9pI7CMhBIiIgIiICIiAiIgIix18uzbNapKvlOnmJbHBAzzppXHDGD2kj2DJ7EGRRanbX3Ph660tLeLg+thujcc93mxVYGXRtHZG8Z0jsLCOrgtsQEVlc7rR2elFTWvkZEXBgLIXyHJz2NBPYtUg8JdDWcH1d6pqWU1NNTvqHUr2SNbhrtOOYWAb7dN/kQbwixV6vElpbCY6F1VzM5xURRacY9I5uevZnosDJ4QYGWeK4m3ThpurbbNHqEjmE9XN5erXjuHVBuaLWrpxxbbVUMidS3CoaKZtXUSQ0500kDiQHy6iC3zXbAFw0kkbKOq4xEF++5kdGHgVtNS87m7ETRvfqAx2acYzvlBtKLWr1xh9wm1U1Vw/eHUdMCX1UTITHp/nDMgdj4lkXXgjitlk5GzqF1XztXTDwzTjHrznKDKIra4VsduoZaqVsj2RjJbGwucezYBY208TUt1rpKLxeppaqNmvk1Melxb3jc94VJvWJ5ZndpXSvas3iNoZtERXZiIsbfrpJaLS6qhgbPM6aGnije/Q0ySytibl2DganjJwdkGSRc4HhCuJa52igxgFn9jVn4UGRsY5f4Ly/Le0eTnqvH+EO4Mj1ujocBrnSf2LW5hDXljjIOV5GHAjysdEHSEWLsF1ku9ufLPCyCphnlpp42Sa2h8by0lpwCQcZGQDgqaqutPSXSgt8gfz67mcrA28huo5PZsgvkWk3Hwi09NQVVXR0L52Q26rrhzH6NRglERZjBxk5Oe4dFmLpxQ23XltqhtNyuFUacVJFI2MhrC4tGS97d8goM8iwVXxDJTRWV77dPC65VopHQ1DmtfDlkjtR0lwPmdM9vxKm8cTSWeSo1WC71NPTs5j6mnbCY9IbkkapAdvZ2IM+iwVJxLHXXq10cEDuRcLY+4sle7DmgOiAaW+sS567Y7VRQcYW+4XdtBFBWMZK+SKmq5IsQ1L4862sdnJIw7qADpOCcINgRapw/wAaG/O8i2vZm1Q3FrGSBz3F75W8sZAGfwXXI87sVzScWCe8UlsqrJdaCarDzC+qbFodoGSPIkcenqQbEixVjvBvEde4wCLxWumpNnZ1ct2NXTbPcqrveWWkQg0tVUySkhkdPEXnbrnsHyqLWisZlatZvOK9WTRY2y3qlvtGaml1gNcWPZI3DmOHYQsklbRaMwXpalpraMTAiIpVEREGneFEF3AFWB1NVRgf5VEuaU9O3ncss83fIXS/CiQ3gGrLs4FVRk4/wqJc2FQ5lK6SJuABtnqVza/g30ly/S2JvKGSe0Kya1klXiToOoVDa1z2DLCNIzt3qZtKJIhPqIcdy1c/Rqiq4RpDWjAe/bboFBKx0bA2M7Aq+JyC1wGQdj6ljnTPy8x4dkn6laEIKl0josP3aOwKyc47tEhCupqhksOQMO/KCtTHhmrUrwpZWe0hwPxq/p2NlgaDs5gOMdqxgbkZOcdinjmdG3JBBSSFcL5YJmsdktyXElS85pcdRO5UBkMuX56fuXjHFxBONPaFGDK8YBzRg7K9p6iRgLMgnP1LHxOJeAexXkA5jgQPKzhRK8MmS5jGPZkAZ2CqE7Ny8uaQNj2KSGFni2mTzs96jlhY6MRuaSACduxZrMfPXxtDozJpc3f2qWkq2hsID9THOKw9dSue4YOR3+pZSz0TWQNLhkZO/dlWmIwpEzlsMUglZsdiVbzQxzNxnD2n5V4ymEUekEg5znPRSx0gdJqLiMhZtFuaWVob5WsB3TuUskjoZCTHkHoCOqlBc06W7jpnvKoM4l1MAOqLYgqMj2mqnGkkMeBpyWjuKrdLGKanfJjmdvtWMNZFTMeW48rcD1rXqe/S1NwaxzMjWPJ7laKZVm0Rs30YmaHY2zhUBri7BbkA7KilmY6JmQQ4nKvWaScF4CqlFG9ulrAPPJwPYpo/wUeD1zuqGRkTOicANGCCqZTKzGTnOyCSTTJtjYDcpG5wDQckAYHs6LHurDC47EkFSG508QJlkDNu1MSLpga6p0tyNW7j7Fp1RvxDe/8ACmf6iJbhA9hewxku5m4cO5ahVDTxHex/70z/AFES9D0bH/e+Twv+ov8A0p/eBERfQPz5dfc2uO4oqn6J3uUbqSoZDDM6F4jmJEbsecQcHHxrdoa6Nlsban3iZ9W88w1jHuMbXbYj1d2M+z6ljbxLBU2qxR0YjoyJJQGGUnlEvGCSdxnrusI1ZmcYetqcBp1pNotmceeY+rW30lTEwvkp5WNHVzmEAJNSVFPIyOWF7HvaHNaRuQehC2yprH0tuZQS+M3kSuD6hwc8R4HRrHYz1wcju+Sm6VNOOL7TMCyKFkUWoF20e52JPcpjVmfBW/A6cRtbt5tV8Uqf7nl+YVEQWuLXAgjYg9i3atZepJJ6yDiCkZRPmcI3Gpw0bkhvTGcdix9iZVNmutT91207YSHTzMiEokyTuPj/AGpGrtlW/AxGpFIzv+31YCChqqprXQU8kjXP0AtbtqxnGe9QOa5j3McCHNOCD2FdLoamjudTNVQz6YXXFhjJjPlkRAYx2dq53X/+0Kn/AOK79pU6epNpmJhHF8HXQ062rOc5W6wXFEAqaaihPR1V/wDbes6sJxK7RBQuHUVX/wBt6jiP8KUei/8A26NWfbZIJHO3LB3LdrL/AOwbd/g0f+iFrolBjLpHYc5uGg962Ky/+wrd/g0f+iFx8DObS9z/AKg/wa/uvlUI3mMyBjiwHBdjYfGq6aHxiojh5scWs41yHDR7StugFqp7LNaTLJNTyOzPXsb+Djl20gd426+/bvvflfO8Nw3rszM4j/dprWlxw0Ek9gCr5E3on/NKz1hZBaeMKXnVtM+FmomZknkbsdjc/Es5bxdaWtpqyuv1G6gc93/7SCH4B2G2CqX1cTs6NDgI1K5tO+cbeHTfq0eno6mqc5tPTTTOb5wjYXEfIpzZ7m1pc63VYA6kwO2+pZ/hwMjvVVXmoAjbK7S0VDWB+/aD1G6ztVCI7fU0rquoaar8K18lczIHZp/vSq21pi2G+h6NpqaXPMzndzcNcegJ9gQscBktIHsWZtM12pxWw2+rbE2BjppcEEODdjg4OVnKiW6Dhq8x3SpEx0U7o8Y21Oz3D1K9tSYnDl0uDrqU5pmY2nw22z45/RqEdHUTQyzRwvdHEAXuA2bnovH0s8dMyofE5sLyWteRsSF0KwvqPuLTeTUBkTcVIlbKH6fyeWG7HZYe9MaOFYfHDUtqPGpDGJGjUcnI192yrGtM2xh0X9G1ro+si3hlp60PjNzhfGAE4NMzPznrfFpHFpaL60lur+xWY+c9RxX5FvQf/s/Jq7iSd14FW4YJyvNJwuB9i+3URFm3EREBERAREQEREBERAREQQoiICIiAqoP5PF+oP2KlVQfyeL9QfsQSIiICIiAiIgIiICIiAiIgIiICIiAiIgIiICIiAiIgpexsgw4ZCo8Wi7nfPPvUqIIvFou53zz71WxjYxhowFUiAoHfyh36jf2lTqB38od+o39pQeoiICIiD2P8Y72D96lUUf4x3sH71KgIiICIiAiIgIiIC1HjenbUeIhw8kCTP/lW3LCcRwtlhiLvydW/yLPV/JK1PzNBs1COY8gkFhJx6kudQbZVRzPyGg/KrSkuclNfy1nm6sPB7QpeKpmT03MccaXgN27wVw8u7ozsvLnUWy50AldK2Nrm76jhaDmS2VNcBG+qhaGkFshaWg4GBse/KlgeKgBlVTufC12Rk7bLF3fiaWlvMzKB5iY57CXsO4AaBjHtC3064llecwu46OjLmTNo6lkkpLI2auYHHGc4ONlj7DNU82poqqZsNIyV3kEYHeVsNprJ667i4SwOM8UBE8h83GMgjuPRaQ6grKszVLd4pJXEOzj8oreYiYwyiZjd2S1UlKyzufGG8hrS4OHU960DieOkjfzoazTUF2zG9QsbbOL7jb7cbZA0ykkhpO+FnrPa2SxOqKyna6aV2p2odPYueKTScy2m0WjEMNYI3Vlc7x4zEaMDJWwCga0s8WccEaWuHYVKaGV0ocWhrG7Bo6nuWxW62GitwikGXHLxt0Vb33ytWuzVNDpITzAdTTjPrV5T0odBKzGqVo2WSdFDHO9jxhk7sn+9I/8AwqiNn4VzYw5rtWx71WbJiGuzgPgHMb5Xd3KykYWHUOjW5WXulLLT1ZMjdnu69hVk5rg4MI8k9CtIVl5QuhqaVrZHYdHIHfEt7pbgXaYWNLIXjLHd65/JEIThoA3yVvHDlbC+mhgeNZOwyOnaqzBDJNtsAeJMNEwOdQHnKCe401JM9jy4yuGlgxnBWWfTtbG3mDYOzle3g29ludHHTiSRzdQ0jfI7VXxS59ceOJ6KNwfTDUXFoy7BCyHDFZc7lzauuAZA8YjaB0PesVT8KvulyNxuWWeV5Mfa7HetvpnNp6Y+RhnT2YW84xiGW+VvVvfREt1ZY8ed3FVU0rJ6Tm4/CR7nPasfd7zbWsMFRUNDj5unfBVVBUMmZB5ojOY3kHqOwqmJhbMLa407G4m81zvOwrqidK1kfMwdPR2exQVbHSNk8guY04B7/WqqeZzeTAWgu7c9yzvGYaVlecS2cXm0mNrmmRvm47AuZ3PhCuouUDGSHg4I7MLqFTcWUszYwNMQ6nPVUmWGtp3Sul0sbnSewq2le1Vb0iXEpaKaJxDmnI65Ct3AtaQfOC6XW2plS8VDc6DsBjcrW7vYmU9tkrGgjL8HPau2urly208NSK9HcpC1uTkqkBoPVbM1cRw0jC37gSVkFPUvLvwj/JaMrQ27dFlLLDUVVyigpJCyQuy3dZ6tYmq+nMxLr1NUmBoeYnBrvOx1yvKlzW4njY4t31tI2e09Qtbo7PfZi98lyOM4Iwr4cP18oLJ7jJoA2wuDlis5dfNMw0LjCxC31xqKZuqll8ph9XrVnwtxBPw/d2VTHfgjtI3vC313D0Qp6ygqqgve4Awucdgd9ly6tpH0VU6KRuNJIXZWYvGHLMTWcu5fDWGaCOrp4J3RkbPDdiFTXcWUTo45hTzh+Q4eT1K0fgXjCWjiFolhE7HOzC09nqW9G43JztDLM0t7NXYuXU04rLopfmhCzjDXnlW+d2f71UycR1xkDobZKO/IXk0vERc0x0cMIB7VI6ivlWA91ZHHthwaOip/SvugkvN8dkihDGk5ySrd1zu7jq5sEeOpJV0eHalwcKi4SlmN8HCsX22z2+V76qpL2bbFymOXwROfFbS3+vjndHJcGjAHm7rG3C8Vk1NK0VkzgRvsryW8cP0NU6SnpxKS3tGyxN14nNwhMFNSMia/Y6QtYruztbZq8lTVva6VpOnVhzvWpqe61LaeSLc6tgV4aGtZs1jsHytJ6K2fDPE5wLSD1K3xVzbt48FVviq+JJblVPYIaQZOv+ceh+orY/CDxbRvvUFK2UPhhGo6e1xXOOHa2WN7qSJr8yAl2g7nuWKqJZjcHuqmuy53lZ2V6xHMrOZjDaajiyR7yKXLQdsrHyVV1r3EaHY6Z7Ff0dlp54WvpXCbO7sdQsk1s9MAwtGnONOF1xju5pnHSGo11vlpqV00xOo9AVh3SFwGo5I2W08TPkraiGmjGkDznFYP7kujcOY7LcgHCw1bRnDbT6ZlYA9pC2fhyppKaMmXJe/YhYu4UEUGOS7YAHftWW4bsklaea0DyNnZPT1rHUmJq2p12ZyGtbGZXaS5wb5J/mrfZNMVtjwNIDMlc3pGyB1dSDBDGEk59q6DcXci17HOIBud1wam0u3TnMIaNjmW9gI3JLh61RQYdR1U2can4wfjUkbwaCHJIw3IVjbHD7iyuO/4QnKq0TcJYdxXY5A4HVdZhj2UlQu1rivCLGDiLhuUedJc5z8Qpaj3rtS7dH8rmv1ERFqo5V4Y4qua58ERUNQ2mq33ljYZnM1iN5xhxb24O+FTxq+ptPCdDa+MZ4uIaq43NsdO4ONBTtBaABM5h80HUT359S6dVW6hrpaeWsoqeokppBLA6aJrzE8dHNJHkn1hUXO1W+80Zo7nRU9ZTEhxinjD25HQ4Pag+daDmM4D8KVop5KV1FSOppIYqGZ0tPGXPcX8tztyPIHyLaWXm23XwjeC6O319PVPp6CUTCGQP5ZNPsHY6HY7Hdddp7DZqSOojprTQQsqY2xTtjpmNErGt0ta4AeUACQAeg2UNDwvYLYYDQ2S3U7qd7nwuipmNMbnDDi0gZBIwCe0DCDgdbR0dd4FeNnSNbJWUHEMk0bQ46otUkTC4gHoWl4322Pcu38DUFkt3CdHDw/yPEy0PPJmMjeYQC7ck757FkorBZ4HV5itVEz7oHNZiBuKg7+eMeV1PXvPepLXaLdZKPxS10NPR02ou5UEYY3J6nA7UF6iIgIiICIiAiIgLWaH/wDOLiN90J1W22ufBRDq2WfdsswPaG7xj/5neFnq+nkq7dU00NS+mlmidGyeMZdE4ggOHrHX4lr9DZuJ7bQQUVJeLDFTwMEcbG2abAaBgf8A7UgtLPRDiG1cTUFXcn1LTd6hkUjJtb6QtLSwNP5LmOw4Ds2Wc4duk1xoJIq1rWXOjkNPWRtGAJAAdTf71zS1w9Th2gq0Zb+LI9Wi9WFupxc7TZZRknqT/ZXVVWuyXSn4glu9xuVHPJJTCndHR0T6cPw7U1z9Ur8luXAYx55znbAXl/us9pt3MpKGeurZXCKmgiYSHSHprd0YwYyXHAAHfgLntfR3Hh7wW37hi4tmmdS0T5YLgyM8qZjiCQT0a9rnOGk9WgEZ3x1ZWlzttLeLbUW+tjMlNUMLJGBxbke0bhBpvF1kgpKG1VtbdKmrmo5Xwwiqoo6t9S+YgBmgBrc7bHbHaVhKigqpYbZa7xFcrZTy3SnkhkNNT08esF3ktNNI5zHuyAC4jcBdMudrorxROo6+nbNA4h2kkghwOQ4Ebgg9CDkLHU3CNpp62Crf49VS07tUPjtfPUNjd01NbI8gO9eM+tBrV9grbRWX+mp7XX3AXe2RU1G+NjpRzWtfGWyvOdPnNdqccHyt8rAU9qNl4ojoHVU9S6G72xpknkL3E+LS9p7O4LsKxtRYLZVVrayWlaagTx1HMDiCZGNLWE4O+A4jHrQaFPStrLjxBTcQ0HFVZFLXPFPHTPqfF30+lmAA1wZjVqWXtlMIfCZHUa67NTZXymKslL3RZmYdIGSG47gVvCtDbaU3dt0LD422A04fqONBcHEY6dQN0FVdW01BSOnqp2QxAhut/QEnA+srSrBIY+PJmS1sd0llpcirYAOWAfMIB093/BW9TQRVMLoZo2yRuGHMeMg+0K3obVQW0OFFSQwavO5bA3PyLHU05teJ7OrR1q6enasxvMY+/H6rxERbOUWv8Zf+w6f/ABrbv9thWwKGrpKevpJaWrgjnp5W6ZI5G6muHcQg5C2Zxhsf9iV3/NsUIqs0cvkYrqd5x5PleS1x8nOwK8nmcYeICKSvP3Sp6plIBRSkyF1VKWjGnycgg746rovwH4a/NEHyu96fAfhr80QfK73oLXhlhquJOILvFSwU1LK9lE1sbsulkgkmEkrgAACdbR1JwzdWnHFF4xeuHqma33Gso6d1RzhQa9bdTAG7sIOM+tbdRUVLbqSOko6eOnp4xhkcbQ1o7Tt7clToOAXe0Tw8LyQT+PUD4OH7pMIS7S9zTVhzWyA5JBa4Ejr61v8AxNRZ4+ZV1NPfzSm2NibLaTM3y+a4lrjGR2EHdbddLBbLzHOyvpWy8+mfSSO1FrjE8gubkHIyQPkWSQc4uFJHJcOFbgw3yHF3jgFPcZ3kECnl8vQSdzjqdyc96qusclRxNf4LtT8UTUMhibSst5mELozC0PHkEN87Vlb1W22luElHJUsLnUc4qIcOIw8Nc0Hbrs47K7QaNanRnjqxxQ0NVRQwWGqhjhqgA8NbNTAZ3PYO3dYiitddX0/D3C0lFc6J9nq5Jqm4Rxujj0NZKxhil6OL+Y04G4GrIC6K620r7vFdXMPjcUD6dj9RwGPc1zhjp1Y3f1K7Qce4OFV9yaltEZfG/gdTiAxE69fMqtOnG+c4ws1aKOhqX2509v4vNxEfKNTUS1GIHPaA9wMj8N9oHsW60FgtlrqhUUNK2B4pmUgDXHSImOc5rQOmxe7f1rJINS4AgFNb7xAJJJBHeKtuuV2pzsP6k9pWWvtbDFAKMXWK3VczSYpXhp2BGdnbdqvKC20tsbUNpWFoqJ31EmXE5e85cd/X2L2tt1FcoxHW0sU7BuBIwOx7Mqt4mazENNK1a3ibff8ALWfB9I37n18LQ17o6t4dUtJInP8AO3/ctwUNNSwUcDYaaFkUTejGNAA+IKZV0qclIrK3EasaurN4jqIiLRiIiINQ8J7dXAdU3vq6If51EuYzPDWiOMaiD09S6h4SsfAifPTxyiz/AJVEudugY6pBaCGli5tecTDbSjZiaiokYWx6QAe3vV43U2Dd/lHfAUtRTh7mgtyAoIozzPKCwzEtsI6hjtBO+D61bsj/AAYaMgncqWpOCGnJAOdlSC8DyjpBJx61PREoIoGaZnPbuNgrV7WEeSC3bvV+BAGOBeQ49Vj5YT2bK0KyoA3Y3IcCeirDHNL9ZBZqDQqeRpLTqGequ3xsZo21b5OFOURC3DeU4xnzT1KRDMz4WEOIGVfGCJ2c57woaGjcKozZ0jOAoyYVxRudMGaTrAwsrTxchzXuAcfV2KSnY1srn4OcbAjqrkRscTr8gEY2VJlpEIuaypHa17XA5R07I6R+onmAKFkEsYcAcnt9aPDZ4mDHlO3KqKaWl51C18hAe45KyVPGGvDRgDYK0nkbA2FunYHcFT0xeIGPBy9zicnsGVEphfuDgcHGO9ROmfBu5h0D8pQvlcyV2X5YG6iAeitn1xkBj1BzHbNURBlkWVUMrmgOOOufjU8kQkkdgN8puCQsTSRmCUl34SLGCO5XrahnjA5TjnsCiRiJ7Rymve1zi05xk9Fr9BbnG9GZjstjO/rW9ctkoe17xueitKShhpuZpw7yuqvW+IwrNYmcr+kp3FodgDI2BV46M6iCBg9yto5C0NduVdMka+NrgDv3qkrK3RtMbntGXDfKxFyq5aZzXaHuDuzuWWLw1jh6lbTwGVjds7dqQNKu9fWRMLoXHDu/sKxkVvudVodVFxyQR3NBW7yWuJ7xrBOfyT0U/iwZqbs3YDGOxaRfZSaZnKW2sbT0cMZeHOjGnI7Fq0//AEgvW+f7KZv/APIiW00lPHTRkNBJed8lapL/AO3rz/hTP9REuz0b/j/J4v8A1DH/AIU/vCtERfQPz/Etqt9+pIbDS0TqytpZYnPLnQMB1ZJI6lWvEN4prjQ0FPDNUTvpzJrlnaAXaiCOnyLX0WcaVYtzO23HattP1cxtiI/htn3doZaKij+6NypXQU7InMgADSQNz1Vpdbzbqy7RVD6WSthZTNixK8xuLgfOJH/G615EjSrE5Tfj9W9eWYjw8mxHiG2G3toTYW+LNk5oZ40/zsYznqrOO+yUNRM+1QtoopWtD4ieaDjPa4etYlFMadYZ24zWtic9O0RH9m0UHFZxF90S+SRtU2YyNY0DSG4xgYWuVUjZquaRudL5HOGe4lRIprStZzCurxOrq0il98C17jB747fSOYMuFUMfMethWH4gDSygD8Bpqsb/APw5FnxH+FLf0XH/AJdGHo42XKh0uGJ2HOB3LYrL/wCwbd/g0f8Aohaa9s1LUyCne4OOxI6BblZf/YNu/wAGj/0QuPgfzS9z0/8A4Nf3ZWkmhgqWyT04qIxnMZcWg7d4WaZxFQMopKNtjiEEjg9zPGH7kdN1ryL0LUi3V83pcRqaUYp/aGUNwthqeYbLHy9GOWKh4Gc9cq8k4goJaGGjfZIzTwkujb4y/Ynrv1WvoonTrK9eL1a5xjf9I+jP2a70FFdKqodA6nhlhLI2MHN5btt/K69Cd1lKniejmoaqKSrqal0lO+KNslNG0NJGxyN//wAK0xFWdKszlrp+kNbTpyRG31Zq13ylttI+I2uOaSWN0UshlcC9pPTHZ2DbuUtdxDRXAl81mi5vLDGv579gOm3qWARW9XXOWUcZrRTk8P2hsNNdqJ9ljpKypr2TskJ5kJzluNm7nora5VtJLbIaSlqauVscheGzxtAGc5ORuSsOiRpxE5LcXe1OWY8MC07iZ4F6c0x6iaWPB7vKkW4rT+JHll6eQzUTSxjH/ekWPFf4bv8AQcf+T8mqTEF2QMZKkp6d87tLQSphSl3l4y0FbDbI4oxs0eUPkXmWviH2D6vREUtxERAREQEREBERAREQEREEKIiAiIgKmGJpgjOX7tHR57vaqlVB/J4v1B+xA5Le+T6R3vTkt75PpHe9SIgj5Le+T6R3vTkt75PpHe9SIgj5Le+T6R3vTkt75PpHe9SIgj5Le+T6R3vTkt75PpHe9SIgj5Le+T6R3vTkt75PpHe9SIgj5Le+T6R3vTkt75PpHe9SIgj5Le+T6R3vTkt75PpHe9SIgj5Le+T6R3vTkt75PpHe9SIgj5Le+T6R3vTkt75PpHe9SIgj5Le+T6R3vTkt75PpHe9SIgj5Le+T6R3vTkt75PpHe9SIgj5Le+T6R3vTkt75PpHe9SIgj5Le+T6R3vTkt75PpHe9SIgj5Le+T6R3vTkt75PpHe9SIgj5Le+T6R3vUWkMncBnzW9ST2nvVyoHfyh36jf2lB6iIgIiIPY/xjvYP3qVRR/jHewfvUqAiIgIiICIiAiIgLBcSyR8qCF8ml0motHfjGf2hZ1c08Kdx+5t14clLiG5nzvtj8Gs9WM1mFqziWl8UtuFmu0Qpi1zJvKa7t9iqvL5rhT0/LqdEmnMkQO5Khu9wZxVeYHULpBHAD5RGwKWO20VFeMVUjpZyC7U47ZXP0hpvLEN8frKmKiq53U0LnYAHU+1XXEHD1LZLb40yPJLgCXdSnFjhQ3GGYZcHHJPcVY3K91XEFs8UZFmOLcvc7rgK8Rbr4KTNeniydhuOrgy61smxe17W/E3AWjUNRV1McdJCZJW9dDe9be+jdR+C8RA4lmd+1/uWI4Xo5aS6HlEZ04z61rmIhTEzK9sllngrYqqphETW56rYbhc20DoYmwySvlzgMI2A9pWSqWQ1FOWTOw7G+DuVrHEcMc1OKSUATCRkcb/AFOOFhzc3VrEcvRkvhA6No/5tqDMACwuLcHu3ysi3ixgtrq6ZjgGy8oxHzg7uWhup23O7Twhz2wU7g12HbNYOgA785XlwNZVU1RO5s0bX1ILYwBgOPTfOc7KJpEpi0tmq+Kaae4CmNBUskLBIWnGcHt6rYrFc4bhzY2xOZJEAHMlAyM9Dt7Fzyvts9ZcKcaH5fRRMMuvZuM6s9/Ytq4TcDcayEBzdMcccOrq5jARn6womsRCcyz1/oTV20ctv4SN2vC0+Ty3sOotx0b610R0Ra4vedmtwQsbU2GmqI2uYNOM7hViUtObFI6rjYdy52CMbLc6CmiopYnQv8rq5naNlgIaGt+68ETWAsa/yn+pbYaGJ1YH5c2UAk6emOgUyhk45hVNLXAj1FWks8dDqqZyGxR7EnsQVlM6MxPlbHLGMZJ+taJxnxfT8qS20WmZzm6ZX9itWnNKtr8sMjfuL6CmLJ6WYSuJ6ArSbtxjcbjljX8mL+azbK1x2PVlVto6ioiM0bCY2+cV2V0616uWbzKKWYyv1FxJ7STuszYL+LXO81OuWMt83PatfexzX6QMe1euhmDc6TjqrzWJ6oiZh01nHVtNK4GMxjGAxUM4rtjjG/WWHO4wuYh+MZGVUX5cCDus50a4XjUl02W7UNwlkEMudtwei127V1ZRtjjZPmnkcXAAq3s9VHHbJS6me9w6vaAVh3GolmlkYxxA7x0CzrSIndebTMbNk+EsktI2KDUHDAz61cz1Tq60upq+RgHZpO4K0cySQ6mBxaM7gd6z1iq6B08TKsYfnynHoVe1IjopFp8VtWW+hio2vgqHPlG7wRt1WKw0nC2ziGopqSgNNTmJ2s5yzuJytQBxutNOcwraMSmGAN1n+GXTRVL5YIDJKBhh9f8Axha6MnclZ+xy1U9VbLNQ1Qo5rhXxxCoMQk5QP5QaTgnKX6FOrZqG736qZUOiDYWwn8ID2etZSkiuNfK2OouzYy87AdSsvF4Fb9BO+aPj4tkk8/8A5oYQ72jmYUj/AAOcRF4lHHjDI3zf+ZowM/E9c06Uz0dMWjxY93C8E8srZq6d8kflectZ4s4eZJQCqp2nmQjTKO0etZcXWssV1daOLYvELj1hqW7wVTRtqY7vPcen1K2reJ6COqLQTNGctl7nBV0+es4lGpyzDmNPUSUdQyaIlskbg4Fdy4e4rp73aGVE87IZYxh4J31Dt+NcaulNEah01N/J3OOnPcrWkq5KaTDHkMd5wHaFvqU54zLGl+WXdqzi+0RQnXUc2TuHatYn4/dCdFFBsT1corNwVDc6KKtbVF8bgHOaB0C2WHgu10pyyMPaRkFxzgrmxp06t4m9mk1d/vt2kAZzA07aWKiHhm7Vx/D5aT/PK6NR0sDPwbIQxzdiAFKxrnyCMbdgKr66I6Qt6ufGWlQ8DxQRNdPIXOOxAWVpLTb4JfIp2uYwHLsdNlmXiM1DGvkc4tJBx3qBhZrljZFlshwQ3qVWdS0rRSsNPq5OTxC9jB+BMW+rotYvdSchzAAHhbLfYZuVmN27ncsY6gLWZrLVXG82azuqBTPrqptNz9GvSHHrpyM/Kt9PdyX3tiF5wjcaS01JrpWl0nmggZwCrbiGtpa+/NqGx/2PnzcdfWuhs/5PldGCG8a4B/8A4U3+sXj/APk+V7m7caBzgPJBtYA/1i3xuiKS1miabdXMnoAOU9oJGdiFsNTWc8CRwYGDOMDrstJlt124SvBs/ELX08+CKeQHMU7M9WO/d1/Ys0alnilOIXagDg+1YWm0S05a43Yq6uE9awOaQAez2KKSN7XxAkeS7IyexK+eSSq2AEjTnTjsVAqAyqDXty0jqew4VozjdzT1Yu7SHW9owW68+voslaI6yGjllhJBe3fB7Firo7NUOhZ0JHes5aK2Sjo5wGh+oYOe5Xt+RpTqyPDlKZDI+rD/AC36XDvC3i+HTRPi2DBHgLXbW5r4GBvnvH1rN30Oc5jOzyWlcV/zO7TjEJXkRUcbSOkeVaULGiyP0HyCSfjV/WtaI3F2xDAFa0rHU9lY0jrl3xKi6jg9rxxJwyD5rbjUD/NZ125cV4RDhf8AhYno64zkH/ws67Uu7S/K5r9RERaqCKlzw04IPxNJXnMb3O+aUFaKjmN7nfNKcxvc75pQVoqOY3ud80pzG9zvmlBWio5je53zSnMb3O+aUFaKjmN7nfNKcxvc75pQVoqOY3ud80pzG9zvmlBWio5je53zSnMb3O+aUFaKjmN7nfNKcxvc75pQVoqOY3ud80pzG9zvmlBWio5je53zSnMb3O+aUFaKjmN7nfNKcxvc75pQVoqOY3ud80pzG9zvmlBWio5je53zSnMb3O+aUFaKjmN7nfNKcxvc75pQVoqOY3ud80pzG9zvmlBWio5je53zSnMb3O+aUFaKjmN7nfNKcxvc75pQVoqOY3ud80pzG9zvmlBWio5je53zSnMb3O+aUFaKjmN7nfNKcxvc75pQVoqOY3ud80pzG9zvmlBWio5je53zSnMb3O+aUFaKjmN7nfNKcxvc75pQVoqOY3ud80pzG9zvmlBWio5je53zSqwcjKAiIg1Lwlf9CZs9PHaL/a4lz8vEbiSScdCFv/hMBdwNUAdTWUQ/zqJc80vE3LIOMDK5eI6w30ekgD+jXb4yFbtJAAlbpJGyuix0enB/JVtWyAFkbQC8gEZXPDZaTR4O7t84Ucrc5Lhs0d6vKlnMAbkB5P1rC19RMyQwtdgyPazPcrxurOy60xOgO/lFWzY5eW5p79lYyGQXNtJHUTjBfqMkYGoNB83v6LySvfTZDpS5z4w+PWMOac4wQr4U5l+WAgY37CpoYSyVhydJWNmdJSVUTWSzve5zNRcwBh1YJwfjWbY1rpXRmUh2RgY71EpjdNIdOppIwV5FLMweU1vk9Ce1RNOZDh+zSQ7PaoayGSWaN/PLY89B0VeqzOxVDJdLsbj5Eq6iKKnc5ztjssT+EEgLHgxM84N7UlhmqIwHENbq6epV5YTlkWzmWMFoxt1RsY5rNB7cqKlD4oQyQtJd0wrg4j0TE4BPRRKYQ1kjXzOLd3AY+NVskdAyPUHF2kA7qrkYe7JaOZuFJU05LoiBra0AnHsQRzwGWItYTqONWe5R+KGEwubjOdwq5pxEWFzX6S4HKrleJKlvJfqZjOPWiF+2PWXNAA8nJCjMRFXEGDdozn1Lxj3xsbNkDOxBXtBNrqpZXt0txpAP7VXCVzMxjXagzcblWdK18biN8F+oknsV06Rspf5XkgbrxsOstc1wLMbBIFw1sbIC450g7brxs5ihcHOzjzV55XigJADtRGD3KgPa6lGtmHE9FCVxA90oDdfUb+pXAY9oHm+SMK2owA1xAxpxt3q6d5W2NyoQtjI8SEPaNtxhHzZDiQC49AqppOU17yOgwcqBrdMkTgcjGr5RlSKmSDWGkHOM57Fl+BrVQVruIZKujp55G3MNDpIw4geK05xuPWVg3y/hGgHynHp6ls3g5LjHxEXDB+6o/wBlp108NOLyx16xauJjLY/g9Z/zXR/QN9yfB6z/AJro/oG+5ZJF3c1u7j9RpfDH8Mb8HrP+a6P6BvuT4PWf810f0Dfcskic1u56jS+GP4Y34PWf810f0Dfcnwes/wCa6P6BvuWSROa3c9RpfDH8Mb8HrP8Amuj+gb7k+D1n/NdH9A33LJInNbueo0vhj+GN+D1n/NdH9A33J8HrP+a6P6BvuWSROa3c9RpfDH8Mb8HrP+a6P6BvuXPvC5aqCjsdnfS0VPC91zDS6OMNJHi85xsPUF1Nc28M7S/h+yta7STdm7/+HnVbWnHVMaWnG8Vhx6YlsZBjaGk7ntXe+CbHapuAuHZZbdSPkfa6ZznOhaSSYm5J2Xz7O4ysfBk6gd89q+keBP7XvDX+KqX/AFTVTSmY6HJW35oyvvg9Z/zXR/QN9yfB6z/muj+gb7lkkWvNbuj1Gl8Mfwxvwes/5ro/oG+5Pg9Z/wA10f0Dfcskic1u56jS+GP4Y34PWf8ANdH9A33J8HrP+a6P6BvuWSROa3c9RpfDH8Mb8HrP+a6P6BvuT4PWf810f0Dfcskic1u56jS+GP4Y34PWf810f0Dfcnwes/5ro/oG+5ZJE5rdz1Gl8Mfwxvwes/5ro/oG+5cM8LlHFReECGCjpo4oXWuFzmRsDRnmzb7exfQq4T4XojLx4Qx2Hi005H0tQq2tONz1VK71jDnUB0S6ZBhvT2q/DBFI058g7HChqYpIKaNzwHAtzlV07JKmJojIHtKwndD6vREW7YREQEREBERAREQEREBERBCiIgIiICqg/k8X6g/YqVVB/J4v1B+xBInTcotd42ne3h8UUTyx9yqoKDW0kFrZZA15BG4IYXY9eEGxItS4qohOYKKhs1dVVgh0QPiqpKemgHQGRzXjYY6AF3csbwnYqnhyupaC60tyrquMubFd2VUskMwIO8kZedDgNtwRnBBzgIN/RanQzwUV54ptdZO2C3xtjrg90vLETJ2vEnl5Gka45HZyMFx3WqsgfPeKe7cK1N/ZaKZr43T86orBWSO2GiOaQgxtAd5fa5wxnBIDqoIPQ5Xq5RbqlrfA9e46m6QW+prKy4QRVFbIKYc500mMn8k7E4HTBWKZxRwm+5S0X3OsAMcTZeceJCInaiRpDtO7hpyR2AjvQdsXhIaMkgAdpXM+MbvTVlJwvUUVxp/ubLJM2V8NzlhgOmMjSZofKOHDA7yFrXElRLLbalttlp5YGWCobOX1U84x4w0nRJINTzuPO27BsAg7khIHU4XPeK75d7fxBxBBQwVdRDHw8ydvKmYwUzy+oBkw5w3w1vTJ8kLXHXF7+Io4JYqqWSa6WeV0+gmMHkszqd2EoOyoiICIiAiIgIiICIiAiIghnkc0ta04LsnPs/8AwqLXL6Z3yD3Kuo/Gx/qu/ctR4u4hNDbLpRi03aY+KSYqKem1RDLDvqz2dqDa9cvpnfIPcpYJHOLmuOS3Bz7f/wAC0/hHiE11stdG603aE+KR5qKim0xHDBvqz29i26n/ABsn6rf3oLhQO/lDv1G/tKnUDv5Q79Rv7Sg9REQEREHsf4x3sH71Koo/xjvYP3qVAREQEREBERAREQFynw1Ujp47LKGFwjM+R7eX7l1Zc08MJDbXRP5gY5olwM9fMVbdBpHDFeHsNLI1kJzgEDAKtOIHxNnfPSvxNH0Zq6rWYq+XkRQU8xy85c8DcK+ZbWBx5bJJZyMmRxJWPJHNlbnnGElbBW3KAT11UzSGgiPtCw1fTzUzWTUweIg3s6HKytHSvq65pnjkfGw4e0FZG9PEbaekZGBHK+NgbjceUFbPgiI8VxxNM2m4Zs1NjJkLCR8WVHTRy0FELgyJzonE6i0eap+LKbnXm1UI6Ni1Y+ULIUbqu2g0kml9NMwh7HdAq3ndapHTuraEVccmohutmPUoqplJdqVvjbC1zMauw7dCFLZ62KB0lEzUHg4i22wVTXYzKJZIzJjyWM7VnEbrTK3oOD6OYiUMlDBs4iUjX9az9FwzbTSeIPjc6Jz9eXPOrUOm/VYKw3aqiM0NUTy4Blm3VbLT17nRR1kLQ+EOIccbtKi+U1wtJOE7HDVNidDUPOPO57sftU9Jw9BaawVVJEQXnTh0hccfGsy18FXCXNwHgDAcpXNL2MkcQC05djsVcynYqYmR02sknycuBVlTyuBLnZ5b8ADuV5XHnRgyH8H3jqR3fsWEulVUxW50tJTloacDV2q9a5Vm2F3U07+XK2DDWkZD1oDeNa+319VRzu1y5LWuI2A7FsVo4udUWqrjuwZFJTtLmEba/UuWVFRLca2eoYwufK4np0HqW1aR4sZvM7wkrr3XVNQ+WSqe4k/knAKuRQ0MlC2oFwbzz50ZCwbxpYBjdp6HtVLHNLvUt+Tb+lTm33ZqSkpS4BlU0jG5PYVdx3WqpbeaakDHx9CdA3WvgYV5bxG6UtmqDDGRucEqLVnG5W26Ctoq8f2VJSyNZ1LiMBV01S5zHMduzotzl8WulndSw1k7sAB2seTj2LDVNmgpIpIqRz5n48kFp3WdNbws0tpdmqBj3S6WDJ7ldU9BNM8NwGjtLitgt/C85iE8x5b3ZwB2Kb4PMhic+WR73Z71adWJ2hX1UqKGqpbXRSRCZsgeMfGrHxyKLTJqzqJDgFlae0000UuqNjSwZ6pBaonzOY9gaxoCzm0Zy0iJxhqdSObUOe1pw7cKHdrt+q3Cts8UtfHFBK1jCANeNsrHXnhqW2xmUVEdQw4GqPfda1vWWNqTDBuOWgEn41EepUgaRkFeNbqdg7LVRkLTapbpNoj2wMk+pZXh4Nh8IHDFPgh7LpFq+VQUV5NvjYymhDXkYc49qxdPX0Nw4rtktXcpKSB9Ywz1NPJofC3tc12NiO9U3mV64fZaLiHL8H3/AO9biT+mHfYUvDvhBtfDHFxtM3Grr3w9U0xkiq62TXNSytPmOfjyg4dP3b5YaOk8Z0fDVfw7NBxU+kjt535lRIGFjuxzHHo7fbC4TS8E09Lxfc7E6tdVU9PFFVUU7iMywPGQTjrg7Z7Ve3+p4HpOKrBfm8R/CPFeWV8dxl5+mF/RzWloAaw74HqWQ464x4Zfx3YL3abvS1EZp5KGt5R8yPIcwnbpqJVLxPLOExiZ3axcqCtkp+IKC2cOeN01nDZ6qrFYyPlMMZf5rhl2wd0z0WiAksY/TpDmhwHqIXZOHqyjr7V4XKqgnbPSyW5pZI3of7GlB+vK0K7WTHDVouNPHiN9FDr/AFtAyprOIjKl69mf8GvEMkUslmleeXKMxknt7l1OOJsbhEXa2kZye9fOVtqJ6a5QT0xdzY3ggAdfUvoSkqZayipp3wuhdIxrhqGCT27fKubiab5hto28EryGT5ZHg4+X1qKNwbVueWkRZ6nvV1I5kkmM6ZANyoaqMmI6eo/J7wuTLdackMkqXtGHuGQVahsokaccpxOXAbdFfVEWYRLkkO8kn+aoi3mvc97svxjJ7leJRhrd0pmsqRIS13MBOkfklajb5f8A9JnDEAcS1lzi6+1bdcoRT13lF5a5uouPRcydV2ur4ztjpLrJTUnjbOdV08hY+Fud3Nd2Ed66dFx3j+t9iouIcvwff/vW4k/ph32FLw74QbXwxxcbTNxq698PVNMZIqutk1zUsrT5jn48oOHT92+elZ0njOj4ar+HpoOKn0sdvO/MqJAwsd2OY47h2+2FweS1Dh/iC48OtqjWQRtiqqCqdjVJC8ZGSOuDtntV/f6ngek4qsF+bxH8I8V5ZXx3GXn6YX9HNaWgBrDvgepVeE/iXhq4cWWK7We8Us45ElJVcr8hgOpmdumS5VvGYRMbNYfDerhJeKi3WbxqCzs5tbP4yxmhmkuzh252a7pnorOglZVYqHt0l7A/HXGRlbrwLVRVnCnhWqIHB0b7d5Lh0P8AY8wWk2tzjb4GtYNQp2YP/dCrjEQztERDH1paKvAy4E5IW40VHQfBt8jtTJX7b960jJfUuLz25W/Gipajh5sdPKZHAh5B2IP/AAFGtOML6UZS2KmqmzUkEmrTq1AEb4WfvUpNS1zfTNA9YSzuElyo49WAyEg5UddqkucMOfJ5wwuS05l2VjEMhdf5DK4Ow5zcD2r2Zmix07D1bFuoL/kULg3rzGq6uQP3IDmjLhGqQlHwuNN74PHYa6cj2eKzrsi4vww4O4g4KI/uifb/AMLMu0Lu0fyufU/MIiLVQREQEREBERAREQEREBERAREQEREBERAREQEREBERAREQEREBERAREQEREBERAREQEREBERAREQEREBERAREQEREGpeEskcDzkdfHKL/aolzwTuMjnF/QY6LoXhM/6DVGP7sov9qiWhskYGF0jMlo7ly8R1hvo9JWlRVs0l2QD0x3rCz15Dmy6chrtO6y1zhjqI2vYAwtbnGOqw9BAHSvZK07HJJHRZVxhpOcstEGVWiXOkjr61gL7TyPcHBj2x6/KczqB3j6lsEUkMcZDVj6qd8z9TQS3pjuSu0k7wxMVUynpmQEzTu1FzapwJ5RII2zv2qKqmkrGNZHGJHtj0vmMY1SHPZnuH7FlZ4pI2hwIc09oVcIGtr8DI6K+VOViadpZB4o2WacvlY/MmfwYaQe3t2xss0KlkVS956O2b6tlTUSlz8Nbg5VpUQk7l4wdwo6pxhcUYEsEhcceV1VTdQeMnU0dAV5SRaITG49BqV54sHROAbg42cozhMRlDHGRnS7ZxBwrl0cuck+TjYKtlKzLSHEOA+VVmm1w6mE6s9qrMrYeF7xT6jp8nIHeqJKuMxxQOeAQNyVROCBgggFuxCwtdG+RrXty0gYJKmIiVLWmGXN6gdIyHPTyQ5ePvTvHm0zB5LgGlw9iwtBSPneAItekZz61mqC2citbLKMSddPUKZiIRW1pZCWKQSwt3Izv3dFc0lKG1ry5mjbbHQqcTN1Frmbk+3GFdRTwvLXl4zk9SsplrDH1LGvD2FxGDthQSFxADn4GzQ4KetY44ljORqAcB1xlWU8wLGxt8/mDZIiSZTsFTCJons8gjyXg9VeUrsOYAwtGnA9qx9VXubSuaHYfnACggucpja10Upe077KcSjLYiHTxYccFrikkQOnO+NlVTB8haHRkNIBLu9V1MZZoezOzsEepUlKinJdC4nqXdQewKZszQ0hxycbLx+HVRw3DYwRgdqxrqkQuml/JTGRe1LtdM9gcNTm7ZXmprgxzD5PLaz2EAZ/YoI5Yp4oyHAPPRTQExB4y12/apxgeRBhnc543aNI9fatj8HDi6LiIn87D/ZadYQR626wMH1BZzwct0RcRNJz/wA6j/Zadb8N+aWWr+VuqIi7XOIiICKl72xsc97g1jRlznHAA7yucVHh14Fp7maLx+olaHaTUx05dED7epHrAIQdJRQUVbTXGihrKOeOemmYHxyxuy1zT0IKnQEREBc08Ner4N2bQcO+6zcH/wCROulrl/h0l5PClok/m3Zn+omUT0HJy1gLdW7z1X0RwJ/a94a/xVS/6pq+cI6gTkPaRrwvo/gT+17w1/iql/1TVTT8UROWwIiLRIiIgIrC83q3cP2ua5XWrjpaSEeXI/6gANyT3DdaZZPDVwXfLqy3Q1s9PNI4MidVRaGSOPQA5OPjwg6EiIgIiIC4T4XCWeERkm+htpgLsf8AxZ13ZcJ8LfleEaNhOGutMAP0s6rfoi3RqzqXxmm1QvBje3IBPasSxjogRqwc9iubVUOp6s0bn5BOB7FJLJC2rDQMOzgjswsYmYnDKX1QiIuhsIiICIiAiIgIiICIiAiIghREQEREBVQfyeL9QfsVKqg/k8X6g/YgkWucbQSv4fbWQsdJJbqqCv0NGS5sUgc8D16A7HrwtjRBhK3hThm91Hj9dY7ZWzytb+HmpmPc4Y28ojfZa9wR4PrLbuFrMbpw3bmXiCFhmkfTxukbKN86hnJz25W+Ig1iwBtx4m4juobqpnvit0biMiQQB+sj1CSR7fawrBPs9e2srzerFerxUSVEjoKmjubY4hEXExsawzR8shuAcA5IJyV0REGrWu2cQ0fAU9EypjivbmTmnkldzeWXOcYw92PLcAWguxuQTv269U268voHNt9r4sp70WER1VTemPgbJ2Oe3nOYW5xkCPcbYC6UiCzno31tr8VqaiVkj2NEktK8xO1bZLSNxutQ4l4HlNgr5LVcL1Pc+QWwNkuL3BxznSdRxj1HZb2iDXb3wbRXy4T1ktbcKaSopBRzNpZgxskQLzgjB9I75VgqvhS4QXV8lLBzKU3W3Sx+WNQihYGuJzjpj41v6ICIiAiIgIiICIiAiIgIiILao/Gx+x37lZ3CkFwttVRl5YKiF8RcBnTqBGfrWTexsgw4ZCo8Wi7nfPPvQY+30gt9tpaIPLxTwsiDiMatIAz9SvKf8bJ7G/vUni0Xc75596rYxsYw0YCCpQO/lDv1G/tKnUDv5Q79Rv7Sg9REQEREHsf4x3sH71Koo/xjvYP3qVAREQEREBERAREQFyvwy0Mta+xaATGwz6wO3PLx+wrqi0fwh1BgfayADvKdx3aFTUnFcrVjM4cYujbbRz07QOTMzGpgGxWftggYznc1jnSdMHoFPxZw9DxFa5LvSx/2ZCzDo2Dd3rwuf2G4R26uIrGyYxjt23HYsq/11RP9NnQnUzHOfUwnRp2IHQrH1sLKq/WmHrIX8w9xAaStijpmT0Uc8JOJWgjZYmihceLYI3sIdTxF2fb0/aorO+F5jbKWtYJuJqibAcaaJrcd2ce9VV07JTgNyMBoKjtFTG+73WeXOp0ujB6EAAfuVw+lfUvPIZiPPYs7/myvX8rWrvSVsEk0rKlkEUceck+VnHRWHDpdLfWyv5s0QbkvOcZ7ltVdwubnXySVD5C1zAA0nbotgorTT0lJy44mNaxo6DcqZ1oiMI9XOcsXT1FFVTSwta1rj5mRuCq4HS0kj6du7JCSR2ZU0ljhNYyohGhx32Kh03DnvZIxrWfkvHas5nxXiI6JZrg908IfGWuYcnSOqyH3QikkcNTmukxlp6BY9w1Bruw9uNwVf09CXAiRoBI6jqkSTEKa64OpqiFmkmEHtGxWSu1RT01IJH6dMrcAHoThRfc1ksUVPJlzGHclSSQQVVvEDtLuW7HlDp3K0TyqTHM5U+11FdW1DZI3CJzvJDRt7Mqaut54fqYDJECXRAyNj305W/0+KxlRQ07WRVEO7XEbOXPrx4wy4y01Q92pnnOIOHHqprebSmaxWNlhd7Rb5KBlXTTNM0jiXMz5q1J8YjceuR1Wyx0huVNUVEcb2Nh69gcktm+6FibXUkDw+ElspP5XsXTS+NpYXplrYlyQPWpcbZ6KFrQ124wpckhdPVgztnrpxI3RqJbtgDOpvrW/W+h/seOuw0tkJ0s9XctM4VqKp1zp4KanYWl3l+TnPxroFfQVFkqRVMy+mk/IPRjlxa0RnDp0p2yolEUYcA3SOuCsdcGwS0jhEMlp7O1X9ZV0jadtPUyMjkczS46lg5rvb6OMxioa/B7O5Yxp2a88MZNE5jw5nkjCqp6sSteJXtaRtkjqsXX8RtdUymGAcs7DP7VgJKuonkOC7c7gLorp5jdlOpiW3NrILbUiQzMf2aeoGVbVXEscMrhRtDmOGHNc3bPesbbrFU1rXOyGgb4crq5cNT2yhFVLG4xu/Fubv8qtWtYlS1rS1uSQvme8jBcSThZqw2dt1c8vkDBGcuHbhYUg6iCMHuWTsdTPHcWRQSNZzvwbi7putrZiuzOvVtts4apjVvhfpLg4PY4nILVi+D6Smk4VonyU8T3HXlzmAk+W5bNFTS08zRggR6Q/1jPYVq/DNdT27gelqqqQMiYHknv/AAjth611+iJidW036YYekImNKIr3Z7xGk/uWD6MJ4jSf3LB9GFbzVN6pLf8AdSt4XutPa8ajUvj81v8AOc3qB61ewzR1ELJoXh8b2hzXDoQV7+lqaOr+TEvJ1NPV0/zIvEaT+5YPowniNJ/csH0YUb62aW5C2Wy31NyuJZzDT0zc6G97j0aPb6u9eNrKmnuQtt2tlVa69zdbIqlu0je9jhs5R67Q5/V5jJ6rW5efE4XvBbGx8NeFljGhrRQHAaMAfgJlkLRRR1fBtoppI8xT2+AOz2O5bcFWPBv/AEc8LX+AH/UTLPcM5k4OsmjBAoYA4934ML5PjZ5dScd30PDxnTjPaGi2KCn4W4mMldC2RscmlweNgM9QuiVnhKsVwvNLbadnkZAEuMAHuWs8ZWV12pppmACopm746vYuTgyU822Q9jsg9xVYiNSEZmkvpWbQ2YPcNn7AoA5sw1EFpGAVrvCHEDOI+HWxySAVUGGvHb7f3LPvfpjbjfBwuDUry2ddJzDwNOp0GPJ67qyyXvewsw0DJ9YV7zsyNa1uXdSe5Y+pnkcWyxbEPwW94/4KrCyG9tgit8TXsJfg6Se31LX/AAbW+in4AtkktHTyPPNy58YJP4V/aQtj4hZzbcyR7gC0ZAOy1nga6Udl8FdBX18wip4hKST1J5r8ADtJXm+meeeEiNPrNo6ftLfgoiNaZt0w277lW7+4KX6FvuT7lW7+4KX6FvuWCk4ruVLR/dKu4RvNLacajVvjBLW9jnMG4C2OmqYaymiqaeRskMrQ9j2nZwPQr5jieH4zhoidaJjP6vU09TR1PyYlD9yrd/cFL9C33J9yrd/cFL9C33LH3HiIU10babdb6u63VzOYaWlbnQ3+c9x2aP8A0715b+I3TXX7k3W11loubmcyOCqaMSt7Sxw2djt/9CrRwnGzpevxPKj1ujz8mYyxXD8bIbb4YI4mNYxtFs1owB/Y83YudWtjza4zqLXCnYW4/VC6RY/5B4Yf8C//AKeZcys83KoomnOHU43J/vV+g8LmeH0/2j+z5vivzz+60ZG6SsAzvkfGugRUENLbWtZKBI6Mu69q0u00ja64yjmhoaNWT3AZW01rJYoKaWMEhzgOvZlX1Z3RpQzlglca6n5pw4t+VXe817p9Y25mQFDaYopbq/LXARRgg+1XtOzVeqbPVjSSVy26uqvQ4hcfEtLevNburm7ER28xk40xqO4R+MPijAzqk1Y9icQEcmTfcsxhVjwWQcMHTxTwZH3zzu/zWZdsXGLHGYONeC4cjaSYn2+KzLs67tH8rmv1ERFqoxl94htnDdCysus0kUD5BE10cEkp1EE4wxpPRp3xhaha/DNwncqqsgdLVwGCoMLHGjmfzR2O8lh0+x2CpfCcb223U8lvrG0NBFl1XU/dQUZ3wA3UWO2PeMFcf4frorjdDS8LMp7Lc2PMHNg4hcx1eck6iJI3CTJJ3wD8iDv1/wCLqDhyojhq6W5SmRmsOpKKSZoGcbloOCsHB4WuGK59lZbakVkl0qxStiY9rZYTkjU9hOoNyO7tVhx3cL5FbqGkuF1prFaq2nbHWz09PNV1PNIOuOPQ0gNx+WQDutAjpuHxxpwpFZL9C+kgucQhpJLJJSyBo2AM3LBkd+sR1yg+iUREBERAREQEREBERAWtR32+11RWfc2yUUtNT1L6cST3F0T3FhwTpETgN+m62Vct4f4c4julupL9TcR09HPcxHczCyOoLI+bh5Zy/GNBbvpzpyfbug2Kuv8AX3WgdR0Gm1Vwdya41RAkoNTSWvHVrmnBDXAkEkesDL8P3K4XBlYy40zY5aecxtkiaRFI0drSTl24OTt3dhXJOOeFrpw7w9UVFRd6SujrauGCpYYJDI4Onjkbl75XnySzAz2PPqx2i0/+xqH/AAeP/RCC8WqXfwg2W0VzqR5mnlY7TJyWghh7iSR9S2p27T7F843OlqaK5VFPWBwqGSHWXDdxz1+Pqubida2nEcr2/Qno7R43UtGrOMR0fQNqu9FeqIVdDMJYicHbBB7iOwqerq6ehpn1FTKI4m4y4+s4A9ZJ7FofgopKmG3V1TIHNp5ntEQI6kZ1EercD4ls/EH8ssYfjlG4N1Z7+W/T9ePjwtdK83pFpefx+hTh+JvpUnMRLJ0NwpbjCZaWXW1ri1wLS1zXdxacEH1EK5WEtwxxbe9ONBipi79fD/rxp+pZtaORHNNHTwullcGsaMklY2LiKhlm5ZL2A7BzhsV5xFFLLbDy8kNcHOA7lqDWue4NaCXE4AHavm/S3pbiOF4iunp12/u9HhOE09XTm1pdGztlWFbe7dbp2wVVSI5CA4jSSGgnALiBhoz2nAVzSsfFSQskOXtYA4+vC1+ERuqeKxUaTuA4H0fIGPi87619FSZtWJl58xiWzA5GR0RY7h/mfBy2c7PM8Ui1Z650DqsirIYe98S26whgq3udK8ZbFGMuI7/V8aWXiW3X4OFJI4SsGXRSDDgO/uPxLnvhApqiLiWSeUOMMzG8px6YAAIHx5Pxp4P6Wol4ljnjB5MLHGV2NsEEAfLg/EvV/BaX4X1ud8Z/4ed+K1PX+rxs60TgZPRWFDe7dcZnQ0lSJHhuoDSW6m9NTSR5Q9YyFFxIZBwxdDFnX4rJjHXzSsfOI/ulwsacNxiQNx6Pkn6s6fqXlPRbIiIgIiICIiAiIgIiICIiAiIgIiICIiDUfCYNXA1Q0Hc1lEP86iWgPD4zgvDgV0DwlnHBE57qyi/2qJc4dUiUkDYt6rl4jrDfR6S81maSQFo8nyQFZ1Ero5GENADuuyugwCU+UQHBQ15YXDTthuVjDWVm94kc8g4yozO5rC1oAJ6q7pYWNphI4ag4ZJKsXsyRgZDicK0IVsc90bg9ocwDKjbJjBaDsVXG15y3GexS6dMZZpBIByiFLvKkcf71etp9UDMkZzlURQHDpDn1BXjKcaGvzg4zhEkQZqe3YbY3WRha0xAdw3KsaaESOe47hXPLdHGHNJxnThUlaFeWiPJOHDt9S8a7LCGPyAeneFA8flPOAQWnC9bHDTUrnlxy1pOe5QPZ2Bj8NGXdFZsZz5S2Vh2OMEdVdwROmbzBIC4DY5U0rzT1DyWhxIBIA6KYVmMqKSBlHU6Bhpe4jHqV2/R4y46sbjG3qUDInVFTz9OGg5b61dHyhqLACDndVlaIVxgOle92egC9joBzRIZc75AIULZWGplw4lpA+JXbH5gOkhxBUbjG1lNM18kkZOoDyQDstduD54xqa7ErdzhbmNL3va5p3HX2rFVdvjex79Hlt2d7Fesq2hDb2vdA14HMdgEucFn4YXg634GOmGqwtuIgIiMtduD3LNMcWxSatsKtpTWNlTJnNGjI9SjdVPEjssa4BU51kPA3GyPDWwySflAKiyKau8X5jXEBx3ytPuN2lipZnRt1NJIC2WthbWRRuBbqLMe1YCS2OAMR8th3PqWlcQpaJ8FnYK+urpHzviLWN2GFtEVQ4Ndlji1w6+tU2qkbBG1jIwADkbftWRNOC0xtPU7gpeYkrExG64oqljomCTLXHYDCz3g9IPwkI6fdYf7LTrXY4HtdgknGMdwWxeD0YHEf+NR/stOteG/NKmr+VuaIi7XOIiIOd+G67TWnwYV/IeWSVckdNqBwQ1xy75WtI+NYPg/gCyVfgNZFPbaaSsrqKSpNS+IGQSOBLCHYyMeTjHd6ysx4dLbLcfBdWvhbqdSSx1BA66QcE/EHE+wFW/BnFdvg8AsVyfUxgW+gkgkaXDLZGAta32u8nA/vggxf/J0u89ZwbX22Z5e2hqsxZPmseM49moOPxldkXF/+ThbZafhK6XCRpayrqwyMn8oMb1+VxHxFdoQEREBcs8PLNfB1qb33Vn+omXU1zPw2gO4Zs7SMg3Vo/wA3nUT0RLidAIo2lpOMjYlfTHAn9r3hr/FVL/qmr5wFKJXMaxuHDtK+j+BP7XvDX+KqX/VNVaSisYbAiIrrCIiDg3/KAqp7jxBwvwyyRzYah/MeGnq57wxpx6vKx7Sr7w38GWS3+DmCstttpqSa3zxMbJDEGuMZ8nSSOu5ad+0etY/w+wyWzivhTiIsLoIX6HFvYWPDwPjBOPYVnvDzfqH72UMMFTFKbnPE6DQ4HXGPLLx6tm7/AN8EG8+D+7TXzgCx3GpfrnlpWiV56ue3yST6yQStkWr+Di2y2jwc2GinaWStpGve09Wl3lkH2altCAiIgLhvhWiL/COx4BOm1U4I9ss67kuLeE2XleEF7jsPuTTZP/zahUv+VEuc1tKY5zNFs9m4wrZvjEsj55GOd5OPYsvcQx9Y14BAPXCsTricTE8lrttJWVZUfV6Ii6GgiIgIiICIiAiIgIiICIiCFERAREQF5E8MPKdt/NPeO5erwgOGCAR60E6K25Y7C8ex5H717yx/Ok+efeguEVvyx/Ok+efenLH86T5596C4RW/LH86T5596csfzpPnn3oLhFb8sfzpPnn3pyx/Ok+efeguEVvyx/Ok+efenLH86T5596C4RW/LH86T5596csfzpPnn3oLhFb8sfzpPnn3pyx/Ok+efeguEVvyx/Ok+efenLH86T5596C4RW/LH86T5596csfzpPnn3oLhFb8sfzpPnn3pyx/Ok+efeguEVvyx/Ok+efenLH86T5596C4RW/LH86T5596csfzpPnn3oLhFb8sfzpPnn3pyx/Ok+efeguEVvyx/Ok+efenLH86T5596CZ72sbqccBQtyS55GC7s7ggjaDnGT3k5KqQEREBERB7H+Md7B+9SqKP8Y72D96lQEREBERAREQEREBaT4Q4BLHQuHnMEuP/Kt2Wn8cDU+3t06geZt81Z6v5VqdWjWivkpn6mHZoxpI2d7VrnGvD0FVUtultLTzCGvibtpK22KIUtRy3xtOvO/YF5cLVFPqlpXM1ho8hpyCsaTicrW32RcPQT0Vngpqh/Mdoznu9Sjo3h18uNQAMQwhmfiBV3aRUugMc7A0tOFi6GXl2y91BG7pHtB9mWqax/VkmdsPLHQiot75js6WR7v/ADFZulg8XY1gznKqscDYbNSscCPwecn17q5bFl5Ljkg7LG28tI2hEWPcNLslzT1HYFUwBxEckjgexSFuC4AnfqVSIdEgkaSSR06qvLCcq9Dg1jHEbHfvwqGY2B8oE7ApO0sqA9smS4dvYsNebyy1UrnFpL2tJGOwq8bqTszppo5DzNAAB6L1pYXPdGTt1WG4X4iF0gw7bOx9ves0Xhvl48l3XAUTXEp5spW1Ra3yt89qq1tzhsY8rY+v1qFzWuY4DoRkKqJxjYMjOBv6kxBEyxN1iko5WXGnODCdUgHaFTXwUXFFBTTRRNaHu1F46/Gs7imqQGSDLHAhwC1Cl18NcRSW6aTNFUnXCSehyomMxsmGr8bCttAhoaePl0R/LYN3e1Yinv8AX09glo4WeQHbuA3AK61d7RT19BMakAxaTowckO7Fzo0tHYrpC6ubz6WVuQxjti4d/wAi00rxMYlW9cTmGilxc7p16+tVxtJGnK3Wnhtlyr6rxC1vqI8Ekh2kM2Wq1FM+nqpIQzLmu6Df4l2U1MuW1MMtw7xE/h+WSVkAkc8eTqHRZSq46vN0iMDwx0bttLW7rE2fh6WrqovG5hDE/cnqurUNjtVhpWiCOKaXTqLnbkrHUtWs5aUraYw5JFa7nXVbIHCVz35w56zTeBqlsbZKiVu+NmnJW7vmaJoK6Jge2TySA3oCpZmc+mdG1pj7jntVJ1pleNKIaIOH6OGVwDXP09hWMZbiySSXSAwE509gytuqaUtMzJJfwzW4yD1Vi+emht8jHMPNwGk+vtUReVprCGjnijYxwIDgNx6lcTXLxmkbGWa8SDDSdjutci1Cpe0bkjAXral9Lq1PxoPQq0V8VZlg7oC2vmyNLi4nT3b9FbQMLpW74yeoKyFfbZ5myVeXaT5TtXVY+M6D249S6azmMOeYxOXaLa6OWyU0sJEgDdJJOc+pc6tVDcbAzh+ovlHAbJbrlHJUPY/Wcaycub3AuWzcG3eMWLxQYL2vLiM9Atpc2lqaUU9QY3Rvbl0ZAII7iO0Lmrq20pmI8XTyVvETPg6bcL9ZaTh+S71ldTG1covMxcHMe09g/nZ6YHXovlaiut3tFnhdFbY/EpHOfT8yQ6gwuJAPyro8XAfCklz5tNbIA7Bdhz3OYD36ScfUsVxfRQxSQUoxqb2dhyttHi7UtnTnEstXQi1cWjLNeAi+0Mlxv9NWuigvFXMyZjXO3liDcBrSeuk52/vlceHq9UEUNioaZ0U16grRUhgd5UcQadQdjzQ4lvtx6lybiGyMpatsUkWRpDgc7hYuGnhg1GJmCepO5PxrWLTNubO6mYivLhm7VxdfLbScSUdPQUbmcQQ8mYyOdmMaHM8nBG+Hnrlb1wZdL2210dFUWymFHBCInVDKjL/JbgeTjvA7VzFjsOBJxjoumcK3GOS2ctkmCzYZ7T2rLiYm0ZlfRticNokMc7Obq0lu2484doXL+OuHfuZWsq6byqefymkdh7l0FtVzy6N7cObvkdCPUrZ8FJfqaa381rntadIJ6Fcujeazu31axMbOccI36Th6+wz5zA8hsre8Hb6l3GV2WMniw+GZoe3HrXzzX0MluuE1NMMPjcQujcB8YUjaF1tutUYyzaFx9a21qc0ZhlpXxOJbfVVX3McdRDgN3OzlYqXiEU9Vr5Qc1xBf/ehXHFljNLQw1dO98sEv4x4Oc9y1lrmVdE4BxEjR5XrC5oq3mzeauqpKy2tLnMMR80k9FyG13Oos44ctt5pqc2m03Jk9RJG/WSC8nJb2galloq8xwvpJXkREgguKsKugjDnSbFkmxB3BCvXTrmOaOk5Y31pjo+l7hfrLScPyXesrqY2rlF5mLg5j2nsH87PTA69F8xcO8e3Sz2ltDSW2nkpmPe6HnSkOaxziQPiytYrbdTU9XhsIAzkAkkfIp4y6pnByAQMLXX4bS4inLq1zCtOItpzmk4dl8CPEdHW3niJlwMVPeq6dk7GudvJEG4DWk9dJzt6/kvPDZeaVk/DtFQGGe+01eKpsYdvHE1p1B5HmhxLfbj1LktHa6e8QcmaNjpGHyCdj8RCytJaqS2OdBDBHDKR5TiSXO27zv1U/01p6uI26E6k55vFBT8TcSUUPFTIbbQll/i5VRqkcTENDmeRgjseeuVrdqknpyI6imDoWM0OcH5LdsA4Wx8iame4OcQHbHPszlQ0lueYKpwcPLOME9immK1isdIZWta85lYWqSCN0rXA63Owwgrb6gSjxZwALGgdOiw9rs1N4uZ3l2oSafYVszaItpWZfmMuz8fcs9Wcy20tma4fZFLVVEr3kvMYbhTUbTHeKrUMYi8kfKsLTw3Bsxkh0xNIxnPYvYLnyasPM7ZNXkE56HtWE1mZdHPEQzDJdN7iicdw3UD61a8RzHkOLenMG/etbruJWx1TqhoILfJB7lh6/jGaoi5UQyM5yQrV0plW2rWHRLa5r/Cfwrp2DZJhp7v7GmXaF83+D26VNy8JnDz6hwJE0/T/Bpl9ILr068sYYzbm3ERFdDC8UcL0HFto+51wdMxjZWzRyQuDXxyN6OGQR2nYghYGTwdOuNVRyX7iW63anop21EFNK2KNmtp2LixgJ+ULeEQFg7/wxTcQVtmqqieaN1qrG1cQjxh7h2OyOnsWcRAREQEREBERAREQEREBc+oPBo+21tN4peHwwUrgYKtkDDXaBEIhC6UgtMYAyBo7B2jK6CiDmkngip69/LuNzc2Bhc4S0ULYqipcZOYH1DyHB7mkbEAdXdAcLodDSeI0MNLz5ZxE3SJJdOogdM6QBsNunYrhEBWlXa6Cvcx1XRwTuZ5pljDiPZkK7RJjKYtNZzEqWMZGwMY0NaBgADAChraKnuFK6mqo+ZE7BIyQQQcggjcEHtCuERC1obfTW6J8dO1w1vL3ue8vc93TJc4kk7BXSIgKFlJTxyGRkMbXnq4NAKmRVtStpzMJiZgWNrrFb7jUc+phc55aGP0yOaJGg5DXgEBwz2HKySKyADAwOiIiCKopoKuIxVEMc0Z6skaHA/EUp6aCki5VPDHDGPyY2ho+QKVFOZxhGIzl4QHAggEHYgrH0Fjt9tm51LC9rw0sbqlc8RtJyWtBJDRnsCyKKEiIiAiIgIiICIiAiIgIiICIiAiIgIiINQ8J3/QSpycf2XRb/APiolzamiDp8Obu7ddH8KIB4BqwehqqP/aolzeJ+ImnXh46DvXNxHg30ekpi3Xkg7gLG1gBhLw7LumVJUPkZLE7JaJHaSexW82oSPY7zeoWEQ1mUkUmq3ZDsOaMEFUMb5DHOOwardmosPlY/epGzP0hh0nO2VZCaA+Q4kDJOMrxzw0uAOexRR1Dh5DgNIOyunRRmFz9PlHcKBVHjAB2CVBEceGnUScezKpLX8hvQO6+1USMkly7QQT0x3olk4WaIxoAGBvlSytMcY0uGOqsYKlr4BqO42I7Vc82J2rUSRjOypPVKKTU1scZaHNLiSVFUh7qd8bCBzDpwe0KWWNhIa0uA6gryOHmStGrcDI9qkVUUDGvYGZDcdSoq6ZxqZA3IztnHcposRtLS4uI2JwqZo8HmE5JPyqMi4imBp424LSq5Q4RZa7Ki5jWl2W536DsXjpSGhp6OGR6kHkZLWO2wT2q6pXh4OR5QGNlZvY5sBdqJISlDjHIHOyR3dUwhkqMylz9ecHpkLyelLtR1kahghTWRwlo5Gv3cyUtye7CmMWajLXbA49oVeiVhDCctYHbtGcjsCvXvewu0nXgZIPao5IQKmMs6dCoagcuMlpJc3ysBEr5rnOAAABGCcKR4ID2YGS3KRAY0uG4VUzS5xka7B04OVUWsMf4NjGszgYB9S9NPG4lunS7GCVNE57Y9LhkncEKh5e2Bzj5+2ylCEyCmeHYznbZXYkZMdTDjI6KydqbV40BwbnOe5XEGkzANBxjOD2ILpjxjJPQYWZ8HpyOIz/8AxUf7LTrCljREd98lZjwc6uXxFq6/dUf7LTro4b80stX8rdURF2ucREQRzwxVMEkE8bZIpGlj2PGQ5pGCCO7C5LU/8nfhSe5OnirbnT0rnajSxyNIHqDi0nHtyfWuvIgs7VaqKyWunttup2U9HTs0Rxs6AfvJOST2kq8REBERAXM/DaSOGbOWnB+6rd//AA866YubeGcauHrKMZ/51G3/AIedRPQchgje17ZAcuAzhfQ/An9r3hr/ABVS/wCqavn0tmidqaMux9S+guBP7XnDX+KqX/VNWen4pmGwIiLVAiIgxPEfDds4rsstqu0HOppCHbHDmOHRzT2ELn1k8AHC1qu0VdUVNdcGQuDo6epLOX3+UA0avZsO8FdXRAREQEREBcL8LTyzwht7jaqcf/VnXdFw/wAKTBL4ToY3ea61QD/6s6rf8qJ6NHqKlwa2KRrdQ/KHao6aVr5ZGOYCNOytrrBUtnBDdmnSF43mU8DSR5bhg7dFjERhR9bIiLoaCIiAiIgIiICIiAiIgIiIIUREBERAREQEREBERAREQEREBERAREQEREBERAREQEREBERAREQEREBERAREQEREBERB7H+Md7B+9SqKP8Y72D96lQEREBERAREQEREBa1xSQ2ooCWaxiTb5q2VazxYJRNQyRnZvM1f+VZ6v5ZWp1aw+nNROZICA1uctVjDRPp5Q5jiyQZGHd6zGdIa9g3fgu2Uz2MlDmnDu8rmhpLEw62SSve8ZcCSAtcYdHB9ZKPy53/XJhbTVU5FDNo20sccH2LVNBZwbDHneWYfHmTK1p4qWbPRSxsoKaN5IPLb+xXLJI3OGTurSP8G1rHgF7QAB8Sm1wS9uHjqAs8LZVuAOSNxnbC9BdCzWDv0G3VW0Pk1DdRAAz29q9uMkxtznRZDz3DoomExKq50UlZ4vURTOjkicHPaOjlYT0UdXUSx1DAWygANd6v8A8Kp4dqLjJQSSVw1ZdpYfUstBJHUgg4bUR9Wnu71HRPVr8NGLY6SKGMfgSHaGjsP/AOBZCG4RU8UbZJCBISI89M+tXL4pDWc6NoOPJfq6ELDXnh1tdSGKGR7XxnLcnG6tE5Vw2Zg5jMtI789irdE2WF7HEt1jz2rA2Onq6Kg5U8+tw6uPYB2LOteZGt6iNwy32KJhMSuo6GKlt0TY3Oc9u4ce1Yu5cPR3mjc+obpq2gmN/cexZOKV0f4Mv8kbgq6ppZqmocHNaIgPJ7yVnnEr+DSrLcBVUs1JKdFTTuMcjT29mVrvF/DMVstUFfG58hM3lg9A0lbVxNSm23AXqijDxEdNXGB1b3/vVte6yK/8H1EkMjTGGZa0dhWlYxOYUmcxiWgcPVHIrq9rXPbA9hcWt7gN1kaG1/dS3vnooXBvMIJd2rE8FPEvELopBqbJE5pb37Fb3UX+ls8kNHDTOJZu5jR2lbXznEMqfqtLZZp46JjpiHeVkt9S2WOlp/Ic3bU3GCVZQ1dQ6YOEREb9/iV26KR7HSRSbDzW9yxnM9WvRbtgZE7xeMHlRtxueq9mlazMcDSJSMhh+tX9O1s0PlR+VjffqrMwE1Ubv+sOw9SosxdwbBNQc5jQZH7H29q1OpZE8ARvy4A9e3C3O7wOjppoCMOO7S0LSRRvFYGxBxDgA4HsPataqSsGATSPwcOGMLKWnh995uJjnIjaAM57VlG8PRQmRrtpMBwOeiyFI2SKEuMgLW9COoU85yLKW1Groa6FgHOiPLibjq0LmVTTyUtS+GQEOa7fK7HFTzw8yeM/g5AS8n2LnPEFtqo7qyomb+CmeNLwPWr6Wrupqaa6s9C+moHyYIkeMgjtCyQqqp4fUOB1RjYN6lo/4Kxl9us1DUspocaBG3dZO13hkVKyWqptT5NgR3JaPFFZ8GV4ZrH1ZeZHOjP5OViOIrkKi88yoaC6I6cZxkLK0d6hpnO0w6ZCchw6YWI4uohX1TJqNjtT2aiFTTj+rde87bNZuNwdUyEBxcASMnrhY7fdeEkHc7qphw7J3C7oiHJKnYnAOVfUVZJS4e17hpOcDorNoaHEkYVccugjOrl5w4DbIylozBE4l0C1cURwxRVFREQMnc9Mq6ibTCaS4QFsTZsvL8+aVpNPWbPhDdUDydEbj036rHXO4VT3GldM7lM6NBXPOlmdm0auOrL8ZVtsra2I0UnNla3E0uMBxWCp9DWjpkKy371UHY6LWK4jDOZzOXVOHePsWptluDOZE46Wyk+asRWUdVQXJ0czyIy7UCO1q0hkjgV0K0zjiKy+KPf/AGfTNIi23kA3x9RWN6Y6NKW7rOemZUQCWE5LHdSOgSqgPLDSPJHbhT08TY43w6yXRkagexJJnhxbs5o2GVjlNqZjLVbtTHBfnfsKx1G8Ruc5/UDoe1bhV0PNGshpa78n1rUq6AQSOx37BdGnbMYYLmjrzEWhgIfnbHcs1PcYKiKOR+csPlDtK160Rcy4RgvDQOuVcXpopK97GnOoA5Cma5lMWlszKy2uiL8ue7sYT0WPuleHxSNhj0OGN1iLO9onfLI/yWg7FeSVrZpXtIwCSNSrFIiUzZe2GcmrD5y4REkE52zhbZduIqJtPDT0/mDBc7PatAjfLEdDS7SCSB3qGWSVzxrBz2KbacTKYvMQ32rvcdZTxMa7Qxvkl2eqxIhMEjS2QlodlYBslSYwwx7Aq8hrZmRhksfkOOA7O4VZphE2yu7wGSMAY08zOXABYoUTeUzT5x3WSp6yVrpHy0xeMYBCjqHk0g2DXastI7laJmFWf8GMJi8JvD4fnXzZvk8WmX04vmfwazmTwm8OsOCRJOSf/DSr6YV4a16CIiLKS9rThzgD6yvObH6RvyqtEFHNj9I35U5sfpG/Kq0QUc2P0jflTmx+kb8qrRBRzY/SN+VObH6RvyqtEFHNj9I35U5sfpG/Kq0QUc2P0jflTmx+kb8qrRBRzY/SN+VObH6RvyqtEFHNj9I35U5sfpG/Kq0QUc2P0jflTmx+kb8qrRBRzY/SN+VObH6RvyqtEFHNj9I35U5sfpG/Kq0QUc2P0jflTmx+kb8qrRBRzY/SN+VObH6RvyqtEFHNj9I35U5sfpG/Kq0QUc2P0jflTmx+kb8qrRBRzY/SN+VObH6RvyqtEFHNj9I35U5sfpG/Kq0QUc2P0jflTmx+kb8qrRBRzY/SN+VObH6RvyqtEFHNj9I35U5sfpG/Kq0QUc2P0jflTmx+kb8qrRBRzY/SN+VObH6RvyqtEFHNj9I35U5sfpG/Kq0QUc2P0jflTmx+kb8qrRBRzY/SN+VVg5GR0REBERBp3hSz97+sx18Zo8f5VEuWicOGXYw0LqXhROOAKsnoKqj/ANqiXJ2+XTTNA37Fz63WG2n0KeaStGHb6H6setVVLsVkpOQ0tAXlO1sQABwe0qioeSCc5HaVg18ETGujOkP1A7jKTZ8gsA674Cqhj1s1np2KdkTXtcxzwO4qRbai8DI3HVTurIzC2LzXA5z3q2MMrJDqBx3oIy+Ty2ZAHVEZXba1kkgbnDugAV48Bssek6e1WVNRxNcyTqWnY9qyXkPcz+cN91WVoR6I9b3EDOexTQRDnNx5vcjmtEbxpGSOqpYdEIGTqPb3KqUj9LCN9jsvWTxQlwcfK7FCZGyjDjpd1Vk6eOV4Go6w7GQpwTKf7r08OXzkNb1K8hvNDWzxsglD3O2AWGuVtFZUAAOOXdivLTZ6ejlEjW+WBjKtiMM+a2WZqmPGvSBkDJx2LynqA4NEwBw3YhemPlskDSfwnnKGkdGCYy5oIOc9yo0TTQ81xY0kHqR3KuKic6HDT+EJ6qrBFc1xPkntCn0GOYOB8jGSEyK4YvFY3RNPlE5ce9X0b2wwtJ3P/qsSyqLpw5hBycblXkvOdNp23xjHYqzAu52teC9hw4bjZWbaWUPE/Uk4O/YrtjJPJJ6BXGghhwds7YUJUNnD4xLgZOchUzTNZG1xGxSSPTnl75GMK3ZIHR8t7dmjOD2ohc4D4TpOAFTMWwRcwnUBuVZR3KIFzHNDdQyO5TuqIXgNack7Y7EwlJHE2R7pmvwHtC8hBje/W0kk7HuCo1tigxkB2cYSOpLInOe8AZ2yguxJEwBruqzPg6aGx8RgdPuqP9lp1rmphi1eduMkdiyHCV8pLJe7hQ18zIILlKyop53nDTLobG6MnoCQxhb35d3Lfhpxbdlqx/S6Qi8Dg5oc0gg7gjtXq7nMIiICIiAiIgIiIC5z4YpWw2KySO81t1Gf8nnXRSQASSAB1K4P4a+NLbdRQ2K11UdS6lnNTUTRO1MY4NcwMBGxOHuzjpgfEmM7EzjdpU/EUTNQYMuX0dwJ/a94a/xVS/6pq+UKeNsjxk/+q+lPBlxJS1XC1ts1TIynuVDTtgEEh0mWNgDWPZnzgRjOOhyFStYrsiLZb2iIrpEREBERAREQEREBcF8ME5pvCRBID0tcH+tnXdKuspqClfU1lRFT08Yy+WZ4Y1o9ZOwXzxx/c4uKOJJ7zSBzqOONlJA4tI5jGFx14O4Bc92PUAe1UvMRG5jLExSCfDy4Z6nJUTIzUzOAcCOq8libE2LA0jGfaoZg6nc4NcWAjLSsoZ4w+r0RF0NBERAREQEREBERAREQEREEKIiAiIgIiICIiAiIgIiICIiAiIgIiICIiAiIgIiICIiAiIgIiICIiAiIgIiICIiAiIg9j/GO9g/epVFH+Md7B+9SoCIiAiIgIiICIiAte4lYXzUX80a8/wDlWwrBcRFxNPGwZLmv/wB1Z6s4pK1erUa6Z0T3vp3B+PJDcbqXLQ0ObJhwGSD1Kup6YRMY/wA5zBqKxc7TNMSwFrg0Eah1Gy5omJXmJV3CsjitFXJJn8WQPjWt1DdFhtDP50sZx9auuIp522i4kQksLAGkdBuAVg75NPHScNQwZ1Okj1N9WhbUjaVJltXELZXU7XU+RKC05b2jO/1Kxs8FQ6uc6NruQ8ZcX96teILrc6V0bKVrBojcSzq49V7wnxBLd4C0t0zRHyxnAOFERsTLZoqdxqWMexp7TnsWCvcNY+sNJbZMaiMuJ2AKzbJXvdzmnEhOCsLTT1NNU1Rrnsc1uS1n5WO9VWXVsY6zUzaSVzpseU52cqmreyXM9HJl8Z1Zz19S0Sn43NHUTGVjqgcw6Q49GrHVvF1Q+aTxQcpjjtk5OCrRpTaVZ1Ih1Gsv1NR2kVMjM6QC7T+xS2qqmuND4zUU5ic92WsPcuLOulVMwRyTvLCckZW9cK8atlDKK4O8rzWSJbSmsFdSJbjUNbh72NIdq1Y9SmgnM8QbG4Esbggq1u0VX4lJJRSM5jmANJ6LFU3jtW1sEGYJ2AF7sbOPaspmPFpES2JskkkQ17dgHsWUo6kvaB2tGRhYijeXvbFOANiHD146qiEuopuW2TUCSWnswomImNiJx1bJGIqmjljmiYTKCHjvB2XJ5oHcL32rpJT/AM3VALmgdAe5dBdWcwlkb9DsZJCw94tsN1jfT1DSGlupsg7CrUmY6otET0co4dqWUnFYMWNL3lo9hXU2RSSVPMnYzSW4ZIuRUkJt/FUTGnIjqAN+7IXYJwx9LTtOWknI3WuozovI4G4IJ8oHbsVLcxeVECWg4c1VMPlNBOSB29q9bIxri4jHfhZNFxAxgJYzuyFbwRltZJzAcDtVw+N5dHJCQMOyfYqnVP4UjTgu7+1VSt7tC2WNpjcC/Cwmqmp2GY041jbWR0Ky8o8pwd5pOxBVvLDHJC6BzNUXXI71JlhaupllIc3SSdsd69oqSoFQ1wbpbjJ7irgWwRuBZnydm+xX0EcoI0nYblpWctITRwxCHU7qdiB0WMv9NBUWssMQeYzljfX3rZI4o6inOW6ezosZWxQMeRK8sayM7j41WJxKcZaFV2Q1ENM+ryXMOAR2jPapzaXUVBMyE6wAMBw7T1/ctrgIkp8Nj1MA6kI+m8Yga/l4Z0wtvWSz9XDE09HQT01K+djmVMe7gOhVlxhRgU3MonEODcvb3D1LPSUhbTESkGPBaCOvqWqy15juLbdUSgxuGGS4yfYrac5lW8Yhz47EfWvRuVeXahdb7jNTEAta7yT3hWrGtJIzgY7V3V33ck9Xhz2K4ZTHlMkyS12c+or2jjbJMxhaTqWVmMNJE6FrTkd/YVFpQtIaGeMF+MAAEZ7lh612at5PVbH446ahLnkB2AzI7AFrVWx7Kl2roeh71Fc5ESZRFdKoO3/YsrZ7rNa7jDWQfjInAgHoViepHYpAcHb4iqzA67xTZpqXxevjYBDUtBIHYSsKylbyB5Yc78ody3HhCsN+4MFFdmcoQgcuaTt9mVp81N4lUzcuUPBdgkLjvGJbROasZWvmhljdHuwHAAWPradkkuZGnU7cBbAOW6YDRqkYOvYsQ98z6tz5wNTc6VNZwxmJa1NBJSSh27Q4ZCje90rtUhLnHbJ7ln+IomeIUkuQZCMbdi11u+AfZsumk5QuqeFrmvy49NgrqKkcQ3X35xjsUTY/FnM1kFrh17lkqWoLm6GEde1RbKFuwA1Li7zQQAcKmameJnOAy5vlY7MKp9ZiofE4A4Gx9atZa2R4OgkHTg+tRETIvaKoNTU63xB7GDGOirkgZU6nAFhYM4Kw0ckkDtecEq5kucr49IGCRglTyzkZW3vjaBJM7ERyCCvJJodWh27AMgBYTxyR0JiecsXkk+WeT5PqURScmG7eDJsI8KPD5YSX82fPdjxeVfTi+WvBS4/fTsDezmTn/N5V9SqzanQRERYRWF4vVtsFufX3athpKVhAMkrsDJ6AdpPqCwsnhF4WHDNVxDDdGVNtpXtjmfA0ucxziAAW4yNyOxBtKLH3u927hyzz3a7VHi9DBp5kuhz9OpwaNmgk7kDYKK58RW60VdrpquR7ZLnPyKYNYSHPxnfuQZVFb1tfR22mNTX1cFLTtIBlnkDGgnpudljH8X8PC31tbBeKKriooHVE4pZ2zOYxoyThpJQZtFr1dxxw7arFbr1cbi2lobgxj6aSRjsvDm6hsASNli4vC5wJNKyKPiKBz3uDWgRSbk9PyUG6ooaurp6Cjmq6ueOCnhaXySyO0tY0dSSsHY+O+GeJJ5YLTdoqmeNnMMWlzHFv84BwBcPWMhBsSLGcP36g4nsdNeLY976Oo1ctz2FpOlxadj62lRzcUWeLhyov7K2OotlOxz3z055gw04OMdcFBl0UFFVw3Cgp62nJdBURNljJGCWuGRt7Cp0BERARQVNZS0TA+qqYYGOOkOleGgnu3U2RjORjvQeoqIpoqiJssMjJI3ea9jgQfYQrZ12t8cEc0lbBFHISGOlkDA7BxtnGUF4ijmnhp4XTTSsjiaMl73ANHxlIKiGphbNTyxyxO818bg5p9hCCRFZuu1vjgjmkrYIo5CQx0sgYHYONs4ypqirp6SHnVNRFDF01yPDW/KUEyKCSspYqUVUlTCynIB5rngMwehz0VcE8NTC2aCVksTvNfG4OafYQgkRUMmile9kcrHujOHta4EtPce5Rz1tJSvjZUVUML5DhjZJA0uPqz1QTooKmtpKMMNVUwwB5w3myBuo9wz1U4ORkdEBFQ+aKOSON8jGvkJDGucAXY64HarV93tkUjo5LjSMe0lrmunaCCOoIygvUVJkY2MyF7RGBqLidsd+e5QU9xoauQx01ZTzPA1FscrXEDvwCguUVvBX0dVK+Knq4JpGeeyOQOLfaAdlcICIiAiIgIiICIiAiIgIiICIiAiIg03wp/wBr2t/wmj/2qJckjc5jtWOuxXXPCjg8AVeenjVHn/KolyR0bw1zQRg9ncufW8G2kTSFjtJ6FRuy5ojx5x2UnLyGatykTTJXN/vQcLFqpq3csCJpIwqGs1MIe7qNiqqnL6gFu+D1KnDCYhnfbOyCmLmsjLHNDx+Tk/sUvPBjdHyyCB2di9ezU+N3m6ez4l43SXO20k7Z71EkKvKZy3DIG3VXD5WMY17iSQcbKNzNQDCSdwr3xdphIHTqdlWVlu+Zzoxo3BO+FVJgQjOdP1qoadJGnDR2qP8AIwTnPRBT+U0uO5OPiVYiLYnxtDQ4FeAbjUCQMDCkBxg4w4nJ9iBR0bWvdIdnA5UkbtLdtzrOV5zS0F7QAHb/ABLyNkjS4gDc5USYTsJLZHA4wopqdsb436dJPUjt2UkReIntABdnoo6ifXE0Pboc1wyogl46Jrn63POe4Kapa1kYfk4Dfj6KJpjkD3RSandSPUrnTnDTvtuE6DT6iRzT5L9PlEtI65WZttbUGFj5JHEn8pVVlqbLUuke3SwDycKWipo4oQ0k4xsrzMTDOKzEs5EZ3Qao3g53GrsV1BPNIOXKGh2CRhY6lc/JaSS3uCna8tyY3Zx2LJquXy8uM+TgZ3Kx8twFO58kjWg6cDKuWuE8Ja8+cckFYq5Wtta1wEhaW7bdymMIlh33GMVJe/rqG3qWbpJY6gte3tGcdywBsFQZ44mjW13Rx7FskFqdSgAuGvvWlsKVz4q5OY92Njg53VxKWcpofgNIxn1q3MssdQWtw8Y8rKuCY5G5eCw/ktPaVm0Ra/F6Y6Qcl2Md6irY/GqF7ZIw4EbtIyCPWr0U7mcoOw4g5PdusPf7yaCpFDSQNmqXs1+W7DI25xl3bvg4A7j0Uc0V3lbT07alopSMzKKh4fsj4TzLHbnOJ6upWE/sVvc+GbLDF+DtVvBznIpmD9ysmXi9saA2a3j/AMK/b/6qjqLjealobJUUGB3Uj/6xZxxml8f93f7G4z/T84+q6rOH7PpikhtFANtx4swD9ixtRYbU6QuNso2MaN8QNH7lM6uu7ohGaig0j/3R/wDWK2kNzkBDqqjwev8AYzv6xXjjdH4/7qz6F43/AE/OPqntvD9rfX04NtoXxuOHB1Ow/uWwXDhqxsBdHZLaGgY2pWD9y1qlkutJjl1VGSO11K7+sV8+83ySMsdPbyP8Ef8A1qi3GaUztf8AumvoXjYj/D84+qOutFkiof8A2RQh5dgObTMGPqVoLHaHRNIt9GQBu7xdnuVU0t1nYGPqaLAOdqV/9YrV1PcXROj8cpgHdcUzv6xWjjdHxv8A3Ut6E46emn5x9VvJbbY+KQRW+j1M6/gW+5WDbXRBnNdQ0+vsbym4/YshBa6yna5raumOrqXUzj/vpLba6XTmtp26emmmcP8AfV447Qj/AD/3Yz6B9IfB5x9WJfQ0L2c0UdOzfdoiaP3Kwngh0Pewlrg7ZnYBhZ59iq3xlpr4Tn/3c/bWLkts8VU2nnAdJjU1zTs9ud8ev1etdGjxejqTilsy5eJ9FcZw1OfVpiFlSTGGUeSDv2rdX1oq7eyCaKGoiDcBkjA4NPsK1KrozBKCBpHXB7FkLZFXVjXSQujjhzp5sgLskdcAEfLlX170pHPacQw4TQ1de/q9KuZTTUFviiGaCk1HriFvuVlR01soom1M1rbNOAcMexro3HvOR9Syk1orJ2aDXQNHe2mP21RHY6uNrWiviLR2GnP21yxx3D43v/d6PsL0hE59X5x9VlNBb30xk+5EEdRNHoP4Fuhne5u3VVW+itczyH0NPjHUxN9yvH2Wtecm4RewU5+2jLLVxtAFdDgd9Mftp+O4fH5/7p9hekM/4fnH1XMVms5a+I0dJzNi3MLfcrqksNtlYGttlG495gac/UraCir4JDIKulc7GPKpnHH/ANRXELrtC5hZXUvkHIzTO/rFSeN0fj/u0j0Jx3+n5x9UL7HbopOWbdSFw7eQ3H7FFLaLcyMf820hA6kQN9yvS65ucXOqKIk9c0rv6xRvjuL2hvjNGB6qV2//ANRR+N0fj/umfQnHf6fnH1WjeH7fIMmgp2jGQeS33K+tdmstHWMfV26kmaejXQNcD8RCZufLLPGqPBGP5K7+sUdPHcqZ5c2qpHE9rqVxx/8AUU/jtH4/7oj0Hx3+n5x9VUlstsVS6aC2U8ZLjp0wNGn2YCvDJAaUsDjkkDfplWcrrq4Z8YpHnu5LmZ+PWcfIrGGZ08UjHtLJGPxIw9Wn/jfKvp61NX8s5cvFcDxHCxE6tcZV1wfKMZAI2APcoZpzM4tLcsibuCrt0bazSejmD5Qoow6Z8jSzYjquiHm2jd9UIiLpWEREBERAREQEREBERAREQQoiICIiAiIgIiICIiAiIgIiICIiAiIgIiICIiAiIgIiICIiAiIgIiICIiAiIgIiICIiD2P8Y72D96lUUf4x3sH71KgIiICIiAiIgIiICwHEtSymdSl/VweB/wCVZ9adx2ctoY2fjXczT6vNWerGaStXqh1RRR65SS6UYGd1ayx7smLgdEenbu2WGnrKhlr8Zps1BgYWvjI3Lu8Kqz3CW4WynkqIjE94GoBcOJjdvso4omqKSzFjY2yU1RpGodWkuBWA4lqGW6ss8z2giFuWgjt0kBbJxSALXEGE6TMxmns65VlcbdDc77TU0rNbGwk47t11ac/0sbRu161XA8QXc1FZGY5Yh5JZ+U0nGFm7NY2WSoqJxlz5pMhvYAsoLJT2iNpi/KOM43AVu4yS15iY8uayM4Gep3TKML8+TG94djfIA7Qry02ymqjLUyRanvGnLx2KyBYImB2zmjGD3rYqCoh5DWAgEDbKpMrQ5Rx54O5qXmXC1NL4N3PiHUHvXNIW6ZiyUEHtz2L6uOHAtO4P1rmnHPg5iuDX19rZy6ncujGwcttPVxtLO+n4w42+RrZnafNUrZA0gtOCNwreppZ6SofBOx0cjDgh3VGvGldMTEwwmMOi8McTtraQ2mvmMZdgMlz09S6JFD4tFG2Lym4GT3+tfPDJcY3Id2FdH4U4oq4KRjK9+um81ricuaVxcRoeNXVo6vhLfqmndWQvfA/RUNHkk9vqVvTTPqYYhKGtqISWujVxTVUUsbHMlbgjPXr61Dc6WGoiNU2dsc7MaXh3X2rmpaYnEt7RE7pJw2N34MYeOue1UsldKwvcNP5IB7SrKjmjuB5Mc0TaqMEuY5/X41qlw4g4gddjRQQeTEd9IyD8a6YrlhnDUL8J6PiSaSRgBEuRjoupWurgrbbRyiVjn9NOVp3EFvlreSalzI657S4jsI96vrBw/WPo6aWX8DyJdQc3q4bdfUr2xNVIzlvbmtBJ6k9VKeWIQNIBxjKRmPlua45eRjokUTtB1blc8y2iFVOHGQh7tgNlQ5oM5aAdQ6K2uFw8UaTGwulxkAnAKwbajiC8Na10LaGBx8p+fK+JTG42iSFkrWjbbfZURODX6GtGMnCUUZhibCCXBm2XdqkqImRtdKwea0nCnCMsLcBPDWQthkbgny99wfUFeWmjhZWyTzTFz3dGk7KyiYK+pZVNic1jTnW/vVyG08FY5wDnPJ7ez2Kt9o2WpuvZH1oeGUbI3sLjrLjjCtnMZHUh05LnPO4O4VwJxTgnJGpw6KhxZJUHyC4noe5YZa4Uu8jmODTo/cvIXR6WEHMTjuFJy5mQvGsHPYVRBTBsYkHkkjAB6BBTHHA4lzTqjdtgrReJrcwVXP5b2CI5BaFuNGCyl5RcNWonP85e3C2vuFHK0N8ojYrSluWVbRmHLK51NdpC7ymSEeTntK1+SJ0UjmOG7disreXS0dxkgkjxI09QMKNv4ehlqn6ea06CO/Pb9S9Gk7OG0bremaJBk7PYPIwOqNeROTVEuONgrilgdTxRTYy09ihrg51R5ugE9Som2ZUWgc5z9ORjuKllhFVE7ca29Fbv0tyOpB2KiMjmnIO5WgrFvm1AEDHeFVPQuj06PKyMlStqQyAv1kSZ6dmF74+Hnyx8YUxIs6Wkmq6htPCwvkecADvXQLNwvb7NJHPdcVVZnU2maMt6bZP/AB0Wn0Msja9rqIlkmdndy32zQzQuZz8GdxJBJyXbLHVtMdGtKxPVNVy1FbDI+oe1kTHBrIm7ABa7cZXU7gGPIDuqy1RKGtIJ7MkDtK16sd47MxgzjOxK5433lFp3xDPcHhtVW1Dn+UQwgDrurC5MMVTIXgDDiMLZOG2QWb8G7DaiRuoDv/4ytbu3/tCQvyQT3qInNml8RVh7jTTS0QLMlrDkj1LBtGno0g9qzMlZI+tEcb8M831KSqdGx2hsQdL3gbFdNZw55YiNj5naTv3ZVDjJBIQ04I7ldzyyUoDyWEnbA7Co4ZHGXW8NPbhXyhRDSyztL+pJxsqpaSaOm1OaWszhXjZpY3l8EfLa4dVFNFW1AaA4yN6taO9RzCyFNO4B2g79FcQWmaZzQct1HAOFfUwrpRymQtL2jGSsvHPLTNZJJFgR9w7VW2pPgMPLw3K2k5sTsuBxjHVWsVlqpQ0hpw52MlbabwHiJjG6GkkvyFjp6ipFZEcjltbsAfrVI1LDJeDe2yUHhW4fLt2GScB3f/Y8q+mV87cA1VRL4ReHYpQ3Q2omLT2/yaZfRK0rMzG7anQREUrOc+Fgs8VtErGXIVlFVePU0tNbnVcLXMG4laCMA6tj6iuV3urmuvAHFvEFVBcpqi7tpHOrDQCmpNMczGtazyy5xOep/mn4/pKupfHbfU0hfo58To9WM41AjOPjWk3LwcSVPglZwRBcm6mNY0VckWAdMof5oPqx1Qa74cbTZrlQ08ENvbWcXVuinoWxvJlbE1xke7TnGnGsZI/K9W2KhPDD2+DybheCKnhmvIkqYGPcXRzcsBwcHEkEYx8WV2j7kW77sfdfxKD7o8rk+Mlg5gZknTnu3Wu3vgWmr71Zbhbm0tD4lcjcKlscIBqHFoBJx+Vt1KDO311mZZ55b+2jNtjGuXxxrXRjHTIdtnPRcgobfT1/C3hD4vorZHbrXX22SmtsDIBFqhZG7VJpAA8p2/xLsN3sdrv1PFT3ahgrIYpRMyOZupoeMgHHb1PyqLiG0G9cLXKzQvZAaukkpmO0+SzU0tBwOwZQc7qblfKfwc8HUdmF6iE1qpufUWygiqDp5TRpBfI3Q7uIytVs0sdtq5pOBKDjOiqqZwprnHLQQ1TJ5G5JMjTKMSbncH4uq6TeeAau58FcMWSnusdLV2OWlnZUmn5jXvgjLB5OobEnPXsXtt4V4tt1bJPHxHaGNqJxNVCGyiN057SSJPOI7d0GZ4lsTONeCaq0zOnohXwMOXtGuJ2Q8BwB7CACM94yuW228VEnFNDeOJIqt0tqpZKSljtliqWB+oaS6QuHQDOANsnPt7kuLU/gQrqdr2m5Wio1SOfrqKCRz9znGRKOnsQZPgfiK28FeAe3XGqrYJmxMqBBy9Q8YkM0haxocA4knbp3nputSs10Np8DvEnBl6b4le6ekkqY6eU4M0UjRJlveQS4EDpj2467w5wjT2vhy32q409vqjQTOnp+VTaI4nlziHNa4uII1HfParjizhqHiSw3GjYIIayqpH0rKp8Yc5jXYJGeuMgHHqQTcJ/9DbH/AIvp/wDVtWYVlZ6F1ssdBb3vD3UtNHCXgYDi1obn6leoCIiDAmKOr4yqY6mNkjIaBnLa8BwGt79Rwe/S0fEsDT3SNlioLNLUmnikfM2SdxPk07JXNDQe9wAb6hkrarhaG1tVHVRVVRSVLGGLmwFuXMO5adQI67jtCu6KjhoKKGkp26YomhrQTk+095QatYbgyLwftNHI01DNUMYb2SveQwfK5qy9bTWq0WnmTUkUoigbTMaYw58g6NjHfknp615FZvFG2uhpy91FSyPme57gSTvpB6dryen5IVdysDLlcIK11wrYJIARE2Is0tJ6uAc07+tBgfFKynfw1a5aeOpkhppJDHNJiMSNDACTgk6Q52MA749oyjLo4WK4mKkjpa6GY0xjjILTO7SGkHAyDraemVezWUTU9MHV9UaqmeXxVZLOYCcgg+TpIxtjHYFC2zGGaiijdJJE2ofV1M0jhqkkxhucY7SDsMDQEHtZTWqz2kST0sU3KgbTMDmBz5R0bGO8knp61i6CgkgruHLdXhshp6CWTS7cCQaB29cBxAWWuVgZcrhBWuuFbBJACImxFmlpPVwDmnf1quay86GmzX1fjVM5xiqzoMg1dQRp0kYxtjsCDH2Wmo+Xc21EUJpqG4SuhMgGmIaWuOM9AC5ys4LkLTZa+5wxtijuFYTQsc0hoy0ND3DsB0l59XrKylRwxTT2tlv8crI4xKZpHsc0uneTkl+WkHfsxhZCgoZKIPD6+qq9WMeMaPJx3aWj/gINd4QfQxXS70tLViocXRyGQneQ6Brf8biflU7aaCvufEwq42P0tjgGvfTHyg7bu3c4rO09BFTVtZVMc8yVTmueCRgaWhoxt3BWVfYIq6plmbWVVN4xGIqhkLmgTNGcZyCQdyMjBwgwdsbUvbRV9ZbpbhHVWqGJpaGu0u3LgQ47B2WnPq3V9w06vdYbVIJIY6WLnNnY/LnFjXODA13qAHxLJVdoM7Y46e4VdHCyPlGKnLQC342kg+sYKkjtUUDqAU808EFE0sZBG/DHgjA1jtx1HrQacbvQ13EVrus1Uxr3VTmRRE7ww8t4GR/Oc4gn/ujsWfvVHS1l1t9t8WhxUPfUVDgwanMZg4z63Obn1ZWXqqCKrqaOeRzw6lkMjA0jBJaW7/E4rw2+I3dtyLn85sBgDcjTpLg4nGOuQEFrcKO41dNdKZktOIJ6YxUzcEFry0glx7skdArK3l1vuUFqrKCjYaindypqffUGYDmuyAe0HPasnLbOdNVyOraxoqGMaGMl0iIt7WY6E9veoILExlRJUVVbV1k7ojC2SVwaY2HqG6A3BOBv12QYx8Yg4rtjZKCOgpoeZHSyxFpE5LT5BxjSMAkDfJHqW0rEU9hDKyCpqrhWVpp8mBk5bhhIxnyWjUcEjJz1WXQEREBERAREQEREBERAREQEREBERBp/hQAPANUHHANVR5/yqJcbikbJVDLtySOq6/4WNvBxcP8A49J/tMS4nSwl8kJad8rDVhppzhmC10fXfuUckjoZDLH1bgq4d57RnLA05HcrOZpDpGOzjOxCwbLmXE5ZKzADhuO5eOlNNtjIPRWjXPEYAOdPcppXmXQcdAiVT6jXIST1HYpomh0I3y7VsrXSMtIGCdiVPzWRFrd8hRImjnMdQ3twVkRK5o8k7OwVjtUbHBxIOR9aqY8tl1F/k5CrMLRK5yHh7HnqexekBoGMnT3L1ow45A3VMkpBAa3LSDkhQl7K4taXMz17VTEXS+UNuxUzB72gjZw7CvA1+Iw0Dljcn1qUJnjBbGB0Kikkn0l7W4IOD61WHMdpeD5Q3VcjXOjwHYKhCGGafyS7yS7clXDxz4HNLQ7Ct62aeJsbGNyNI3wvYKp7iWlunOPjUmUdPTuE7ntJa4bAhX9K6V00pk/GY2+Re0wj1P1Y0kde5WxuEFHXNjmflrmHTgEkqOp0TVU3ksYGucNy4hWVVPHHE3lFw8k6QV6y8W81DvwkmQPN0H5VDy218bjTv1tBz8SnHdGezN0s2mOJ2PKLfKPYp4JcQFwxu4/uVrCI2tblrgcYA7FaT1eg4D8N6EKuN1mSle8eWCC1wwA1VUrnOmAxqGeqtIA1kro3gjDcg571c0ztVYyMHDQ3fKSMg1rZNLo8DByvZRqrM4GNOyvOTE0eSAN8rHVczBKM9G7YVRj9B8elJOA4YV9yfwRY7B269yxzpWvrNMYyMqqQytqNQc7fYjsUi8pJXQObBUOLo37Rv7lp9yIdxJd3d0zGj2CGP3n5VtNU5z4jAc6gA4H19VqE0hlvNzeepmZn28mNc/Fx/wBmXseg/wD3I+Yiy3DlnF7vEdI+QxwhpkleOoaOuFdXCWy1FDMLfYqqEsP4Oq5znBwB3LgRgbdy8uujM0584fW6nGVpq+qiJmds9MRnvmWvos7TcKV1TTwvE1LHPOzmQ00kmJZG94GO1UW/hmrr6QVTp6alhfJyojUyaOY/uGyfh9XbZE8fw0RM88bMKiuK6hqLbWy0dUzRNEcOH71tdDbKak4FluQbbpqqaQjNR5WlunzWjsf24U6Wha9pjphHE8dTRpW8b80xEfNpiLPTcJ18NPI501L4zFFzpKQSfhWs65Ix3etV0vB9dVQ0kpqqKFlWwOh5suC4/wA0DGSfYn4bVzjlPaXCxXm54a8izNHw1W1c1a174KaOidonmnfpY05xjPakHDc88tTiro20tMQH1Zl/BEnoAcbndRHD6k+C08dw8ZibdGGWIv8AL4vHRzjzmT4z6ix2f3LY7nbZ7VWGmqNBOkPa+N2WvaehB7lrfEMZlp6Vg7Z/9x624Os14isS5fSt66no+9qzmJhZTPbXwvkjIc719izFoaG2aiAGByGH/wAoWttgkoAXsc056hbVYnxR0FtfPFzYmxRF8erTqGBkZ7F6XpX/AA6x+r5v/pbbV1JxnZOi3aqj4ap+HKK6ixPJqnvYI/HH+TpJGc9vRY2a0VFZQ2CnjpqKF9YHiOVpIc/BG79vX615duFmOk5/b9X09PSVbb2rNYzMb48M56TPTDW0WyHgq4CCSXxqgIhfpnHjA/A+tx6D9qtqjha4wXWmoGcqd9SzmRSRPyxze/PcqTw2rHWrWvpHhbTiLx/+MIiytysU9upWVQqaaqp3PMRlp5NQa/GdJ264V9wTaqa68QxR1fKdDGC8xPdgybHAA7cdSoroXnUjTnaZWvx2jXQtr1nMQ1xFslVZZrlW1VUZbVR0kTxEJo3aIHOxnDdtzjqreLhO5S1lbS5gZJRta6Qvkw0tPRwOMYxvvhWtw2pE4iFKekdCa5tbE4zP6feWDRZqt4YrqSahjjfBVityIH079TXEdd/jSs4ZqaWpipY6qjqqqSTlGCnl1Pa71jGyrPD6sZ2Xjj+HnGL9f9mFWKmcYrvUOazIMERcO/d4/cFttw4dqaCkfUippamOJ4jm8Xk1GJx7HbfEtSnLvuvM1vU08Y/80i7OB07U1sWjweP6c19PW4Hm05zGYXERDoy5gDXHt9SteY5srSwuwDjZHvkELdLfJGxUsFRDTt8rqDkr2nwmX1KiIupIiIgIiICIiAiIgIiICIiCFERAREQEREBERAREQEREBERAREQEREBERAREQEREBERAREQEREBERAREQEREBERAREQex/jHewfvUqij/GO9g/epUBERAREQEREBERAWmcdsLqm1FrtLhzcf+RbmtD8JD5oza3QkZzLnP/cWer+WVqfmYY1UccToy4M1NIJA6+pe2iYMtUFPOQ17QNLiN847VjZKeSaAOwN+re0lUCup9fLnD2yhxd7D3LlrMNbRKq/1NQPudTPcC19XkAdux3WRom83iuft5dMBt2ZI96wtfVsrrxaYQ0jTKXD2aSrqkusdFxbcNTy1vKY3OOucHC3j8rKercpGxSMDHM1ZGkEdixzLKInPechxOzgdwFkhJC+lFVG4+U3bHt6q5hfHVQNbq8rtPes1mCfAHAZwS09e9JmFjWuYc422WUqqDDC2EDJ6hYgbxM1tcyTJy0qBlbdcWHTFLnV0ysjPhoD9XatVrKttJGJz+QeoVpZ+MA+qlguDmmAnyHfuTCco/CBwrarpQvq3vZBVsGWvA849y4ZXUE9vqHRTsI/mk9CF9FQQuvFZLVSxsZFGdMLHHOfXhaFxhQVAdJFU0BmLc4fGw49q30tTG0sr0z0csb39T2LKyiqtJa7IMc0YIIORv2e1SxWKTT+GY6J4wXczYYVncWsglEENQZmDtzkfEtsxadmWJjquaS9VtLKx8c78N7C7r6ld1vENZVsDdbo4wfNaepWC2C91Et67KfV1zk57dF6ytqIphO2VweO0O3W+8LcXxy/2NXBrZQNpO/2rmevDsqvxg+sHvS1ImMQiLTEu1VtNRFjq6pj5hYNe2+w7lLbL9TXMu8X0tjYA3JwMlcyg40rYqDxUgOboMfldxWIp62eE6WyPa3JOGuwsfUy19Y+gcMLG4ILyVd6QAcgb7LmVg4qIja2plfJUNIDMb6h3YXQ6erFRTtkII33B6hc16TVtS0SpnoYZJGPe0OLTt6l7LCXSBozgAKtrsT6c5B6ZVbi0zg5xp2Kou8ZCdO+xKgkyJdLiCCMYVwyYcwsccHOyjnGqTyiGnsx2hWid1Zhipi+JrxG7A7G9hWOlmn5rJyDlo8pZWogEZeJWnyt279qpj0SQSRzMDHNHyhWmMoicLwBroI5POBb+1QRxmOU5z8SgZHM+N3KkcIsfIsg3S2ny9wLsdVhauG0TlNJA18LcO057VaY5cnKmdlnZhSunDIWg7uPTdWz3Et17HG+FWErKvgFM3UCS4kCMhZGhrQ6mDj5MrOoPavCyKsaxwcHNac59a9uMEYoHPi8hwGM9yt12Q1nimyUtxqBWmMZc7B0hc2vNO+juBp4CRGD0IXYKN4fBHESA9pDvK3ytO4vssscE1wgcHNldk4G7T6l0aN8TiWGrTMZhibLPRzxyUMsYzjLHetY25Qc9jRGQ0xkgntVrEx1JT87W7ngZbp/erijuUUlNURVBaJHnUHkLpxvmHMwro3lzhjOOpVsWnOMLMRODS6JuHB2523Uc8DOa7rt6leLY6qsXjfCadldilLi5ziRjpsrZzHBxxkq2ewkpJpIZdUZw7pn1LbKW/vqZIosHmtGlr1qMYcXBjRlx6BXdC6RtVGxpw4ux8apeImFomYbNNO+Yxw7g7knCno7WJWuLnkOjO4KVeIWMf/N2dntWPkvWZnN1hpxu/PauaImei0bTlkKuvLiNbwJmN0N2wcLb7FwDTcSWGOukrZYnSZBwNtlymouQL35OtxPnLZqPjq7MsMdBDKIY2twNAwVtTTVtdf8AEHA1ssWpougdINwM5K1OcNhkD2VHOHcQqKurlqJHvlmdI8jdzjlWg6reKYjdlnMrcxPqJpHgEhp6INVLl7Ac9pKloaoU9RI1xGl5PVSTSR8t0bXhwJyqT1ws8jusmmJoYHYduMdVdSVslFWtliPaCAOitqCGIThzztkKa8U7Y3lzXexUmIzgXNJcjJWayMSHcAFZz7qwPppH8nL4/Oae1anaKd09Vq1BpAys+IWiGbG+ogb9qz1KxEj3VSzcqSQOYxxIdjs6LMQz2qtmaaSAlkLA3Lh1Kw7Y2utrYi0lw6YVFruBoqFxawHyt8quNl6WiOrbuEpAfCZw5GGtGJ5yCB/7tMu+r5m4NuuPCxw/LMNMQmfGPWXxPYPrcF9MrakYhpExPQREVkiIiAiIgIiICIiAiIgIiICIiAiIgIiICIiAiIgIiICIiAiIgIiICIiAiIgIiICIiAiIgIiICIiAiIgIiICIiAiIg0zwrDV4O65vfUUg/wA5iXG6aPlYee/Zdg8LE7WcCyQE4fUVlMxnrLZWyH6mFcj6eSCsNbq100j3B0jnNyA7qqWuL45dR1bjC8BdpBwenRVxQOfGTgt1OJWDVTGNnacZHeq4w54zsD3q4bTNYNOCdXUqkwGKNwDTt0TKVDdnNLm5GMFV+RI8acZHekUjXgg7Zbj2KiCMNc/PQ9uUEjxgHLQpIImPyx3XsXsTQW7jW3sKv6WCMASOaAQqzKYe08bRNEJDsDuoaqIF8ojOhvUFXbWgu0jYgZyraodlmc9D0VIWWU0zqTd416lTT155E73x/ggDpJPqVFaA93K1b4yFrtVHXyudFETy+mxW1axLC95joum8TshJaxhJ7iry23iWrqMzNIh3DSFi7fwvUuq8SjyRvqK2amtzKQhoALDsGqb8kdFac87yv2jmBr2O1YGCCq+VmFxIGfUFBSj+yjjOk5U8T3GF5GzQ7CxdBENEB2ySMdFgr1OKOvp6nlveeW5ulnVoIIz9a2FuRVxuHT/0VtcbfDW1rHtc9kwGnI7vYprOJRaMw1aOmnZXQllROY3xtmc553YA7cE/F0WW4faZHVU0B0udKdu4YH/4fjUklm5FVOxlVMXPGs5AOcD/ANFd26jZQ5AcXOmdqcTt2AK1rZhStZiU1XUVDmNiEWzO3+cpKsU0vLMjANQALmjtU1MTNBG7Zzg/TjuCqlZFrmhezzNws8tFnTkSy+S4uc3bPqWZooW818jm+UHYWPpoIoqoFrSPJz7VkGVLGAjJyXHZJElbKYfKD9LgdJHqWNqZ3GeVpxkZwfj2SorY5oZgRqztjtChj5b4mGUnIGDhBE9uJoSHYeRkq6i53jXMY7W3tCofHE6EEE56Nz1yq6Fgie4OJG2Rukip8nMlLn5DW93etQcG/da6aTkeMN/1Ua2+Rh1OeD5Luwd61OdgjvN0aOgnZ/qY1zcX/gy9j0H/AO5HzZfhq7ssl5ZVSxmSAtdHK1vUtPd9SzwrrRarHcqWlvctZFUxOZBTGBzeWT2knZaUi83T4m2nXliH1PEej9PXvzzMx0z+uOn3DffhLT1VHR1MV3ioKmCERyRPohI4kdrXY7e7Oyx0FdarzYKOhude6hmo5Xv1CIvErXHJxjod1qaK88ZeZ3j+7GvojSrGKzMb5idsx1/Tfr45bLd+K5J79WVlDHGIpQxg50TXkhowDuNs5KjF3p28IR0gkBrG1/jHL0HGnHXPTr2LXkVPxOpmZ7/7t/Z2hyVrEY5cfPHTLfbtxLBVtmr6K8R075YtJpHUQMmrTgt146HvysdJeqBzuFsT/wAhx4x5DvI8pp7t+h6LU0V7cbqTOWFPRGjSIiJnb9u2O36tz+69quLb3baisNNDV1XjEFTyy4HcbEdexLRdLbb6Ous8dza1j5Gyw1slLrY44AILCDjpsVpiJ+MvnmxGSfROlyzTmnG223WMb9P0/ZlL/WurbiHGubWNjjbGyVsPKGB2BvcCStYvLiwUTm9RUdv/AMN6yaxt4ZzPE2Zxmc7/APy3qeFtN+Ji0q+k9Kul6OvSvSI++jXal55+Rk94W0Wr/wBj0P8Ag8f+iFrslJJzzGwZ7yFsVq/9j0P+Dx/6IXo+lf8ADr+757/pX/Gv+zaq65Uk3Btrt8cuamCWR0jNJ8kEkjfoeqykF9tzBwrqqMeIczxjyHeRnGOzfp2ZWmovKjibxOf0iP4//H1N/R2lavLMz1mf/wDWc/3bT92KH7lcTQc/8JW1AfTjQ7yxrJz02271f0vFFvo62wyh5kZT0Xi9RhhywkDpkb7jsWjorxxmpHT73yyt6J0LRiZn7iI/2bTeruY4Yo6W809awTCXlMoREAR0J239i84f4iYziimr7o+OKKON7C6OHHUHGzR3lauipPFX5+dpHo3RjRnS7xMZxETv+0Nwsd8pRY5bZLWR0UrZzNHLJTCZjwRuCCDg+teMv8B+74q7h4xJUUrYYJRAWCQgHbAG3XtWoIrfjL4iOyk+itHmtbPX9u8T1xnwbhScSUVBQcNkOMstDJKZ4w0gtDiRsTsdjnqqBU2ey8Qw3mjuZrszueYBA5paxwdnc7EjK1JE/F22zEbYx8j2XpxM4tO+c9N4mZnt+rbeILtHJQVENJeoqmGpeHGBlEIzpByNTsDcHHtXP5Hab3IcgEQRH/zSLJrFzsDrrUHTkiCLHzpF1cHqzq6/NPZ5npjhacNwE0r3jt/tEK52OgDtJDtQzjKgDmPLgYcgN39qyb3UZtga44nz1WPlPIBIGWndexEviJh9UIiLqBERAREQEREBERAREQEREEKIiAiIgIiICIiAiIgIiICIiAiIgIiICIiAiIgIiICIiAiIgIiICIiAiIgIiICIiAiIg9j/ABjvYP3qVRR/jHewfvUqAiIgIiICIiAiIgLRvCKNTLcweceZj/yreVoHhLc9jrUWNJ/G5x/3Fnq/klan5mnR181M/lyNy0HYrysEc0bZWghxOSqMtmjax43G+VGC4tLXnp5q48OjKKB2viW2t2OGucfrCuqaVs91u8ckbHsc9gyeoIA6fIrOnGjia3uz1DmfUT+5SxREX+5QjIGtrzv3tC2zjTZYzZt1tu3KDonsa6IDSG9wxgrM0b4yxpp9LsncA9AtIa18MofG1xa0eV25V/b6009Y58T+U2TBLSeiziy01buC50g2II7+5WlXQRykvYzDyOme1WsF1EjW1E7gxuvltwdiso9zmTNGoeVuPYrqNOuVM8l8czD5JHsWHr7LT1YjmGWti3LW7ZW/1tHHVB7QPKPatRuVHUxDlsJawu3KQKYLmIYWtbJ5TQMbrZrbBUS0LhVuErHnLA4b+xaa21TRzc5oY/QARGT5y3mz3WC5UpaAGSs2fGeoWdomF4mGB4m4apL7ScqVgp5i06Ht2APYuGXux1lgrHU1VGRg+S7sK+nqxsMkBjLQT2BatxJYaG8W9tPVjD8aY5cbtPrU6erOnbBekXh87k79V5lZriLhyusFY6Opidy/yJBuHDsOVhcBw9i9KtotGYcU1mOrI26kiqnOlneGRR/kjq89gC2t3AlfcrM+4thbDJ5zIR10ha7wrdKK13qKevp+dCDjB6D1rtNxvUlRZmVVlfHJHkE6eoHdhZ2mYnZasR4uASxyU8roZWlr2ncFVMfqdv2LqPFXCD75aWXmipTFU4/CRgY1Y7Vy1rTDKWSjDgcELStswrMYXtPO6F7XseWua7ILeoK6nwTfG3WOSGoc91Q0bnsIXJWFpeMnDSdz6l0PhniS0WulfG1jWsa3eTHlOPsWWrXMbLac4l0CcFjssPr9iB3kufr3HZ3rHWfiClvVLK9g06Djcb4U7WFkwdnIJ6FceHTlefjZIy1o73Z6q4dDGJ+Y53l6cYXgHLeXHGcKZ0erTI0gg9VWZWhazE4yd9PetBuPEFbDe5aJroIsODY+ZG4l2RnOQugyOaHOGCdsdFzjjOsipr5+Fwx0dG8xnT5znZbt68FaVVl7TcWXNr5I45aKZzQ5xYxrvKa0HVv0BwCrmu4jqJaumo6LlMNUxsjXSHYE7YWoUs8JthmZUwRVUkfL0k45bejvjO/yqWKCKhu9plmfFFHy2z6iT0DyMbn1Z+NTNYnqiJwylPxbc7ny4NdLFOyUxMbgkvcD9QK6Lw/VMrLLBWzReVMzDx/NIJC5LSNp6Z8s3jlM6VjnmAA4wSchx78Z+pdK4Jmzw7TxuGuNuW6uxx65HyrK8REbNKzMr1witU7tLS6mk6H+ava2Z0mC12uIjcD1qaYNkBjwHNPVWjIhTMdHnMR7z0WeV2IfMZKpkdO3THGdJOd8K/FALjF4rO12hu7fWVd01obLKXNIbG7cH1rISVcdEGjYvacEY6qc9kOScWWVttlM9LIWx50vjd1C08jHUY3XYOKLeOIYHPj0tlbsGdCVzu5W/kxiCRvLmhdpJ/nZXbo6m2JcurTdjaec07nGMNfqGDtuAtqFFTXClovFWDnSeS9x6ZWpsila+SONpIb55A6BZGwV80NbpiPkjsJ2Wl4zGzOsd0t4t8kMjohhpYcOA9SwThqheOjm/WtorK4SVknOAcz+cO9W1RRxTmCaJgaNO/rOSqVmY6k17MPFRgUwk8oOO/sVNOGsq2ludWdsrOPe6ONsckeM9cK2AiZNG9sWSDhxx0U80zlXGGQucMlRRksJHLaMrTJgQ85cSe1b5JVxQh0M41MlLRstXvlA2mrHcrBiPQ5U6Uoyxe2nKvKZ5bGBnbuVgHHGOwK6pjgY71vEolck5OcJ0PVUuBwQOqpaNPU9VdRYy/jXe1UDORjqvZPxjvaqQd1nLRkaCVwk3w5uR1Vxd5Q6sc1u4wOvsWPgIbM3T5o85ThzPHTrJc0uGD3KkxuLu0QOkne4u0NaMn1rYaiLRRkREt19h7FYQBsNI6djdXlYGVcGoabW3W8lxe74s4XPfeUKY6l8VI1riCNOxx2qG5weKWuBoGHyt1OXk2psDWNGWtHlbq54ie4QQgFpaGgbFI6kQwEkk0NVTywPMc0WJI5B1Y4EFp9oIBX1JwTxdS8Y8PxV0emOrYAyrpwcmKTG/wD3T1B7R68r5acSKrfduNgru33m48N18Nzs9Y+nqhscbte3+a5p2cPUfaMHdbr1th9fIuN2vw5vjp423qyOfJpyZaGUYP8A3HkY+cVkm+Hjh14BbZ74QTgfg4P61GmYdSRcr+/1w5rLPuPfdQ6jlQf1q9Ph44dERk+4190Dt5UH9ahmHU0XK2+Hrhx7dTbPfSOn4qD+tXv3+eHNZZ9x75qHZy4P61DMOpouWnw78PNODZr59HB/Wq9b4YbW+ISt4fvpYe3TTf1yiZiOqY36OioueHwu24P0nh++asZxim/rlR9+K16Wu+4F8w7p5NN/XJzR3TiXRkXOXeGK1sYHusF8DT0Omm/rlA3w32J0bpG2W+FrXaSdFP1+mTMIdNRcyb4b7E7pZL58yn/rlRN4c7BTsa+WzXxrXHDTy4Dn/wCspRmHUEXLZPDvw7E0F9mvgDun4OA//dUX3/8AhkDP3Jvn0UH9ahmHV0XLD4eOHRGJDZ75pPQ8uD+tUY8P/DJ//FN8+ig/rUMw6ui5V9/3hrOPuTfPooP61XDvDdY2tY42S+aXjLTop9//AKydDMOmoubx+Ga0SloZYb64u6eTT/1yn++3bwM/B6+/JTf1yibRHitETPR0FFoP31KPIHwcvmf/AAv9eqvvpUu//wCbd826/wAl/r1HPXunlns3xFoQ8KdITgcOXzP/AIX+vVTfChSuOBw3fPlpf69Oevc5bdm9otFf4Tqdgy7hq+AZx1pf69PvnU+ku+DV8wOpzS/16c9e5yz2b0i56fC3b2v0Hh6+avZTf1yDwt293Th++beqm/rk5q90cs9nQkXPD4XbcAT8Hr5geqm/rkHhdtzunD98PxU39cnNHc5ZdDRc9Phct4BJ4evmB6qb+uVI8L9tc4AcP3zJ7MU39cnNHc5ZdERc7d4X7Y04NgvmfZTf1yHwv2xpweH758lN/XKeaO5yy6Ii523wvW12ccP3w49VN/XKpvhctzunD18PxU39co5o7nLLoSLnY8L9tJwOH75n2U39cvPvwWwf/iC+fNpv65TzR3MS6Ki559923Zx8H75nGelN/XLw+F+2NODw/fPkpv65OaO5yy6Ii5399+2EZ+D98xnHSm/rl6PC9bS7SOH75n2U39cnNHc5ZdDRc7PhetrTg8P3z5tN/XKRvhYoXNDhw7fcHptTf1yjmr3OWezoCLn58LFA3OeHr5tv/wDs39cpGeFGlkY17eG74Wu6H+xf69OevdPLPZviLQpPCpRxO0v4dvgP/hf69RN8LducMjh++YzjpTf1yc1e5yz2dCRc9Phctwdp+D18z7Kb+uVJ8L9sBweH77n9Wm/rk5q90csuiIucyeF+i0Hk8PXcv7Oa6BrfjIlcfqWo8R8b33iOJ1K8sttA/Z0FNIXSSDufJgbHtDQO4khRN6wmKzKfj7iWHiS+sgopeZbraXNbI0+TNOfJc4d4aMtB7S53ZgnVxvI1269bG2KNrWta1oGABsAvI8hrnZyD0XPa3NOW1YwuYmgsL3DOTgBX7YmsYZXnDR2FWUGnmtG+Fdv/ALJqeUD+CjGXY7SspaQ8mmBH4MEgdyoM2lgMjH4Jx0WTbHHnS0BuyhnaHtawdcqMpwxxp4jzDG8EYyB2qmGFz4i3Bw3OFduph5WkeUABsvZIuU3bIJG26nKMKIY38uMNJ9azFPCAPwnarKCN5Ywh2n29quZHVDIyQMu3xv6lWVsLvMMYkIG5b1KxdQ7oGAYHXZVGpe+GN8rdDuih5okJb1HekQhU+mbO3zRkjqFbmkhbpY5hBJHRXtPM+N4aYgR0VNRJCHEjII7wpiZgmFcb2RECM5wFKw65CXtHm+Se5WFMdTC7dvt7Ve0+mUNdq2z0USLcRyQuwxp8kbryOSXluH/VvONx2q7fzNT9QyCfJIUJmDGNY5vrKCTmOYG5yCAsdcLhJBOxzPO7VlWvbMHdwbnCwVfSyF4ODh587uU1Vslt1xnq6x5dGcAFuo9Oiv5pGhrJI2nU04PrUdkhDKWTI1Bp3OFlGwRSNLQMNOCT3KJndMRss6CriZUsi0luo5KyJLHzSOLck5APqVv4lCJcN3ceh9aoqqg0k1IGDypHaH57AondKVrog5ugEuaFrN0upbWNEchDgSHer1ranaA57QPKPXA6LU7tbs5dFuSTlWpjO6t842XNsrIZHMB1Eu2c7vWThhOoBr9QJONui1qy0tXT1DRKzLc5AyNltsGp4fhmgk7DOyW2kpnG6kNc7AcPZ7VdwiIQGSTDQ3Y5Vm0u5emRpLiNyD0UT3ObCGElzXO6etVwsumHmlz4cCNm5KuOEOD6DiY3utqqipY9lwEQEbmgECnhPaDv5RUVHAaZsszPKjfgOYewrbPBqWmn4hLG6W/dUbf+Fp1ppaddSZraMweu1NGefTnEqPvWWj+66757Psp96y0f3XXfPZ9lb0i1/B6Hwwt7U4z/AFJaL96y0f3XXfPZ9lPvWWj+66757PsrekT8HofDB7U4z/Ulov3rLR/ddd89n2U+9ZaP7rrvns+yt6RPweh8MHtTjP8AUlov3rLR/ddd89n2U+9ZaP7rrvns+yt6RPweh8MHtTjP9SWi/estH9113z2fZT71lo/uuu+ez7K3pE/B6Hwwe1OM/wBSWi/estH9113z2fZWl+Erg2h4btNqrKWepkkfcRERK5pGDDKewDfyQu3Lmnhrz8G7NgZ/51b/ALPOrRwujSeatd1NT0hxWpWaXvMxLkFK9jakvK6xwn4OLXcODbHWyVVY2Sot9PK4Ne3ALo2k48npuuTtZzPJII7cr6K4E/te8Nf4qpf9U1J0qakYvGWHD8Rq8PMzpWxlhfvWWj+66757Psp96y0f3XXfPZ9lb0ir+D0Phh1e1OM/1JaL96y0f3XXfPZ9lPvWWj+66757PsrekT8HofDB7U4z/Ulov3rLR/ddd89n2U+9ZaP7rrvns+yt6RPweh8MHtTjP9SWi/estH9113z2fZT71lo/uuu+ez7K3pE/B6Hwwe1OM/1JaL96y0f3XXfPZ9lPvWWj+66757PsrekT8HofDB7U4z/Ulov3rLR/ddd89n2Vy7j2zxcL8ZeJ0L5ZWPt8Mx5pBOTJMOwDbyQvotcK8LJx4RowR1tMH+tnVo4fS096VxLLW47idavLqXmYabzIp9Bf5LiN2q0NTNFKYy3XH0yexLmHcqMBpY8bgjtVhBVStcY5RuOriFNa5cc2fYKIi3WEREBERAREQEREBERAREQQoiICIiAiIgIiICIiAiIgIiICIiAiIgIiICIiAiIgIiICIiAiIgIiICIiAiIgIiICIiD2P8Y72D96lUUf4x3sH71KgIiICIiAiIgIiIC03j2PmCgHb+Ex/wCVbktc4pjjldSNkbkeXv3eas9X8krU/M5lUQeL4cehG6odh7G4G62artRcNcXlbeaQsBNTmnfyseX7Oi44luw00gjvVrlB6TFp+aVkydHFlY0EDXE1xz8QWIuoLJ6KQN3ZUNJPt2/esldmlnFcRBwZKc7+wrbrRn/mbDFM6AatA0k4wVO+kpquMvZhrupIWIirXNbG2ZvkjtV/u9gfC7GruXNOYbEUEsbQ3AdHr1aXepZ21Vwq3aJ8Nla3duViKet1N5TgNXeqjQ1sVYKqNm/XboQrVsrarZAeW5zwQW5z7VBUUrH0zmuZqL98dys6Ovmq5cva1ocCxgxjBHf8qyralrnsjJBJGTjsWrJrz6B1LLrB1ADZRUwZBX85pDX43xstolhhm1A7scOzqFrFdD9zpA97g8l+nKTGUxOGdpqnxinDyRzOhIXk4aW6ZGgh2wB7VTb4udJy2tI2yD2L2oq6KCv8TfO0zRN1+V2dn71hfT8WlbsZc7RQV1mdS1sbpItRwSMlnd8S4lxXwfU8P1PNi/DUjzlsjd8eor6JIjMRLuh3WrX2yOnq4p44+ZTAESQHpvndaaWrNJVvSLQ+eiMjOdisvZb/AFlrkayKocyLOSOxbHxHwS62MkrqVpnpnkkgf9WT3+xaeaGVsZkONOMhehTUreHJak1dMv8A4So22OKmtx/sqRmJHEbMWhWnh+5cRyTOow18jd3AnCxHV2+6zvD98msdeyqi1aej2jtCW2jMIrvOJW1ysNxs5/s2FzAdg7sVtDnsB7zstz4kvzOJqGkiEb4QyQuc5/b0We4Wt1ldbSYRHNPjTIXdoWVtaa1zLSNKLTiGpcP8TQWWKokLDJK8+S3pslw4wudwlDhJyWjYBg/anFvC0lpmNXTDVTPOdI30la3E7A9vQK9JpqRlW0Wps61whxYK2m8RrXgVXRrj2hbyzyYGgbnC4jwzw/XXOtZKzXDGxwOvGMrskJNMGRSPLgG4ye0rm1oiJ2b6UzMbvWZc923arKpooKqoaXxMe8dA5oKyLC0SuPYe1eCHMwkY7oeqyiV5hjpLZSRt1NpYNXU5jCiNNDJOx0kETw04ALBsFlKgh0zd9+1W74casnYbhTlCRlHQkZFJT5x0MQUEMvKe+AxtjEZyA0YGFWyYtOrGewBTMayfU4ef0cFlaGlZQsa3nTPccCTcD+aoWxh1SGSYLCM5V3I2JuAdn9Fa1dI+IMlL8B3QKsStKF0stBMdB5lO47N7WlQ3CN5qPGWuPLP5JUjGSMqQ5wL29re5ZMiOpj0uA6dB2K2d0NcIL6mPGdTTlru72qq8WujufDtQ0xjx7XlsmN+vVZB9I+B72ubq1HZwUDXaHGJ42/arRbEqzXMNKtvDUL6aphfK5k7Rhzx+WCchWtVwe+l5AbtgEvkafOW11NVQWmqe+SQRk+Y09qvrVO2ugdK+ABmTjPatfWWjdSKVc8msdRIwhjSD53tACv6Sx1kjAGjzWgAHuW7vaG05kEY0l2NuoGVJFTRse6ZpyXjzR2JOpJyQ0O4WOpjpC7STIB0PYtWnfNE18Q6nBd7crsk1GaqGVjx5RYd1zm62Came8vAI3II7Fpp6kSzvRbO8mkbLNFmQ7EKiqjFZQGNzfw0Qz7QrCWpkibH+ELmg7grI2+ujq6gSCPS4bObnqFrH9M5c8w1Koby3Fp6oyYMx6ll7/bzBUucG7O8ppHQBYIjBwt4nMKrs1bSOhyvPGG47e9WhC9UxMmHr93E95VI6qooBuoSkYdLXAecUDvKBB3AVAOCqmjBKDYLfUareW4yQ7dVukaI4o8jQ5+6xlrqmwzOa8+QRuO9XlWWCSJzemQ4DKwtUhnK6KmbWzRlwijAGD3qw4lEbHtjiJIaQDhTXOWKpqYndGykNOVZ3wllxjYfNB3x2rOInKZli5xiraG/zVFWuLRENgVXKT48cnzQqa8NJgxnJbuuiOqErnlzw1w25fVUUpHKiOc/hD+9TCJrg45xiPCghbpZDjYa9/WkIDj7pODNycr2bL6RzCcFp7PaqInA3J2+Bk4VUwaKaTBIdq6p4immGYQ3OxK9DT40/O5ASnaDAwnbfdStGa1xwOiJVQQvqbhDGOp7FutE50cxpnYy3yiO8LULS98dyDiMkHJK3RoaLvTPxtKzcrDV6t9LoOIdUQybackFRsjDIC09WynT7CvSCIJo8YLNwqZZA0s6HWWOz8qxhtK2rtIo2s1kFpKwVLBM6F0rQXMc87N71m7o2NsEjy4ZBOGqK0DFjgeBpc57j9a1icVYYzdj44nx5EjTjGVi7qSKaBhGzXkj61tk1KJNGc5J3wtXv+ltQyIHZvVWpbMs7xiUU5abfHpOSTusa8DIwso7Q2laM/kbFYokB4B6dFvCjZaeCKWyB8jNL2HY96wRb+EdGxuc79FslDM2us4p4sa4zupKW3R0MoknjD3YOR6ljzTWUtVjie2Qc1ukE5we1ZCqrOfEyJjdMYPVS3H+yKjnNiwzoAF7WU5FLDTRRnmPOrPcr5ieqWesUb2vjGoOLWraWUjZg7qAd8la/w1TlkAc8EluxWw3G601mibzQXF7g1jWDLnH1BcWpObYh3acYrmWFmbUW+sa90pewnHtWZjke9jSRs4YWsXC8OlrIaZtHV8wnWWmI5x/wVkm8RUTaOSZwkjEL9DmObhwPdhRas4TW0ZZhkcjIAB+U4k96r2PxBY2jvsNZUmnbFPFIyPmASM05btv9ayDSCA7qTuVSYmGkTEoZzK6cRseBpGo6lHDNO0OL3ZaTghIxzRM+V+Mu0N9mPeopYnN0sjfl3U+tTBKGWdkswAbgju7l6SBCSNs9F5HSODtTtt17VAgtY3YA7H1q2YVxKIhx2f0IxsqjEMHR2doUr2OfTs1N0uA2x2leQvYybyn6cjfbomTCI+UwA5APVRlwj32GNgVlHNc6LVGGSN7+1azURc+tqny6DHSxNIZI7DC53afVsflU13RbZdtmjfLqc5oGN8nqqiS4u7OqxMtHFQQwz1NHE59VKGgNcSwM33b7diorjzbdNDR1EUzoo6sx5cMB7ckDf2K+FOZnYjiNzg7Oojp7FdRO0xF3qWHgZHS19fBENMbJsNbnoFkebph0g7HZVmFonZQx+Dp7DvlePBAGe33rwObGcu3HrUDq2HmaGkuc3sG6nCMrrOR136Kl3kuLicjGFDDK+SUhzNLSPjUpPTuBTCcq85bGO3GT7UafLaeg7cqUlpka8dNIGFU4NDTlu6hLwxtefJkGCFOx745BgEtAxgdqsoxplwADhViodq2JxnKiYymJZBvLmeXFmBjBCv2Pi5DQxuzRjr2rGw50h+dsZdlQVdQ+NhMfmvcMaSq4ytmIXz3B0X4QZdkgju7vqVjE1rmOa44AcTlXUbiQ3UN3dfkVrPA+N5LB+D05SESi1Zc7QdwdlTkvkAJHkjJRkjdBxnBVIacF3XbGVdV49vl4B2VLgCQPV1ToCScqpwDsHoMdiIU6NMY3yDujBsGA9Dkr2N7JC9o80HSgGHackAIK2bPJJIAV7bnDTNG05lcct9Y7VZkHVgdP2q4jp5GFlQwHW0bYUStDK0mvlkyefnCrfG5kg32GxOEgqWSgnGiQb+0q51SPA06Xhx39SyaLMhrclpJCs6kvcQexo1rIhjmvLZGYLuhVvKw6cNG+dO6kkp5S2MEadhsHFTir5jWgxjTjrntUT2jkEOiZIAOzrlWxjZHG0Ncc9d+xEJpXAxnUctz5OFQ0glgBHXJVvzDpDBjY7qqnYHTs7ADvlTgXcBIcXO6k7YXlc0Pe78kDqqo24eYRguB3Kiky924OScFQSuGM00rBpDj3lUNjDW7DqeoKklbgNaD2dhVTtLYms6O7yiFMJPKLQ8nSe1UmZzhgxtJDs59SAiGEnPnOwjdLdbiMjGCkDyklyHvxuSQWnsVc74RSBrw4nPYo6BrH1dQGZIDA79gVMzGnWGk7DoUHlLPyIHsZnyjv7FdR1HLJafNdvlWjvLjGCAdtlJIW6gDtgBMC4bU5aSzcsOVb3OpEkFLPgB8b87d2yogZmF0jDscleQQ5B14LeqCdlyEjzI/ydY6+tNDZQScEnrlWEkJIALgGud5IUrQBFK7fU0gKcCcMY6p5gBacaVl43w8p0eNOwwfWsNFiJzsyAgHqVfRNc4nVuDuMKsit8ZIaGnYLyTSwN8nLu9evdpaMdRsFbySl5cADln1olVrkOtgOBnbPatu8FxzQ8Qb5P3V//pqdaW12NJlGdROn1bLc/BY0toL+D+dc/wCbU66OH/Mx1ujfURF1ucREQERWcl3tsNa2iluFIyqd0gdM0PP/AHc5QXiIiAiIgLmnhrfo4bszsZxdW/7POulrm3hoAdw7Zgen3VH+zzqJ6DkMMpLHZIznovofgT+17w1/iql/1TV84xPEU/M64OF9HcCf2veGv8VUv+qaqU8UQ2BERaJEREBE6blWdLdrbXTPhpLhSVErPPZDM17m+0A7ILxERAREQFxDwqwGfwgnHZaqf/W1C7euD+GCvFD4QWZzh9qp9h6pZ/eotGY2RM4addcAxnpgdqxMlbCyOYtY17nDBz2KC5XZ1WGtAxjbKxJJJ3KUpON2Uzu+3ERFLYREQEREBERAREQEREBERBCiIgIiICIiAiIgIiICIiAiIgIiICIiAiIgIiICIiAiIgIiICIiAiIgIiICIiAiIgIiIPY/xjvYP3qVRR/jHewfvUqAiIgIiICIiAiIgLVuLq1tLVW1jx5EpkBd3Y0+9bStC8JLamQ22OmwXFsx09pxo6Kl4zXCYnE5SCQNkDcghwyoK+3xVMLiNj/OC1W13ipZDHzWFzGHBP8ANPatmjuUEgyyQFp6BcVqzDeJy0O/xNgpC1smt0MjMn/vBT3tzvuxapm764y0/ISpeLpKUU87YmfhHAOcR3ggqK6Fxi4fqGjJdpHysK1p+SVLfmhexuD27YONipWyOhBLCcY6KJ9PyJnPjyCd3NKmjka4FrxpdjqsWqSJzZAwtOl/cs1RV0kcWmUkgnAcVrU4fFK0/IrqOteyJrJcOYomDLYzSGo3bJpG+MKp1a+AtYIMlrca1iKG5ch279UPr7CtiYYKyAujxkjsSLY6omFs+4tYTIw5fgBrB61hrhPJVV0EUTmOYRl+o76lkamle1wLMMLerjvlYe6RSvqYa+NrWtAHNwOmFtWcs5huNonfy2h2gvj8h2O9Yi82AvvE9wDHTxTsDSG7OaQR7ljor+ymptTYCJJpN3A7DC2MVEVy5TopyGu2DR1BwpndEbKTNHBSQteDrDQC3PRTscwtLtiCMg+pa9USSNuTKV7HDWXAZHVu4WWp4hBSRwRPMjY+pP7FjarSsovE6aSSeZ5DYHNIe09HDHVcO4pfRQ8Qzw2tpkhxpx2fEut8Sy+N0zaaKYw6jocQO/bC1i28F0lNWxyN8t7Tvk5+NaaU8m6t45nN6CwV9dM1scJbqPVwwAs5UcPx2y1vqzG6aRrgwtA2B7/Yui3e03aCmDKZsYdIQAcbgLSbnU3exxVlDUlz2y4dqI2bjuW3rZmcM/VRENVl5rn65A4MzvgdPUsna7pNaamOendiMjD2kdQvaSa30tndNPOKiWY/hYid/iVrWUD6SNtRC7m0Uo8l4/J9RV5/q2lWP6d4bleOLrebEGxMEs07ccs/krDcENs81YI6yna+dx8jU7Y+rC090hDtt/V6lc0TZZK2PkSiKUHLSTgK1dLlrspbU5p3d5gZHC7lsa1rM7NAxhTOmjeHtc3y2HYrRrPxRWNmiorlSSc8jAeBnUtxpwXEuLMH1rm1K4nMt6TsuQ8ctmn2lXMb26dtu8KFzCxrdtu5U5MZzk4I6LNd44cwgjc52UvL1RhxwOxW0Ujw4adxnqqpS5gOckAoD4HRtc4bgnoreNwhd5Ljh3X1q6FQde4y0qitjbo/BtGo/FhTG6J2US1ULI+a5rtYJGFi23B1XUa536QzZjVdvcyR4e5pAGD8axtfGGNL+WdQIcHDtCrNF4sy8LeU3WXa2v7V65rmu0xjA/KKsRO2TS6IlgLchhVzJXujHLfHnPVZYwvlcCo0vZEfLaep7lj7vUto5mTYHKjGpwPUK550FKDUEaWEEnJWkXOvlvlQ973cq3RE65P5/qWunTMs7WwsLkZeKpZK8MbDSUpLmE7ayOxbDwtca6qoZ454Y2NjwWMaMEt2WAhmhuD4YnHkW9jiIoh+X6ytlt81NLKwMeInxDSQO1bX2jDOm85ZOGtEcwiMf4F/kkkdpV0wPa/QS3S0gNx+xY6euhp3aKj8XIctcOwhXBIkp+ZFIHYIkIz3f/gWG7XZkJXOj0kNBeDuPUsJxHTUz6Z1QWnl4BeAfWsu+YSPYcag4eV6gsdxYA2yvMRxFy9zj1hKzOUW6OR1JhBeYuh7+5U2uqbS1zSIxpf5J9iqqWOc7DsE46hWg/BPb3DfK78ZhxeLc62iZcbfIGjMkY1M9ncufVjS2d3k4wugWq4NqIsyMDCG6WkHqte4it2io5rRiOTygU0p8JVlrHahIyvXYa44OQqdlsKh1VaoaDlSbY6oDY9RwNyvHNcw4IIPdhVwycqVrx2HK3J0VPW0Mcgjblzck4UTOBpWc7hNTiepOFtbrHSVEILGljvarCbh2VmeW/VhRmE4YcVMwAaHnZXbqt07opJnlz+hJVi+N0cj2E5LTgrwOx0KnEIXbRrqZdLhvuF7VRTS1ETWtJIAGAF5QzwwTc2UFwHZ3rYqW52Z55jgYXMGwPaqWmYTEZYUu0RVAePKbsoBksgc7zj2LOSttUtU5wqQY3nJYrOupY3VUZpDmMDplVrYmMMVAwvr3Z2cCThTSj+wpHH+crxlmkjl8YfIB1PXorJ9Q0QSNcARqVuqEdO7TE3IOCVKwgVUoacEDr8Sj5jHQt7N14JmapSOp71bCGWsJYbjIw7lze1bQZByaWVpyWOwVo1ur/EqsTOZnOyztDe6V9PJFISw6i5pKw1NOZnLfTvERhnJJcVOD5srTlW82DBASc+Q36kZPDUsifE8OIGDhUyEtZTMO+WuB9uyxxhrnK2vMbnRtm17lurSr23sLrbTNIDfJ6BY24yOMW+SMaSO5ZqlbiCnAGAImkfIrW/Kzp+ZI7OvS3YAYytGvGDeHEu1NzuFuEtVMZtGgGMDUStIq5dd0L3DAD8K+lG7PUnddVAa2ID8g7gFYl7eZJhgOexZqtLHUZBxqPmgK1tkXLqGSPGY3dVtFsKLemkqKWQtY7GeqyMtznqm5cSJNOnbuU8lvE1S10DmnfpnovZ6N0E5lhALgMEKszEiiKTTRBheA/ruvIWzukEkhLsjAUT6Yh4kcSB1I9auKJj2V8LpM8qR3yKJ6ZTWMy2y0NkfTM0YjOMHV2lW1z5reILYajf8BNoI7X+Tj96z0FE0uaWggE9igv1up6xjKeUODw8GNzTgt+NcfN/U7+X+lqz6f/8ANiaejbPHWVDciGR+p7WgjOPaSFZcQsdyXmnnPPMULZYxHn8KG9+evVZ+l4cppayaWWoqjIzYSCXcDu6K+bw7bjTGn0zAauYZNflF3fn41fniJV5JmGJhqH017oPGWvMlRQMhDiPy8NcQfkK2cACIvIwcYwsXS2Gm8fp5XS1UjojrZzJMgHGO71rO1JboaBgZPYs7TEzs0pEws2wgRDUCGj9qjG2oxeU8HGD2BXbtmOOFZRRkMdI52A8kkKF5XjJmgNM0ekDqp6iKKWJoiDdbj5PtWFuFXopMg75GVRHc5Zq1j4Izy2jAz7OqnlV5mxx0h5TmvaNvJAwqZLfSta4EDV3lUTVrWuadQJxk4VxSVLaqESZ26ZVd09WCdScmZ3JkyRvp9SxNZbZ5al8sDGyMmZolhedOR2b96218DhWRy4zsR8SieI4eY+Rwz2K0WmETWJ6tafbbs5jGzU9PJGwNMLNeOVpGB7eqhrLFPpppntZUzscZZdbsZcTn6lm6u6UtN5LHmR53wN1iIKurulU8fioXbY7VeJlSYrHRbzQSw3OStqo44RLHghr9Wp2QcqN1VJKRyI3Y/nO6LYIrbTnyXankdrt1aVsQgeQ1mGgYwpi0SiayxIgfI4GeYkEeaOingjaxjy0AZ2BVRjHMOehHkhV4DGxh3YCSpyYRDyYy9zt84yFKwuczJVErGugOggF/kryJx5QHRzfJ9qGUxfjGeuVMXEwcw76tlbTAlgGN8rxrvJZl+NuijCcq6dztJcNzupnNyCS3G+FEDy2ktGxVcYe+QNz1GcKBfuDPET3HziFh5Y5uYyNhOkHqs3TujwI3tyzqVHLofLqADBk7FVicLTGVUUplhYwYyNs+xeSyOLHMI3aMZRo0Su0dHbryTGs6jguGSnimOi2ewNYD3K0kedDQzbfJWRqWBkQYDlxGysZC0BrQNwFaJVmFRBxgqoyBg1EAaQvXM/AtJB1KCdmY8E9d0hEqqBvMcQOurZX9O0uLiWBzsqyo6d8cfNafKG+Fl4Gtjp9X5TxsotK1YR00InlcwsIyevcrxsZgGkjsxnvVdOx7HDBzvkFTEfg3EjPTKzmWmET2MPLkYNBBwfWq5ozHLI1r/JIByFRO1urAOG43UUrnMJBdqyOxQLl8jnUsRccuaeqlg0ySEuaOnRa3NWyueA5xDWux9azdJIGDY5z2qZjCInK5EbHB4A/KyrSrgbqa0g96n5oY3AG+SvJWyyOaXPGDjGyhLESwN5pxkK7pImeLPe4ZLeiTx6Tq5gdl3QK35sjZQGAljRkjKsqvI9UbTJqB1nYqOJx5h1P67kYWKlNWcObqw4ZGVRb6ms5umXqDsSrcqOZn5C0ZdgYI6hRSMzSxZdvq2PqUUzp2uY17AWu7QVdYaHDBBDRtnsVEoCxzmOwdTWnGVVDiGndqBc1/RXbKINeG53cT9apY2aB76c4e1p2QRUjWxtdIAWvcMfvVTntc1xx5eMqboYos7uO5VMkfLnkb2lQlatYzmMHx59aqriGxOwQXY7FcCICOIBnblymbBDIC7TuN0yIjo5LWRjAOAQF7IwHS1rcjoV42Bkhe9hLQNlSXtawtaTqCB4mx5YzIbjJAPVR1ERjjawbsJ8vHVT6h5L87g75XkjmyMkY1wBAzv2oLB8XKqGsA1sB9qvadpExMbnRkYJaTlIYpJIBK2PywMkhTMe1xDiMPcNyplCqRxfM5pcD1ccBWcmpspAO/XKvWkudpfs47e1RMY1kj3BwI7AohKOPBpyHjIOw9Rytz8GH8j4g/xr//AE1OtKkyx7Q3dudRW5eCwh1BxAR0+6x/2anXRw/5pY63RvqIi63OIiINP8KHEs/Cng/uNypHaawhsMDsea95xn4hk/EuP2HwPUl98FcvE1VWVjr9UQy1kLhJlu2S0OBGSXYyTn8r1b7/AOH+nkm8GEsjA4thq4Xvx2DJbv8AG4LK8D11O3wKW2rJbyIbU7WezyGuDs/G0oMd4DeKqriTgYwV8rpqu3TeLmV5y58eAWEnv3I/7oXTVw7/AJNVPI2w32oOeXJVRsb3Za0k/wCkF3FAREQFzfwzFo4fspfnT91RnH+DzrpC5x4ZIjNYbJGOpuo/2edRPQcfMAa7/sz2r6H4E/te8Nf4qpf9U1cDczRFhoxjYFd84E/te8Nf4qpf9U1U0/FLYERFogREQcX8P3EVfBSWnhe2yujkujyZy04LmAhrW5HYSTn2LWfCD4MafwbcO27iXhy41zLhSTxsnkc8YJIPljA28oAY3BB+W/8ADmPE/CTwfcJtqcFmXO83yJg531OC3Lw9zxxeC2qY8jVNUwsZnv1atviaUG7cLXocR8K2u8BgYaymZK5g6NcR5QHsOQsutO8FMElN4LeHmSZ1Gl1jPc5xcPqIW4oCIiAvnLw8SGPwhUuD1tUP+tmX0avnHw9AHwh0n+Kov9bMpr1Vt0cvLsnPavC4lCMFACSMdVoyfb6IiybiIiAiIgIiICIiAiIgIiIIUREBERAREQEREBERAREQEREBERAREQEREBERAREQEREBERAREQEREBERAREQEREBERB7H+Md7B+9SqKP8Y72D96lQEREBERAREQEREBcl8NNwnttVw9PTu0vHjG/0S60uN+HjY8P/wDiP/tKYjKtujAUV4orhQlkJ8XqpDmVg7SrZ1XNQOD4XHr0K0YzyQPbJG7S4HqthpbuyugYHkCdu2/asdTTxKaXZeqmFXTyyO3c5hz8iyzZQ+xWSZ2DoljH7lrJc5jXuZ0LSHArLU0vM8H8M4O8MwPySYVKxtMNJnOHQLlbmVDwWDS493atcrqOopZQw7sPb3LZaep59LTSZ2cwHPxK9jghqg9sjNRxtlcmd2/g0qKZ28T8ObjbvVDmnUGdWn6lkqq0TUk5fG3WzPRY+WN0TtTep6t7lfIqaXMfhuwB3PYVlKatlpX6oydHaFhg4uJcHb4zpV0yUxkH8gjcqswRLaopmVEYeMlp6hW1bSmsgfHq6u8poKxtLUOgfrY7LXdWrNRysmiOggOO+FETgmGOo44YJS0Q6mBuCwjopqispWTwGiBbodhxO3Yei8raqWmDnMZsdnEDdQPpqclspf5GkaWdpcStqzllaMM0x8dRGyV5HNcBh3aVDVsnipXmA4cT5XtVlbw0VU0csgL4jlgB2x1WZe5tRTOBBBcFW0brRLW3NZJVNpphl7maie8qHSZX8lr3RzOZmN49RPuV0GmeofI4aZY8tY71YWPucT300TxLy6kyaYWk4yeh+LtUTbC0Qtr/AHe/W2ytaYi+Uv0ulAzgdytuJLy2Sw0NJPTtZV1TMYcOg71l+HqS9wVFW29PjkpTu3V06ditayKC8z+MOALWuLInPbgg+5Z1mLWwtO0OfX/hTxRjamhBkaWapI8bg96srHNLFDVPeSacNw4O80FdLpjJTvljqGtfKGnyW/lDsWL4g4NmltslTafwbZsc2nPQrspqY2lz2pno5tPSPdTeNRY5ZdjA7Ep4ZaqpjjZu9xwAFtdLwfVS0T9eWRRHJZjdxWdoOHqPkg0sYZK2PGXddS19dEQz9VMouGxT2mpjFfOTOdvK3we4Lfo3NLfK785C5rWU1dG2F9RRh8sZJbp6kDoVsPC/EZuULqWXyJ2DJHbhUmObdMbbNqDyWYeTnPkqNz3Ny7V0G+VX5BDAHHpufWozqAfqwO71rKatIlTCMMMozuVPDIZJHNxkD9iiaSWkAddjgqthdDGXKkrQkeAzdvQdR61AZjLlnR2cgr2IOk/CNdgd3eha3d2DzG7/ABJBKmcsZpjLQcFRV2uVgbHE1vk5Kkj8qUSStDs4we0qpjTqwHEjOCr+CvixTg408M0jAADjKkrpxTaZZXfggCMjvXtaTDIIxkxE77LX617rhWviE+ihjBMrz0AHYs4rmWkziFjXzzXJkkUMxjoWnVNITtjuCwk9a2qibEzLaGDzI+ms95V5cCK6ImL8BZ4Tlg9J6ysBJzLhXU8EQ0wyuGNPa1dMREQwnMyuaOmqL5dI3xNeyGMgOx07sBbdWUsdvqmskgMhAzrZ1aFmrRbIaWFkEcWRGC8OIwSQtWn4uZT3+YVcJwXaHNx2LKZm0tIiIZKOOSqax8E4e3ciOQbrCVl9+59byA50Yc3Jx+SemFu8VDSTuir6ElrJcEt7lz/jiwVNHdH1TW5hk8oY6tSmJnElsxGYbXQ18tXQxmCaMknbsJK8rLwXQy2yrjHKePxh3B/4wue0FbUW+nZVU1WRMw7R9gWdsd9bVU1TBcNL9Ry0nqO9aW08bwzi+erEXCkghu0lNFUtfGDs7KsTTRguJfk5xhUzya6p8jRjJJ2VD3OcPJO/etozhjbrsvraxjbiznTENzgepbHWUnjVE6J27x5TVqdI9kdRG9+XEdi26lmbUR86N5cem/esr/0zmDDn1cwsmLS0NAOcYVqFtvE9ua1zalo8iQdf77tWpkYyF01nMZVMHO3avMOGxCrjOHgnCqlO+OqthDwA7YXRuHbPFdbTEIJS2RuQ4dVzyMantBW7cG3QWy7xskcWwy+QfUVaK5UvMxGzOjhW5QVL2xBj49OfKO5VjV0VbTRSufSSswCBkdV0x34RjZIzuzcesK6e1srGuLA5p7DvkqlqlLzL5jmimErnSMcHO7xhetljEbmujB7ivoG6We2VL2vmpInvz009iwtf4PrLWtcWRGFx38hWrXMItqxE4lxPmHAGBsmV0au8FkrCX0dSCOxrgtUuvCV1s411MH4MnAcEmi1dSs9JQ2Ph64cQzSRW9ge9jdTslTVfC96t5ImophjqQNl0nwM0LKeOuqJXBk7sBodtsusvgErPwsTHt78ZWUziWsRno+WKa23esEkcFPPIGDy2gdFZT2+qpXaZoJGY6gtX1fDbKanmdJT07GuePKw3GVDWWigrIyyooonZ7S0KIvBNZfJpbgYO3qTTg5wvo6u8HHDtWT/YgjJ7WrifGdnorLxBJRUMpfE0ZOew9yvE5VYSR/Pja3YFvTCiG3XsQbEHtQ+USVbCGw8NnypDnZuFlp3YqGBxxpkcFrVsrXUzixrNTnnZbAxktVMXv2zg+xc14xLas7ILs3Z7STkkbBZh0z46eNrWnIja0D4li6wvlrGtYzU9zwAFJerjU2usdRy0r2TNwRlUxMwis43Xj5HtLw1uW6cEHs26rRngS1jnDpqJPyrZhcpBa6iabZ8jCBjsOVq0cujJ05J71ppVmGczlM97AS4kk9ilo55QMtjBYCA72ZVi9+XHu7lIyeWKPS12AexazAyOQyvbh7owSMYVxUzTtri9hyzt9axVNWubXRSSeW3IBBWxOMZqZGBwJc3UAFlMYGHrZwKbyZCS87juV9bHktjLgXN2LfarWqjgkjcMkOz2rKWqJnLhZnBb2hLY5V6Ru6dRxAUsUhO2nJWOuJD6kEZJxke1XNrkncNEgJj0+QVTVQF9QGjBIC4PF6EdFnBGQJH4xzXZU0jeXTudnzhj61XHiMeW1wI7OxJJ4zDnTnJ2x3KJTEYeQRjyyHgEbLzBknDHHGkZae9e4Y9jHM849QVQNTB5YOsnA+JEqZYuY52T2KxqRpGhuc46LIlrjG5wd06qJ8PMe0Dt2UxJLE6HS1HLeAW4Bwe9ZVkTWBro4hlv1Lx3KhqY3NaC5ztLlUZXxVABbhmcq0zMqxEMfVVMMYMj3Yecg79FXYbrBDFUwVMjWBrst9iwN9k8YLmQENfk4IPUq/s1lZE1s9SzmSkdCehWnLGN2M2mbYhmRf5apszaGBz2ggNkI2arWW3VFXh1fUB2k7sYcALMQ0pp6dzAMF3YFbGHTFI5wzk4ws8x4NYr3YesfTU8LoYYwyQdHAKi2QmNx1AhxGcq8fbuZK9+zht8SyMccLWgYxjyQpm2xFd8pKVrhGdxk9qxNSxxZK49o2z2brKObHCzUJCe3GPiWLrvKyBkgqteq8sY5g2yckDqvJmg6RoORtlTNjPMY07A9Ffys8nMYaMbbrTOGeMsBUh7QHAnTGdlXEZDGHPAOd9leyOawFukE+tWs3neSOzsVolSYVatTclHNboDSd2jK8hBkcyMYIzvlSy6Y5Ce3psiVBaMNYCN98q5o265CCTkDGe5W7m6gD2hXNFJyy5x3y5VlML1gaXlmNgOqiq8CMYG7uqrMzXFxHktVpWTszhh7fJz2KsRuvM7K2StdCcuwWnYKt8rHQ5xgkLHPl0bAbqeB+ch24d09SthXL17nPLTvlvVRNbpdnORnIBVxHlriD7CoiC12k74zgpBK6iidI0PcBpccYUnim8TnY2zgKCN0mloB2CyEcowC/8AJHaqytCl8ADAHHDc74VzyGsh5odsBsD2Kw8abLK4AkNaNgryWVj6TA6EYVZymFxSPmbTYkaHEnqpQXcpoHerCOZsTCdW2MYypoJSAxrjnbPrUYWiU7iNZc5vk9T7FAYRL5hwez2KuqlLmHH5RCNkDHAgbYwoGNFIBIS8asnZZGnwI86fL9S8yHEM1bkHdVM1Bo9nVTM5IjCQNbguO57lXG7U9vMOktyc+pQtzqDQepUzG6stJB3IyoStZmsGAMuJKtmw5je0nDs7LIPjOtje7oQFS6FzWPI6kqcowgqWtbRQkZ1bfEoYWtwS9vxqeqcXObDts0bKCnn3fqHkscNvWpiZVxCRhbsOoZ19SB4mJwcYPTvVTJWEyaxpwdwO1ekMcToc0FygTMMrpw5rnbYxhVVZliDiHZcTqXlE7Mjm75A2XlW2WSmJiwHZ3yniLd1yEQjkc1rnN3ce4p91I5GunkaWNOcHvWGnop2SFoydeM4WRhoTGxtNK5xbp17hXmIwpEzlkY7hCYstycDp3qSOta1rY2ROa47knuULaKnihDy8ZG7tl5KGRxxVGctc7T8SzXXZcMlrcDPTKt3amg5bk56L3QHOaGuyw7gqd0JDQ5xOwRKA8uOZjSR5Qz/6KGQN1uezq/yT6ljbtBMA2VjstJ7OoUFBzPFy+SR+rOyvhTmbA1stLodTvLizZzT2hTTyQ1UQLG6SOo7irOjlfHSMkOHElTAsdOxwaWmTZ4PRUWXUOvxeRxwcN8l3eFFpY2M6DqACu6dvKZJE/HkDAHqyrSSIwyO0Y053CJWcc/JbM92xDSA0+tbf4ICTZr6Xdfus7/Z4FpE82ljy05DnY9i3nwSY+5F909Puqf8AZoF08P1YazoSIi6mAiIgx98s1JxDY6y0VzS6mq4jG/B3HcR6wcEesLiA8FHhLt9qqeFbbxFRHh2oeSdbi06TuQRoLm57Wg4Pxld/RBr/AAVwnScFcL01lpHmXl5fLM4YMsh6ux2dwHcB1WwIiAiIgLmnhrqW0nDdmnf5rbq366ecLpa5X4eo3S8G2trQSfuo07eqCYpjOyJ6OZ0N2oa/MT3ct3ce1fQHAn9rzhr/ABVS/wCqavkgFwOoHBX1vwJ/a94a/wAVUv8AqmpycqK2y2BERFhERBpvhJ4Bp+P+Hm0RmFPW07+ZSzkZDTjBaR/NI/YD2YXOD4KfCFxVNbrdxlxDTvs1ARgQv1SOGMbeQMuxtqecjPbuu8ogip6eKkpoqaBgjhhYI42N6NaBgAfEpURAREQF84+HoE+EKlx+aof9bMvo5fOfh3BPhCpsfmqH/WzKa9VbdHLAMqSFjiS7GwU1LTCWoaH50Z3x1WcvdFT00EL6fS0PG7e1Xmd8M8PrlERZthERAREQEREBERAREQEREEKIiAiIgIiICIiAiIgIiICIiAiIgIiICIiAiIgIiICIiAiIgIiICIiAiIgIiICIiAiIg9j/ABjvYP3qVRR/jHewfvUqAiIgIiICIiAiIgLjXh6OHcPDv8Z/+0uyrjHh7eGv4dB7fGf/ALSmvVW3RxyUZYoNZjOprsOByFO/OkhWjwtOrKNmzWy5MqYeXJ+N6YK2K2HmcDXCIf8AVyOOP+/lc3jkdFIJGHBHat/4MqPHeGLzG7zm6j/5crK1cNK2brYbhHPZqPQ/JDWghbPA8t3HVcls1VLBQQSxnGAMjvwum2SsjuNEx+cS48pq8/UpiXXW2YX8jtbs43KwN6hpoWB8k8UTnZ2e4DKzLpdE3LcOvQrRfCTRvNJTXOJ0L5In8oRStDg4u2GAq1rmVpnCkVlEASysh1N73hSGthlpzMJmCPoTkYWiVczzdxR0dFQvkY5sRdyhu7q44x03Ct7pUiGjrYaODVRNqhIwh404HUY64W0UUmzoVNeKSDDvGonMJwfLGyz9FcIphz6eRj2g4dpdnC5JU0tNFcpaxlNF+BtTahsOkaS/vx2rMcK1vIvdE5jWxsr6HmyxtGG6xp3x8ZVbae2YItu65qjqGgjOCpMUziNMWJgNLXluyx0MrGaA1222wWT1NAyTgd6yrMwvaGDmgbBdGuYHgxbyEDzif/wrNNqSYZJIxqc3AwO9Ya7XLxKvjw0SteDqxvuP/wACgtVZPPfJ5hC6KCSNo0O7DgbrSd91IZaeFszI9RMZMgc8t7u5YviLhwXWtpq6OtIhpt3NB6Ab7etXtQX0s7I3v1Nc7LRjoscZHRXWo5Eh5D4+Y0Z219CPqVJrM7wvFsbLioqJaqKB1PI7QHAOhkbgkBXz4IayKGaBoZPFnLOxR0M7K6mE8kZjqWHTjGyeLuoXNcXHW8k7nZ3qSIisbImc9VjeKYVOt1L5FQGAFo+PdV0VRNHBpIcHnHku7FXNJokfXt2eB5TVY1HEVG1rZKh7WOxnKtOZ6IjELtzZJZpGkkD1dFioQ+nvbXP8nycNHY71rC1HGcAqnwxO1jrlvasNU8eVMj3NjiaCHAtcewLSulaVbakQ2Wasqm3R88xDGMyGg9CO5YqSkP3QF1t0jIyd5I2OyQO1apUXKsudQebM5xld5uVu9j4ZdBRF8suZnN8kNPf2Lbl9X1ljzc/SGz0lcaqjjlY7yXjYdu3VXMbucxzQ4OwQRvnHtWAIfb6NnP8AwcoaRgdmDsfjU9qnZ4o6LpPK8OJBzlOu50ln2sEbdxjUdiO9SlhjHTUCN8qNjiyRgkbhmNvarl0ofHpDfKO4Kxs1qhi0xksA9arcxznZA3wqYhrkGrZ3RXojHMyD02VJlZjXuDskeS12y9LSCC07dUqWlhLhvpJ2CPD+QC0bEfImTCwutPUVlGYqVwY9xxqPctfvlJDQW2KlqZCQASWt2Dj3nvW0Me5ugP8AMJxsoblaqe60wZUtz5Q3HUFaQq51T+OcQGNjWBlup8NLGjAdhbLBYIqarNwjjjBA0xtPRg9SzsFuZQUgpo4WBjTkgBe1TY6q3SQthMb/ADgR2lUteZnC0VjGVjSCugmE/Mz1aD1AWnXumN1qagERMrGyeTgeeAsrbayvE5ih1+Q5zS13fvlY2W3VEtyfJUhzGZ8lzO9TT+mcovvCjhW6VVDWOt9VIWtLsFztw31Bb1XxivpGCbQ6N/kczGVhqThygOh5kdK/q4nqstSSDJpntLWh2Aq3nfMLUjbEtXu/BVECJIphGXMIAHRxWk+L+LMn1EB7Tgd5XXb3TsZBCRjQ1+TjsC0jiK2Q/h6xm8bhlmOxb6OpM7Sx1aY3hp7Oo3IBVQaXZwq5ITDp1HZwzsjjpZli6Zc6n8IwjAyBus3bK/kxgOaS13XHYVhdZcMdFc0TfJma6QB3XSqXrmEtsjjgraOWmlAIeNTD1wVoNypJKeoex7NJBIIW4UUxNHGzzHsPUdqtr7TR3CmNVEdUsfkyj96rpWxtKJaSe4KvuXhaWPIPYjSd8rpVXFMAZhnosk0kOBB3B2KxkXkkO9eVkgdTQe9a16MrdXYOErqLpZo2l34WPyHlbFRPdDXCOU/g3HLB3LjPDF8kstyY7OYnkNeOzC6/M9tRQ86M9W5BVLopGFFVIX1bWBudJ+oqXKtqdzpZOY7qBgq62V6xs59ScyZWHvlt+7NDUUxdpe0AxuHYVmCcBQUzdnPcPKc4/wDorKVnG7nFrqJmNlglkMFVGdD8HBJHas/BxBdqVrIobiXRt3w7dOJ+HqiaujuNva0yacSs6agtRrbnX0PkVFrezfOcZykxWeretp/yujUvH1YyQeMQscxo30nyis9R8b0VSwGoa6EE/lhcMHFUmXaYQN+1ZG21816Ejp5QyNh80HdZzpUt0axqXr1dguUja95fT3R0VPoLnNZjfAyvnS9zNnvtbIx7nsMp0lxyVvLqyWfMVIHMAGlrieq0q+RQx1bWxM0uAxKP77Oc/sVPVxReNSb9WNPReBVaTjdesyD5IyfYizJ2WJhmMrznT0BWyyTxNaX4fpDug7l7Z7BTzQNdITG5zckg9FDdLaaCBzpJHiLUAzc+UO1c1pibNq5iql1VRtrI6lz3Mcx4cwd5XnENzdc6+SqqHiZ5AwRtgLE6YKx72xcxzG9HOVQiinge1rtOh2MdpSK4lnuxdXVOOqFpPL1ZwrA7HKvKmE63Fu4acEq0OFvVCsFoZ08oqjGQvct0nv7FTnAKkATnJ7FcU9S+OpbJqORtn1K3HVeg4dsk4GRfLzHOJ2BKytoIbXwhjwR0IJWtukc5253U1LPJFMHMJ2VLUzGE1tiXa7ZXtNPiRzWgdDlVxS+M1JdjyXEkEdy5CbpVB4dzXgD8kHZdC4QrjW0ztectHU9gXFqaM13dmnq82zYJm8uNxac6htlWZjZt+TgDcK7lqIQCeY3GMNUEWqaFsgAyDg57lg3hbug7Y5dwNs9qkdzXNa44JxthRysMk7JOjentV2KcNHkkjfbCJW4OY2+T0OXhTwsYzMnUAHqqC8mQt0kHOCVLGXFrgXAtG3RBjpGBwEuNg7O69nw+fOkuA7Cr2aFsr4Y+jS7KkfA2Oogd+S+Ro39qkWIslEZdfKGW+VghXTaaJr8M2e7cd3sV8YyXnptlQMBkayTGMD5CmZRiEr2ktywEYIwe5W7o3SxY2y7O3cp3SuiYSD5Lu9W7HF7SSeu6gW/KNM2cSNyHAaSO9UMAEbMRkk9VLXyAsbE12CCDleRSFwLuZjCLQ9e9joy0MLSe9WrmtJbluxyCMKR8kheWu6jtSWQl2DjyQkC0mhZqjAbsCrIvaZtndDt8qyEjsgOj3GDlWDonENdp7evxq8SpMLKpfh5JGxKpZnB1YJK9ma4vLc7Edqgcx4Jx1Gy0hnKXPKDgMdDv3Kkua44Jyc4VDcmOU4ydl7HuD/OBygl1NOppO/YqeYYg0fldUc0EHscSj4HB256BBKZ3BgBwM9FbtLpJdTvaq5GuwB1ASJrj5RHXb2IPXtLSMgYPamWtw0HcL1+QNHbkKsNbkhzd3DyT60SuME0+toz3qxlq4dTdUzGluxGrosvSwCHGs+SR5pWr03i83Po4X0or5Kh+00WrIxsAcKK7ltmbbU0jWxuFTGQeuHbqR1SJWOLc7rBTW9kNqkaIYWSRU5c+INHMa/LvKz3dFlofJZK0+dpafqUzEIiRr+vYQpo5HF48o47u9W7WEsc/rlyljDtxjA7z2KFhwIJ3xvsFdNe9s/ndAArIN1POTletLzIdyd1EwZZbVzGgasdu6qid5QA3GMlWUcpeAGj4irmBpALiSewhUmF4lcvZqGpo6AbqQOIBG5GFA4BrwA/AI6FVh5a97R06KFoeTyiKmlkIGWMcQfiWsz3e40duhnFbLzJ2agBACxvlEDJ+JZuvjkfTVLIW6nmN2B3nC1i3n7nMfzG1dXrYWGkeDgZ69dlpSIwy1JnLLQXavp62ETVL5mc5kcjXRhoOrG7T24ytqlaXANYTuevctOpjLWVMEOmWUeMxyMBYW8loI1DPsC3CoJjOPNDe7tVbppMsRWFxqHOa7s05VdHI6PUHxghxPQKGpdlzh2OV1QPw3lyN2O2U8FlxI2NsbnhuXEbhY10TpHtLPIa3rnqsi5weHAbb6V4YwIzIdyNlWJJhBDJynOETySRjfvWQgmZLTZIHXG3arBkLmzB+M464VdtxHUTsxhvnAHsUyiF5UciPdxAcOilbJDqidzGubpwVA8R1DHgkF49Stnxjl7EaMgDT7VVZeONIGTc14bH18pWc9ZbDbQ1tXFnXsNY2AWN4oGiyT5c0tGkE+rIytWuUkL6bx2hZRy0sT2NLOThzScDJ233WlKZhna2Jb7S1EcgaIHsfgdGnKvHzcqm8sE74OVpdmLmXSiaQyGpfTudUMjGkY307DtW3TMzHG1x1ZKrauJWrOYKwRinBLQdWwx2rHGPkkMGNTuzuUs0RZKxmHAjoQvI9bXPlkGog4HtUJXLS5rGAtGhm6kqWCaOJ7TuHgjHaFHLIfFyw45j9zjuXlBNh+l/Rp2ChLNvjaXylzsHOQrJzml7mEknvV1NJHz9bMu1DBCs6rS2VobsMjOVCGKqY+XTTNa3L2nK3XwOuL7He3EYJup/2eBaZWj+xqpznaTjIPfhbR4GbhA6kvVvL8VJqm1gafyo3RMjyO/DoznuyO9dWh1Y6rqKIi6mAiIgIiICIiAiIgLQfCrNTQWyyS1eOQ25O15/wSo/et+XI/DvX0v3Hs9rdIPGH1ZqSwHcRtjezJ+OQfIe5IRPRxWSm+6FRUy0URETCT6sL6m4E/te8Nf4qpf8AVNXzTHW09JbuTTkNz1x1cV9F+DW409y8HVidTvDvF6OOllHa2SNoY4H4xn2EFXspRtaIio0EREBERAREQEREBfPXhvx98CDOSfuXAA0DOfws6+hVw7j3iG1Dwj1eIW1c8FJBSNAAIZI10r3bn/4jR7QURPRz2j4Yu1Y1nisJY13/AFsmwCzr+HrPb2smvlx58jR+LB2WIvvFt5kmfTse2nYB5se5+Vasahznulkc6SQ9rzkqYjKmYh9rIiKGgiIgIiICIiAiIgIiICIiCFERAREQEREBERAREQEREBERAREQEREBERAREQEREBERAREQEREBERAREQEREBERAREQex/jHewfvUqij/GO9g/epUBERAREQEREBERAXEv+UI7SeHP/ABP/ANpdtXFfD/G2X4PR5w8+Mlv/ANJTXqrbo43FJzWY/KCtn51EKmFzo5MdCNlcTsOzx2rRkgHRbr4PX5hvEHewux8WFpQ2W4eDd/8Az1XRHo+n/eFFuia9UNvuLXQxRZw6OVzHD1aium2SRlNHHVQOOlw8sfUuH1Dn011rA1xaW1D/APSK22wcZyUeI6oaogNsLn1dKZ6NqamOrrVTWido5BBON/UtF4jpLrXNhERH4KdsjQ7cEg5WTkr+XapK6jdqa9mr2K1pL7TTGF8k+h2fNcdlnXTwtN8tQitt1tVxqJJG0/Nqzl7nNdt6gspHwpJWW6RzJaTnc1j9LWnThudumd8raLjdrbGGTzVEUukHydiQtZh4jgoLs2aCY+KTt8oEZ0FTNLT0IvHi8ksl3lljkbJQamx8otDXeUz+aduiuKC1G31T62umh5zYxFEyMYbG0dgVMd3fWVLpKaaONrj5zzjb2K8bb45ZnTTVLaksO/lbfUs5i0dWkTWei8oL/wCWWRROleDsexZ+ibW1jneNS8uF24jZ1HxrDRwR08LnRhrWu6YWZtlVqgAc7fosrYheMszFb6WFji2IF3e7c5XjhH4roaGiVx0h3QqmCokmY+EENOnzz2K6iZyaiOKeNr8M1CTIwfXhKzlE7MRUGr0OEjSJI3DSSN9PevY4Y56YOja09Dt1zlX4c6etmFQS5mMxuA6DHRY+ec2+V0UbMtLC5rR12ySrSiE0LJmwayQHsdlo7CldVtmpml0Jknj8rb8lU2urpbtSzZcQ9mzm9C0qOtgqYqZz6eUAO2Lj3LOVoaLW1dzrbn4pBM5kkjwHaOg7lnR4PLfO0Vd1uRLdPktYcBYGGkvEF6FXRRmUybtft1HqPap6mycR1koa90kUB6a3dCt4mIZzEy110FqsPEdTTc0TU2Pwb8dFrsNE+prTDT5cXO8nPaumQ+DujjiaauoM07nZO+yzlu4WtNvrXTMgGouy3V2K3r4hX1Uy0ag4JrIKyF9WdPbgdVs81Q3ha2yVVTMXuL/IYe1bFWPY1pe9wDwcN9ixlzoaS4W7xSrLXvlBLBkEtPes5vNp36LxWKxs1B3G0dyqQKmjJaQWtLT0Hcs1Z6VlO9tfTl0TAM6HO1fUVhoKO18NGGSRjap++pvXAClhv1JNXvkjc+MudgMPRoI64XRGP8rCc53b+yVk72SCTycfX3KeUO1tJBbkbHsWt2yvdOHwR6TKPMHeO9bAyoNVE0BxDGbHPXV3KtqrRK7bGI3sdqy3Cm8ktO53PyK2Y7OA4jHTC9MuXFgdgLC0Nay9ewGJwd1HQ96oeHNiczV06BVQPfIHMIGwXmpvljOduqrC0sY2QF+HNOpq9iqsFzHt6ZcPWsgwR6dWRnGfasZO6P8ACODvKPQBaVZy13i+819OIzT4iyNWtv71juD+Jrlcry+mq5OZDguBDQAPaq7tb6urrItTZHQOHleoLKWKm+5M8Biomvgkdy3kjfCvMRhETOW1NoIqhznxRtHMGdbCsI+NzawRSs5flbt78LYbLQOt7Z4Wy62cxz2ZO7Q45x8WVb8R08f4N4JZI5wAcFz9JbdWE8XpTK6Vz5I3MkDg5pOCNvJICvqmNob4z0BxkDuWKp2Tjn0xd5TngjPdsspSVErtdHUxt28pru8JO5Gw0CeNzJBpa4eSSsJdeHXVPDFZLE7L2DOkHrghZSaqa2QRh7SXeY0qWGVsEMkQyWyA6h1ylZmsloiYcYqGOjxG7cs6qAfIFtPFdkZRltVTvBjOzgDuCtXwA3Ue/ovQpbmjLitXll4RvgHIV0KUuZHMx2DndWo/GZxsp3TkAt6Y6OCmVYbRRUjMlxLjluc9ivYqenhe57xiNzNLvesLY6ioqhK1rgGRNy5xWdGJo2tmYCxzd8LltmLJw0O+W3xGrcWj8G45a7vHYsSCRsflXQr9SQz2Sd+wNK0HHqJAx9a58MZHrXZS3NCsrhnmq+jd5IHqVm3G3cruDBbsV1MZS7b532XZ6eST7g00msCMxgFq4zp1A9Bj1rqtDVc/hSncTsWlnyKtlWet4HicfsVyra3HVb4T18nBV3gaR3qekOad7IZzphcfiVUbdMbRjoFFUnMrIwdid1P3KUTGHu6xHEc0VNZamZ8bXlrCG5Hasuud8YX910jqLbQQlzYZAJJnPDW5H5Iz1Kra0RG7TSra1tmsW+1wVNLzJoxrkJd7Mq9pbTHRuLml2/YSrCkvMj6GWWCgkdDS+TM/UAGnOPjWcjk5tPHIHbPaCB7d1ak1no1vFq9VMrzDGXxEamjIWiVlTJXVss8gAc52Tj5P3Lb7s4Non4fpf+T6ytNdTzxSFr2EOPf2qmpO+F9ONsqS4k5ypqZ4jkY8jUA4HHerfod1lbc2knkijmyAXgHHVZz0at0prjHJA2aOMsJG7SrxkrLu2OKo0ujj3ZgfldxXkdvp4G6GjLPyc9VDz6O3Qhgkawl2dK5LREzs3rOIxKGmtkdJNLQRU4c+IkTTO6E94WAulJPRvaSGs1E6X42ctir7xXyQyy0VKzyzlxyMrVKi41FZG5la3OD+D7mpSJmUXxhK2yTOt8jJnNE0r2yNcHdAR0+tTSeD6uiofHH1EYjzt3lXVnuL2SSxSxxPxF5Ln/EsvRcS1rKCopKmOF0B2aDgkesK82mqm2HMZGcuVzM6tJLcqPPYspdaeGOoDoj5Lzkge1WLgI8tbuD2kLWtswqiDTjJGy9A3Vc87pWNbpDWt6YCoaR0Vh7jysqeFvkZUfKPXKuaR0b3BsmQB3KJF7SWuarbzQ3DB9ayttrbhTNnp6fLGk4JASCpbTMjjiJMZwtts9qa97aiRmljhkg9pXNq6ndvp0z0YmzQVIqS+o1y6NxGtxpi6aJ2YywBvcpmUcMMpLBh+NypmbNPU6jk4XJa2XVWMLVkTBMImgnS3XuqT+Dike0kubvhTyytjD5O4aOiiEsT6R5wdRCqutxMSzU0gl4yT3KBtYyKpZHK7JlBA9qtZJsvEZy0Y2wsBdpqoVLIIRlxGWuV60yra/K3GGaOrqY2xnLoXairitdnxXcDTOD9YWm2OluFNU8+WcgHq3tWxxzOqZt9tJyotXEprM2XtTcDC4ctmov/ACu5QMrXtG7c76sKNgcXkP8ANb0KqfNGYtLQBk9VCyOoqTXNLc6IhufavInshg8l2twO+6jmcyOMxNc3fclY+qrhSxPwAJHNwB+9TEZRMxDL1ID3xnT35UJa1rcbgLF015aKOMzPblo0k53KvjUeMxtDdIacb5SazBFolOyRshIzhw239S8kc3US7GeijJDZXaQCBkEq3nI14cSPX3qMJykadT8NYW6T07CqpcnYkYAJwFQJjFC0F4ODv3qKSVrI9zuSpwjK0lZhurqQcqCXOXyAdexXE00RbgvAJ32XskTtLctw0jY9606KdVpE4xxlz27PPRUFnmOHVX88cZjG2wGVZPZg6AT3gqYlGFLMyYO2x6LIaWkkacnCs4xpk0gde1Xzo5Wcp8Y87r7VEphbNaHFwA3B+RI4QzWCdwcquma59TM7BAdjPtUjWFr5A52/dhMmFmQ+Z4cdiD2K6HkzMBIw0Z39iuaaOPWCRuOxRVHlVMn4PsCrlOEr5G6Gvaclp3+VYP7nVVLOfFX05OSWSPb5bM792/VZIxksOg7o5/8AOyC3YnvUxsicSxMtJcSXiSSF0kjDG6cA63MPUd3aVeud5Jxu4gA/EpZptQaO0HAVDmZla3GM9VbOUYwkjw1uM4wFSXv0Ycdj3Kvxcv0tHUnrle6GuaHHI7AO5QlE0tOx2OF4x2CN1JynNbkgY7VS1rmkkAYxsiFxTvaZsjoevqU75MVEDWHA3cVCwRtw7zXk7pBJrnOcaSThVmFolevZu1xJOo/IrgMGjIJ1Hf2KOMBzgQ7OB9anAIeGjtOcKjSFu+JzHhzc5Jyd14JMSaXnBzkK5kBLi0ghpKtZIyJRkdOhQXTZiG6c5Ge9SOeZoDGW+V2OHVYtsul5GBn1q5lr46YGEsOo4IcEwjMIHUzppiMDSO3OEczSGxhzjg9e5Uum0ta5jsuO5yqqdssxe9rthglWQuGPjjj0uOT1BVwGtdCMjZ26t6WEVTcPGzehV1y4mgRl7sNOyrIhifvI5uzWnBVccPkyT9HEbexVMgYdTWkmPO/tVYdiN2RkdAAoFrTtGp87iRkYVDdMckeDtk5CnlgZNG0RvLBncfGqPEmsfpa86uoypFrd6Q3OkMLH6AXBwJHaDkZ+RYplluMWnQ6hZGHa3M0Eh5HQnb1LNuPIlcHPyAO5VFpmphIx35WCDtkKYtMdETWJYmktVS26R10r6cuDXAiPOXZGN8rMeWySIb+rtV1HTYhaW7hjezqFDHiSVp1HI6DHVRNplMRhXVzAkayPJGNQCteXrfFIHbYzn1qiofqqJd9x+SqIniFpikccdWnHQoLmeBwjL2vyT9ajgaeZpLcFnnHPaq4Z/wAFqDsloxgqhrWnIfu8jJIPXuQXUYz5Recg4A9iOeZjl/XVnCUUIc3d/Tc5KqqmYYzfAc7IPeoSxN+Y9tFJBESJn7hhPUKxtNDUMbHUxSSUldAPwU0MmlzfjHZ3g7HtWV4lpebX0RzpOkZOezC8bC0lzW7PA2Oeq0icRsymMyvI+I+KwGtfxZWN8k//ALPSnp7YVj5uNeLo5dI4qq9PeaWl/qljZmjSyJ7yx4J0nPVWnLDqnSdxjf1rWt7d2d4jwZr4c8WaTjiitLgP7lpcH/6Kt28fcZSO0t4lqx36qWl/qlj/ABMGQt5hY3Bdv24UcrOXBr09uxCvzyymJZtnG3GZaeZxPVNdnYeK0vT6JSfDXi0N1v4sqWs7zS0u3/0lqP4d7nbkntyViLjXyEmBpwB2gq9YtKvM6A/j7idv/wDd1UR3ilpf6pWr/CRxQWEs4uqM5xg0lL/VLm/NeW41bKkgg9oPetYpKvO6JWeEri+keGniiodluralpf6pWEnhY42/6viOfP8AfUlN/VLSHFxxklx7z2L3sVoqjmluf31uO3NI+EUucb/2LTD/AO2tWq62ruVfJV19VNVVMvnyzPLnH4z2dw6BW2VJG3O5VsRCszM9UhaCB/eq9s3El64eqZJbNc56N0nnhmHNfjtLXAtJ9eFZjcYA6ql8R2xscoROG0u8K/Hrc/8A5xyZ/wADpv6teffa47x/0jkz/gdN/VrVpYsYIOVAY9XZ1UYhPNLb/vs8ffpG/wDyOn/q16PCxx8Tj4RP/wAjp/6tarHAD1KnigBfgEADqU5YOaW1Dwo8e4BdxJJ8VHTf1avabwk8ZyjMnE9Q0eqkpv6paWGZeYow+WXOA1gyVsts4Or6uIS1r20VPjJB84j9yraITE2lfT+EvjKOXlx8T1D3noBSUxz/APSWQt/FHhOuLgWXyaCE/wDWTUlMPq5Sjp/uJZGkW6kdW1LdjJjV9fQLyvh4juVNzZJPFKdw2bCMnHrWWYjqvGWdn4qvtsg1XHjmqMg6shpKX+pK1ybwm8WzzBluv1wDCccyop6TGO/AhWpyUHIqsukdLI07ucSc/KqpJOsTfJGMZU8ys3lsdd4QOLTQOirOJ6x+vySIIYYjj1OYwOHxELTxWQ6wGtwM5z25zuc9pVWDJE8O3wcZVhJTYkJycBWiMqzOV3UPZ5R6nvJWKJySVcx0800hY1jnFUMja155g2b1yrxiNkPtlERUbiIiAiIgIiICIiAiIgIiIIUREBERAREQEREBERAREQEREBERAREQEREBERAREQEREBERAREQEREBERAREQEREBERB7H+Md7B+9SqKP8AGO9g/epUBERAREQEREBERAXD/wDlDuLTw3p6/wBkkf8A0l3BcP8A+UOP+jn/AIn/AO0pr1Vt0ceDRVRGVuOa3zm94UjCJI8A9Fj4JjA/WM6h9auHZa0VEfmE7juWjJ5IwsdgrYeBahtPxVGxxxzoywe3r+5YOUiSMPBB7lTS1LqOup6ppwYpGuJ9Wd/qUT0TE7r3iOldR8S18Th1frHsIz+9Y5rtOy3HwhU7XyW+6xjyJ4w1xHbtkLSCcPSvQnqzcV5rIqTxdk5EfTSrXnyOIy8kDpurGOQg4yriN43ypxCE75SCMnOU5ocCO1WwIc85+JVMydgEQnbI7qM4U0VZOyRuiZ7QT0yoASwAEbJEzmVAA6k7KtohaJl0+zTAxtpZX51t1NJ71fxufTTlrh5vYtcopXRNYHjy2gFjgtrdivoufH+NYPKHevO1I3dtJ2ZWGZk8AkBIBbuB1WRgiYyBk2ZHlrAxpJ6krV7ZV8uUNPQjA9q2a3GN5e2R5GXZbjsKzieWV5jMMg5oA5QOH6MjbqVpxqpJOIJoXjy4+oPTTjdbw5jmB7h5bmjyc9Vqd7oHUNy+6DGgzzsy6Mb7AZJWtd2UvaWmiMdVLTPDTKfKx0yr+2zioj5MwwWbFveO9YJk08FHzaYM0vBLmuKydvcHtGPxjWawR2jtCraq9bMg2Dkyfgg1rGvyNugVF2nkFO6Ru+3Q9i9qC+SgLz5Jf0I7laVksj6Zscw0MdsD3rH912KFya+iY98gBDvKcexYW78W0IjaZKx4qWSbiPoW937Fka+2xT2qekieG68rjNVBNS1L4pAS4HtXTo6dbMtW01bdd+OKqu/BUzdDAchx6lYEXqt5r5TUSGc7Ndnoty4VtForLbitawu0Z1Z3BwtRgs9VWV00dHTvfHzSGnGwGV0UmsbTDG8WneJWsNbUCrD5XueAcu1Fbhw1avH6iarliaYZGloaDuPWspa+BqSijdNX/hpg0ZjG4BIV5Cw2uItYGsxkBh7c9yrbVidqprp+MqoaR9FBkSGMB2lr2jJA9q2ahe4NBaGlp3ce/bqsDDcIX0sRmDg7VokAG2CsnSx1MFQGxeU0ty0DtA33VYtlM1wzJjcZA/OzvNA7la1LnxgvaDnVjop6eaVzACA2Rw8pvcrsaSwwyN69pWd16MdRzPqaeQAFjhsD3qdlLI1urIBPUK8p6ZtO06RkHdeuJawntWUNFiIwBgYzhWBYGyBwaDgq8MujLT5x6K1jc7JJGO1XiVJhRMDpc1jQHYxjKibI2mYxzwTk4Le494VycNqJJMEgnIBUAjbI5xcWtOvIC0jdSdlXDk5bdpoiZnOcSTq3b8q2WthjlpXF7dWnJG2TlYq1xCGrkLXNwRq369FnGYe0O7xkLC8YlrWcw0Rr5YJ31GrznYDHN6K7FRT1UrJQ4NewYeDtgLKXOBokIdGNIOdWFiqqKEwlxbyzsCQOvcmVmLqrfmkwZQ53NL4XDsG2yuKKeR8WhpYJo+oecfIpImaiNI1RtOnA7u9Y+tZHBUsqWv8AIJ0k93/GVKGFvdS6qElNW0hhJ6OHTPetNfSiEBznavKIwF1quoIrtQSumYA4syxw7CudXC210da8RRtPMPQepdGjfwc+rXxYTT5eT07QvTGzBOoAYzheSmRsp1NwW7Oz3qIkHGrtXSwZSxVppqwRsDi2UaZO7C2qWqjBYGscXdDjsWo2yeKmeHluou2we5bjSClmcDDIC50eT6iubVjdLFXKpD7NdYw3BDG5+cFosYBAd2reK+IC0Xkk7ljf9Nq0iN2GAYXRoRsrKcdFcU5ABVsOirY8tK7GS+2zut+4VqTJZWwnBax52K0AOGnOVtHBtziy+kfgPJy09/qRlbOHSrXIHUhAOdLiPYr07dFg6KUUsod+Q7zh6+9ZonIJHdsVMww8Vs066877MH1q67VaUOS2SQ/lOV2ohFgrjsjA+SekfTMl03KYzh7iCxjnOIf17iF2JxDQXHoBlceqKeC6cRXComZqHMLRpcRkfEstXTnU2h08NqcmZlQyqs4tl1t9DUubTxQuwHNPlnX1z29yvqLT4jBgHJjb+xQPtNC/SHUzfJGAASNletBZG0aQ0N2HsU6Oj6vO7TW1o1MMDfZfwsEXbqysLU1Di52okg7D1LKXBzp7lIcDMTdlgpj5eM+tVneV6xiFAGSszYabxi6Qt0+S06nepYYdRhbdwnA3lTVOrQ5pwXHuVL9FoZe41bnzCBj3Nx1cOxazcrbUyPc+nlMrWnbfdbIaFtQ99RTTh4/mnqrXkywREPaWl22e5UrEJmZap91LhBAacuexrj5RPUqDxsyBrXZI7T3rZ6wRSRuEsbDpHlHGPkWoag2UloyM5GVbCOrKzu5MjmxNecx4OT7FluS11NTcpri54GvtwsUKqGpimfKS1xjDRjvGFsFqhbQ2Vz6mXTluoHvBWOpOCGFnoo3TOYZA0NPXuWIka1sj2g6m9h71sDmtrmO5c0Tc7EZ3IUL7LPRuY+ZocwjLdO6tW+OphhmUrpIC5vTuKh5exzsR2LOsYIn6HEAHcKllLEyR5ezVncFWi5ELGmpnShoYxznH1LO0tiYIjHj8PnVqPQBZCwUggifUvAO/ktPcsnNT1NdIIGN5cLjlzx+xYW1d3RXT2a/R2uVtcQDqiafKPUfEukUskcNLE1w7MYWJbbWUUJ5OS1uNldU0hnLXHsC5725m+nXlZMStJmd/fFuV7qIpzpyCArWImSCdrR5XO7R2bq7Y4FwbvsDlZ4aZUnymwt84EZPtUEkRZNhoGk7H1K4ibox3noo5Hh7C3/rNWDhBh7rA6N8ZjZlmoAq0pbe99Y1047wM9gys+9gmjIJxjBHxKCR5YDIGguBxt2K8W2RjdYQNyXOLslriAFMGOil1YySMY9qnkp2RjbqSDleub5T276sAjZVysjEj2xyAjBz1KicGPlgjG2dyVPOwy0bmYIcOpVs0ubINY8kDGe0IZWlezRKGgY1Hr3rC11PNUtY2IuLndT3LYZ6ZxlyDqaDs49ikfG2OPEYDfJ2yrxbCs1y1pljbBFHzi5zu/sWQjjDGHGrP7FkmDmMa49dKj5BBJ7+qTbJFMKGPOTp/m7+tUOLnloc3I6qtrXB4AGNt/YqXMdvpBAPf2KFlLGc2NxJAy7oVjq+OpfLymANf3uWUlGacYOHY3VMrw5uzQSMZPb0VolWYYyC2mOJ5leXS4xkrMzZjgiY4hzdGPYvYWCVjCezqpHx5YC47g9qibZTWuGNkAycZxpH71FpIwSMq5k07gEAlRF+luNPmqUKGtc6QOxjAUwqJS3Rvpa7ICgM5I6bpzSG431KUJmS4LsAjpspZxG97XHIdjBx2q1DiwF3UE9SrhrXOeC4dirK0JJIsNAjJztlTvp8M1bnLV4InCZocTl37FLyzLJoDiGjYBVythjpGYj1tGHNOcd6jmcHRMOME7lX76Qsc5pJLcZzhWM7MADBDR2q0SpMLbAMjWnt7e5TsaCx7iB6lQQ4OONwNviXsbjktwSO5WQnaW6sDI22SFuQc48o4wohknDc7KWFmWBzs+pVlMKzG0RuDuvYqoqYiLJyfJySOxC3UMYOd15HUPZSgai04IxhRlK3cS1hA8rJ6r2PyG5xg4XhA6A75zhVud2bdFZC5pqloeMs3Cu21DRKTgjPQrHMPU/3vVVRTatIHVVmFolkW1MZ3OvIOMFeTmIR5Die9W7JdzqA+RUcwhjtPQ5zlRhOVtK4Od5OcHZVyaXHVjUemD2KJ3kucB3KokAjBOcK6j12HAYaBjqApmSvpHhjSHxPwD3q1DdTznIHqUsLCJDk7KBkaerZG0xsBHccK4Y5rXl78b9qxoYIpCM6mHtHYpoZTy3A4O+FTC2WQa+JmXB2A7dYX7p6BLEYzqDiWkdyvnPa0EHzWNy0d6xxEU5OxY9xUxCJknu0hjxTtDnNG+Nyrmiq5p6tj5hpAbnB7dlHTUlNSVDs5yepVVXHGJxI0b9/qVpwrESuJ5mcxzC0deuOq8jeSxrO7OVasIfsXZI2GVcMw6POoh7VXC67ZVSMgIaC3I3VuKxkUmpuC4t656Kk1Gppa4bOGHY7FZtpGtc94ky07AHsSIRM9ljcbrFBVSTuO2noFjWcQVNyfyo4sNzue1ZCotMMnkvdkdqu6C301PsyMN6b961zWIY4vMrynAawNByHtwSpBqIjkA2b5KiH4KcAeblVuIAIY4gZ+QrJtC/h8552wW4wCrWGp5z30jzkRDLCe1WE1QYeYQclvcVYUda5zBJM0mUSbOHcpiqs2wztykFUxkrmkvjwAVjZJHQytYH5JGSp6+Rz4Ii3ZhdlwCxdXVQzyhrXYJZpyrVrlW9sLarmdLJkE6mHqqoKw627NOdhlWcs0McuOaHYGDusXVyyMqNbThrei3ijmm+7aao80tDnABoJJyrE1lPM51I6qbDpGcuGVg5LrO2BzdiCMZJ3WPYHVUxkc7APUq9dPG6J1MriWonkkcBK4N7xtlY+YhrzuXDvWULAezDQNli5GguOMrauGSMOzuq9eO1U6NsAboGYG/ar5FJdg+peNz1wcKQsGlUOcegOyCrI7wjayFu3Ojx+sFZ1pLaSQjY7ftWGUTOFq1zDam1dPjIqIgf1wvfHKffNRF88LVEVeZb1cNq8bpsb1EXzwvfGqXAJqIfnhaoicxyQ2w1lPkNZPCST2yAD5Stgtlqtc7Q+5cQ22CPOTHHVxlx+tczRJtMkUiHZHcWcM2I8i0sgmm6c0uGPbkq+grLddmie78U25rXb+Lsq2NA9R3yuGoqTGVojD6RpbxwpSQeL013tEbD1Jq4/25WQdxTwxDDo+7trdlukhtXGf3r5eRZzoxPivzOo3i4Wt1ymdTV1IYidiJ2nP1rGPrLe4NcaynyNziQe9aCivFcM5rmct6+6FE3U0VMGHDb8INlDNnDZY3NezHntOQVpa2DhucNjqY5CDHlpwfjz+5ThWa4hm4hJ4u17JRGSdyPOCtHiKPLg7XIHdvQquoqWPcWQ9O/uUDad5wQCQcq2yIiZfaaIihqIiICIiAiIgIiICIiAiIghREQEREBERAREQEREBERAREQEREBERAREQEREBERAREQEREBERAREQEREBERAREQEREHsf4x3sH71Koo/xjvYP3qVAREQEREBERAREQFxbw/TCN/DgcAWO8Z1ZGfRLtK4h/wAobrw4e7xn/wC0pjqrbo4+X0E58proj3jfKpijEUpAeHxO9atC3U0KncdM47loyXxp3U8hZs6N3muUD4y8FoHXosjZ44rg51DO/D3jMLj2O7vkypRZqinqX08rgzQdioyNiZm/eDV7OtRR9vdpOf2Ln4OSD6l0Lg0MprlWWuSQPZVRFwx34wfqWj3CmdQXWpp3DDopTj2dQojqtO8ZWpznuUzDn2qaugAZHUR/i5G9O4qzDtJ2VlVwMA5JVxHLG1vcVZZLhgHClYwlwBPVSLjm63aRsD3quJ7op2uAyQchW7yAwNAw4bqrWNIz1UTGSG9GeF8cVTAcOewFzM9Csvw/djHKGPxp6Ed61Xhiop6x5t9W7S47RP8A3LIV8MtnqmsZu6Eguz2tXHqV3w6aW2y26vhNJWiRuOTIMtx2FZi3VYkYwnqDn/1WGhqGXCia0EEadTV5b6p1JMA4YB23XLaNnRDo1O7nxB7Xgk7bdVZyUramXDtLpWEkav2LGUla+DyYiPK3YT2O7lfxeNQPhc5vOa8HnvH5B6j9ytTopaMNSrAyluslK5oDGtLgw/tWZhi5NFBLE0jOHZ7gFXerIKqOarYczxxEtA6nqsPw1cKusmaKlzI6WFuhwPVxPYr2jMK1W/H1dX0ltglpXzRQB+t5hxqx27kFaHWXqRtLTzy3C6l0jDLyy5pw3sJ8nbO/yLp/GVpluHCNfT0QMs5jPLYOp9QXMzYbvNeRVVFkuBoRC1jYhEdy3OM+rdRp4xutad9lbr5Nb6OtjfXvdJJSsnpueRraTnyVrt0p4pDa699TVSsqhI6XAGfJI6DHrWbqLRdqyetdT09UJHRlxZLHguORgNHyqY8PzyUdvpjaLqWUoeNoT5QcQcfUtKzFd1bZtGJQWCyi5XGgFLUVLKeqjfI6J7vKGkgfIcrsFJQ09vgZFTRMa0jS4kb+1aHw5b6+HiqGtFvq4IhEYyJY9LGs22Hr2C6Q0xOjcWu3O2FlqWmdoWrWIRQ0TNbmkZzu4rG3C1U1dIYY8BxyRkebhZOkkMLzHM7SewntCjuLdLuY0ggdre1ZRldqoop3s8XkDCyJ25/nK+jqqjxqNtJMOZghzD3AZwrihh0yTaxk6tTd1cGnhjqG1TYwHkb7+tacyvKsobw6W6yRNZodHhpBPVZ+B51/hGlpI21LCXejjmovHaKNkdW3t78d6vLbWmse9kk4e9rRsB5pSbZREYZeWVrBk9Vb1D5HDUGbYVMxLXjJ1DGUlmOoNDcA7lRBKykk1EjSA7GxUMY0tJkyR0V3VsZoLmnym9g7VZTSlzBGXadR7ldC9a3nNY0dyx87ORKwHc5xkq4pJ3xkNOCANlJVx+NeUMAjdInEkwjdoc0ODiH5G4WUoa4B7o5dsHYlYSSORnJfHI3bzgVJOQ+nDsEtf5OWnoe9TaIwiuWzzRMqInNdvq7Vr8tE6KflSjLHuyCVPSVs1HSQMneJZNWnHc3vWUqqcVdOAw+V1aVg1anBHJS3WNrmkR4O/YVjbjF45HLJSua4xn8V/O3Wcu1M9lG9pcWlm+rvwsbAySOGJwcBg5xhWhCSklbTUxikJwRhoPesNeLZIy6tfqc2J42c0ZwfcstXQGolZO3BbH57Wr2kqAx/i1Ru45LCRkOCtE43RMZ2cru9LUUtW6GZ7Hudvlqx8cflNyw9cZPYt54rsVQY4qhjAcZOWjqtSgkGiaGZp19m/cuzTvmHLeuJQsa6O4ta0A4dj4lsLHPoXMEA3kd0WtGQ+MamtwQOiuaSrndVxSuc4tjdjT3qL1yzbDdqWpFirppcZk0gBvtC0KFx1aCN+i6IWm6Uk8DJdJazIae3tWh11I6mlPXC00eiJU6gNiVUO9KOmFa2RhfiRrSW+tWx5kbi05Dh1W8angpyroE9hU1LUSUtSyaM4c05GFYCZw3UjJC4q8Wyiauw2ivbc6Bk7MaseUB2LNQV2mmdE4+XjyVybhq8SWyqAc7+x3nDh3LoFVUM5Mc8ZLsOBGjfK16w5LVxLaKNumki9YyqjVQCblc1mvHm5VhC+puMTXNcIIcdB1U4tFIYdDmkk9XZ3VFdvF5eKttJZqqoJGGxn69lyu0uDKPW97cucTn2ldDuvDzq6iNHBUvjgecOad9lrDeAa+iDvFqiN4HRju1InDWuMLZo1Eb4B7VHI7DXN1b+tWsdZJFWSUdYzlTxnoe1eVc0LaaVwOlxacE9+FaZ2TEbtbnkeeY851l2CR24WMOcuPeVdyuIiaC4asZVp0XM6nrRk+vsW/W6hkjsEbGMxLJucHdaVRxc2eKPte4NXTqePlRsZ2taAstSVqxlrro5qfQ3ymv7QrqC4TMl0TaZo2jdr+hWwvp3y0Mk/iwlDOp7VhaOjhvBlhoWnngnU09iiLxjdM132YTiCqp5KVzaaN7JpT5o3GPUtTEbtejSQ4dRhbw2CKC6hkpaZIxgs7ilwoqVhbU8vyju7Cr62OiuGv0ElG12iojBaW7nuWeq663VNB4vzfwejAd3Fa42ATVEz425YxW8z/wLoQ05ccj1JasWnIt5XthqHCOQPbnYhbFb+JNTmU8zdbSNDW92VrT6aSJgeR5JWTt1O4QtkY3ytY3IVrxGBlbpRtZLpjadOA7JVtTv5kUoY7cbK+rKjWxrTnYdSsRQNe6vLGOA1HCzr0yvXq2zh/Zr4ZWk53Bd0WwBzgyNox54Kt7ZTBsYzgtA3KvZ2aXvcBtpAAHeuW05l21jEKqgPdqYXaZHOyQO5ZChpGOy/R5JPyKzB585mbjmABpYstTubEwjGnPlLOV1tXUksMgfF5h8/CjY2Zhxq1Bw85ZCQmYadShw2IYJ2IURIjlOimiO4eMDI9iopHgTuZK3dzTue09irEjHvYzB271OSGuDjECcbKci1fCX07GAYe05z37qF8Dmay7JBKvQ3Vh2fK7lI9jnkDIxj5EyLR0IdBqOxwOqh5rGPcXOGoD5Vcz072RHy9SxfJ5zg0Z1g+UpgTTzEEs041b7q2JdOcYA7VdCmAlIlfuOiPhhY7yM7BE5Y8SvczBODncFHMc/TLr1aQAW9ymlYGPbI3HLdsd+ipiDXN1seARtgnqrIRhz2sAByG+pHOONBfpPUZHVezvby+W134QbkjtVu+qa9rGyA6htlMIyGSTJ3BwjXvONXQdSV5I8F7Q3dRvnDGuJaPjKthEynY7WHDA7sKkNOhxcAAsXPcqd0D36g2RvcVhbjeZeQWMJbkbbq1aTKltSIbDJdYKDd78juBXkdzFS0ylzWx9gytAM8ksgc95JHVSCpkDS0PcGlbeoY+vnLeJa+mZ5ZIcOuypZUNlgZ5Q1gb4Wlx1BLOXnye3dX9NXMbO3Jy3PeonSwmNbMtkweo3K9e8uaD2epYn7sxueWtGzerlS66CR7Yoh5PUvVJpLSNSGfY3m7geSOqyFIWudjOQeiwNPcmNyHOBPYqxdBGSQ7GDsqTSV4vDZXBj5XSZ2YNlLTuZI3W0+V2ha/S14mc5ods/tV5HNJRM5nnDOPiWc1lpFoX9VJIDloGD5BWMldK5mHY0h2Cpamse1znxua5ukFYptynkeWOiBDjkK1ayrNoXZ8mR2ncLwbvy3u3VVK980uksw45VbGeU7yS0nvUkbqI86HHGVctewNLQ3s6pG1sbg146qAHQ3UQdgq9U9FwKmPlRsA8pu+Vb1NTE9ha1m5OVXI2MNjkaNnDBVg7DZSwZU1gmVYewuD/53RSSsdp1N3HaomgOAadi3fC90nlnB+LKthXKWFryHAdoUkLHAs7Oxe0oD3ta5+nIwFkfECdGJDkFVmVohBHG85wRtndRFuo4+VZJ1M+JmQ9h37VZVDRC3J2c7uVcrYW+lpkDcY23SaMsfnOxVEzZS0PYQdvkVk2WQSllRLqa0dFeIZzZdCVjXtGoZJ2yrhoLpiMhue9YSdnjtYynpml7uowstFBVOjMcg0lgGR2qZjCInKVoc15GoZz0UuA2FzDjW53TtCieIgAWkh3U5VEziZS/rjbKourkLubpI37wvIXhhJczJG6oGeY0g743KraWgvJ6+tIQuC5ssgccDIyopcOOS7bovQ5jSBjsUT2YBwcjOUSoOGvyM5XoLtEjRnV1XjiHuyOnRU0rnGcjOe5SrlLrLXMJdu5u6oeXAOIOxKkAAL9QwwOxnuKrcxrWNAyQSoWQ5MjBnYgde9TQMDzpJ7MhW+g8zBOAp/F35Zo6E9QUkhI+N8enWMnJU0cDXPYHZy7s9amhhJYeZvg5HapH+VA4R7PB1NVcpWlTQxeLufp0P6H5VY1NuFG8vZ5Qc3JB7Fn2PjniLomZc4Zcx3Ye1W1TE2bBdvsRj1KYthExlRLStmtrSBu+PYrndc58FUGavMOMjdbqx5+4VQx8jgGvcG6eoC0asjc6QE5aCD5RW+jDm15Y2qeTOXudknuRkjpJXOkd5OOh7V7Kxsk40+bncrydxa5h0jSNl1xhzIeYHOIcPJVUH4Vxa04AVEoMxOkg4GThVNc2ONoA8sqfBDJEuFIGkZJ2yrWSJsUm3QhTQEPiDSQQvXsaW7nygqQQhp4BgucAfUo5mR9QN+5XdPhx3PUdUmjzsACAOqnIxBBPqVDgcq8cBnA3Vu+PBx3LSJFjXfyOT4v2hYZZqvDRRyd+37QsKq26tKdBbnc+GuGrPZaKWsvNw+6dZbWVsUEdE10Wp4OlpfrBAyME4WmLPcT0dfR/cbx+t8a51rgmg2/FRHVpj+Lf5VVdleEeGuGuJX0lvlvNwp7vUCT8E2ia6IFoc4eXrB3a0dnUrU6Kjlr6yKlgMQlkOGmWZkTfjc8ho+MrL8GUdfX8WUVLbK3xKsfzOXUYzoxG4n5QCPjWLt0dFLcIWXGeaCjJ/CyQxiR4GPyWkgEnp17UGVunBl6s1B47XNoGQlgkby7lTSue0u0hzWMkLnDOdwD0PcVHWcK3Ol4lfYmRipq2GPJgDnNAeGkE7ZA8oZOFtHEPE8MEwgNpdarna4WU9tD4oqlrqVwDgyYPyNWHF4eAd3EY7Rd3F0td4YKy5QVxhoKbxeqrquCTS1sLY4y7oQCScNDe1xAQaoOCbw2tuNLNGyB9BKyOUy6gH6phCCw48oanDfuXtLwReKy/1Nqp42P8AFq00U1TqxExwdpLiTvp7enRdIM0NWy93GEPnguMtLWU1U6rMmlj62ImEs/ILHEtPfjuKw1vo5avwg8W09NTSsrau5S09FcfEvGIqaQznIdsdOobasEt9hJQadLwTeKbx81UTYG0lNJU6nnaVrHsYdOM9sjTvjZW1Dwrdrjbo7hBHSspZJHRskqK2GDU5uNQAkeCcam/KF0ialZR195muVnrnQM4efDV1LaXxEV8zaiMuczLCBgOYM6cnTkjdajSy2i78HNpJ4brDDZ6meqfJTxxyhsc5iY0OLnM3BYBkDfV2IMfU8D32gobvVXCiko22vQJhM0jWXSBmGOALXYJz16LXF1O88ZWviWx8bzU9I6jfVGCWIT1bnOl/shpIDCcAgbnSuWICy1liMvPAz+T+9YlblwDb6q4S1sdLBzSOXq9XnJM43WrWLTiWV4btsdVWGCdmGPbhrsdCsrcbfU2l+DC18Z2a8BbVZ+DLi2aKpewMAd5ivrmY6aB7JWgu80NcuW+pPM9nh9HS9Xis7w7WOiLwdAvV1PEEREBERAREQEREBERAREQQoiICIiAiIgIiICIiAiIgIiICIiAiIgIiICIiAiIgIiICIiAiIgIiICIiAiIgIiICIiD2P8Y72D96lUUf4x3sH71KgIiICIiAiIgIiIC4z4e6Kas+D4hjc/T4znAz15XuXZliL3TwzmnMsbXlurGoZx0TON1bdHylDw7cZSAKeXJ/vVkIeBb5MMto3knoML6KEETcYjaMepV6R2BTzyph89Hwf32laKgxGLQNeT2LXJ6idta4yvc7ffJX0xdYBJQzjbzD+xfMlybprZxnOmVw+tWrOVV1argbff6OrBO0ga72Hb96zHhBoWwXyKtj/F1UWSf77/8AAAtVdksOOvULe73/AM+eDyir2jVNTY1DtGDpP1BJ6rR0adQ/2RDNRu2ONTAf5yx+CHYdsc4I7lMyV0M7JmdQQfarq7QtE7amMfg5xqGOw9oUqrHVhuO1SxuOAe3vUClYMDPerCdxD2BxPldFQCR0Xi9BwguoJXscJgcPaRpIHat9gqpeILA6SpLWVdO3D8dXNXO45DGOmR3LZ7RV1Ao3yNlOlzdLmepYaseK9J8JZvhOvcwyU0jjpbuw/uW01MUVVTNlYMHG+O9c1oK5tPXNcAWxh266JTTlgYRh0MoyFy6tcbunTtld2+q1NNM7c42Pathp6uqfTONO/M8T26mHtaMZ+pasGujqRKzGM5WSjmfTT09U0kjV0WUTiWkxls0shMXjjWO1YwY+0AdVqzKOGnLwxoeyok1EuO7XFbZ4xJUYdoyRuR0wMLXq6mNvrXzYc8O6M9ZV+rNU2aTRJy3gvZgkDtA7lmaWY1NG1++gNOfWsDEIKyqiMXkZGHAHZZala6AcgSa2jPXtVLQvEtfr+ZaapslFAAyTzpZNyFcWS4/2TPSzVPNnIMmoeaG9yubkKSrij8aLmtjJPVaFf+KYIGupLWwNJ8l8o7lesc8YhWZ5ZzLYuJOM6WgL6WkfrmA3I7Fi+A33aruktVVCZ9KcnW4+SPYtFoKymju8Zr2ufFnyjnqu4UNxt5oYjTOjZBpy1oPYr3pFK4hWtuacrmohZMGAbj2bhYxlc6KtfT8pz4ehVhW8WWmjrXA1WrbcDfBWQsj4a+jdVQnIe44Pxrn5ZjeWuYnovKiKnMWkjTkZBHYVDT6GuZDOS0twWl3avHvfFUODvKjyCfUvaiJ10xJHgGLctdtkBQlRUSw01WTOR4rI3S7PQKSgZTRzVApmFjHY0HGxWGuda2SHkh7Oc53m9dK2OiDqqhiDSBp22G6mCVM0jATGSC/GxUdQdbWknBGBt3ryeF3lB/knOcq1Msj/ACdWHZ64VlVzC4l7s4LBsSVBUOiYQ5jepV1G+MjdpxjoO0qGQNGcAAdx7FbKMDC15YzA1bDPcpXYgkbqwR0UEQMTs41d7u5TSF0r9Qb5A3ys5mYlaI2RzUj5HsEQxGTkqOtpZaUtOcxHp6llYpPKZp83ZT10PPpHMG2d8pNs7ERhrbA18upxOnvWStVVLI6QB4dp2BPcsPJKKdz2O6g4IKmpJfF9UlMMg9dXYq7rMtNCJnzuqHaojFnR8u6wrnl9K4iLzNgM74WZoXtnBjdseXpOfjUU9CIZiWgDIwR2EKYlC0paVkQfNqJ5gALSenrVjNbTPSuAzrZvG7tyrqOUCKdj/IfSkF3rz0/Yr06XNaGPxIBq9qmMksZRRtu9HyKnaWPZw7crm90s3id6kif5HOcdAK6TFpfWtnjOk41e1Yvja1NrqWO4RMwWnyiOrVrp25ZZ3rmHMpbe6nnc5wJY1xbjtCtgDFVNcDjyllCXzVnlgua4YwP2rHVbIuaeW7IDui7I3cstqsk9M25nnvw10Z0DvdhRXG1SXCnlqDAY5mk5ZjYjvWAZcWNZCHMy+N3nd4XQ6W7UdXboSPxmjfBysptNJWxEw5PJHJQ1Qc3bB2VVU+OobzYmEOHn5K2m9WxlUJJYBsCS5vaFpskb4ZC12fUumMTiWOfBFkKaLDRntKix5W/1KQHB9itBKZrwCN9s9Fs3D3Ej7dVMZUfhKY4Lmu7FqmznZUowtazlnasS7nR1Vurads1FUkZPTOcjuWYgaMYBcCT0cei4JbLxV2qYS00hB7j0W62rjqaow2cASg+dlWc86cw6U9srCMMyCdympzmjUMbrXqTjq3hwjq3mI5wHO6FZ6nvFvrRiGeN49TlWZwjkzGzSOPLA6ojF0pG/h4d5APymrQqy4sqLdy5G6ZDgA+td5lp4Z2ua5oexwx6sLknEPDEtFe5IoWtZT6+aHH2LO94iHRp1merSpjlu3ZgKAA6sEHK6NT8PUWmOSQNkPXpsp6iyW+R2sQM8noQFj6x0cjFcP2GEQRz1EbubnU3fGFtEbIn4y7D+gJ6BQRghoLQOmAFl6uzGmiY+OQSagCcDplY2tmWla7LyeF9Dw87U8FzwSSO1c1td1nskcszXDnTOO47At94vLvEaeEa2tbhrtIXMbjGIGSNkeXRxk6Xd2exTH9WylpxLGT3OY3iSs1Eve7ygT2LO/dmmk5bH5jJOXk7jC1ao5ZOWOyD9SjMz+Xy8+StZ04lRmnV9M2tm5J0sc4kesK8onQVlK91QGYa44c1uCFq4zqydld8yFsADQSSO9J0+wuZhzswxEuw7AA3WwtdBQ26GOSPMm2c9i12zQyT3FnLacA59S2e6RxvY3o13s6LG874TDHXCoY+VmHNLD2DvUdpo3TVeokN1Ow0qCJjHVD2uwdI2Wet9G50lO+MghpyQpttDTTjdtEMjaZoa5wwBupKW70r5WU7zid7/AIi1Y/Ek8UjXjDsdcLE07B442RufI3C5ojLqmcN0qKZkbmys2I3OFNzCGtJbnHTCjpXE0gfnVqG7Sq3yP8VOhupzBnHaspaQuDOxhy7Zw2UIe2VnlHfsVMEkc8Ic9vlkZI7QqZHiECRzcwHYntCYMr3xYvaHZwMdV7JEGx7ncD5FaPqeWzVG/wDBjcZWN+EsLqh0MzTnHnBIrMomcLummkdVOgc7LwdTfW1XsUpY9xJwAcELCxVYqKkzwebjSCOwrIB7mAZAOoZKmYTlcVFU0twNsnAysbMH+K1D4QTM0ZaB2qt8BkfFlx1Zy1eSzNjqGu1hpPknCQLfxlktFzyfwmMFvcVE6tfpLgMdijndDGXiPGnOSrOWugp2nmOGSMgFaRCk2wmMp0kPBOewKJkr4xsO3orCK+0k0oha8F+VZ1t8EEjhCNZBwcq/JKnrIZuSQgsdjB2zkq3lqI42Pc9wDQc5WBlvculsbW+W76lia2d7mkGVxJ6q9dLupbW7M3LxHHr/AAbOgIysLUXqpmDgXkA7Yysae4OXjiOmd1vXTrDC15ldmt/B6CPaVDPVGbSB0arfOOvRVcl+kP8AyStMRCm4HEJqOF6ynke7GF46NzXaSFOR5qK9DyDnoVSQWleE4U7SJmyuA26FXDagsZpHQq0aw7H6lWY3DqCqzEC5jqX69shXcEj3SEuOx7FYQgM3JGSrl9UGRgMHl96zmuV4nDPQ1cFNC0k+V2BUV3EGG6AN8di1wzSP3IULnl7iXbkqvqoyt6ycM7TXh+t5e7AxsFcQ1pkqA98nLZjAK12Prg/GrkTaWCMk6cqZpCOeW6UtS2OZhDg7bd2e9ZGWsZpY/Tkd60+hhB8vWSB0V3JcY4Q4B+ot7MrntTM7OmupiN2ffVc57SDjuVHO5soa1wGrY+patJd3upi9jtL84x3Ky+6s72aS/B7wpjRmUTrujtEJHKLgC1uVi+bE8PzjWDse9aa681Ogs1kk9uUp697PKe8nA70jQmETrxLb3PY3JcQXnBIVq+RktS18YOBuQCtcmur3gknc9yQ10wOoP0jHQK0aSs6zcIZWlw0nBb3q6iqZnvJa7boMdq02nujWEl7yFIOIZQ7TC3LR03VZ0ZlaNeIhttdxBT2/Ec7ml46gHdWc1/p6ynby9WsnYELSZnz3GtMjgA5xxuttsNtp4WEvBkkxk9wSdKKxkrq2tK8qXVbqLmwsELR1LysVBGZS982qVxOCW9Fl6iQQseRiSMb6SsdT3F08r+XBpbjoqQvPVdRCajrG1URa0NGwI3WUhndIS7Plu3JyrGNz341YxjcYUxAaWu6ZVZXrGFco1vdzBpzsCOihw4yeTvjqqtTgCDv3ZVdKRJNoORk9iqlG2XD3nS49ArhrA4nLTpx1V4+gicwOjzjorN7xFLymOyCcHKZThFUR6DgHOrGFVK2OKIbknG+6uKuJ2towNDd3ZVhK5j2O7nZGFMKzKoNDYNTDueirog/XrIzpUTWhkbQx2GtCvaOdjYy0/ldqSQuomtfI9ukeUARlXgpQ8dGgDfIUEbRgOADg0dimY/kVMbzuCMY71m0WPiQc93MyATt6lMym5ZyHbDfCmmOmuLx+KlOcfzVXNpDCRseiTIt2SYa474HUBGYOC04B3IVDJ2M1MAGXDX8RVDWh0jiCRsguAwB7nEYYT1XsgbFE6QOJAGAMr2DyoXMf5WDhQVeRTOa0HAOfiQYa4V5pYC2OMmR/71qdWZn6nSnfr0W5XKljlgjqGBxBGPJ7CFpc0mmSZhJOT1K6tHDj185WT9IjBPV3XChfIC1zMZ28nKmGhwwRjO4Vu6J7iA0glpXTDnRsfG1hafJcQclUP8mTyDq2UsjPJa7TjGxVJkYwadJyVdC5o3B7Hl2Rgq4LBIxx6ABWdK9nMeOnaFeGQRvzkYI3CznqgbG4taACRheyMdExuTjbcL2CsLtJ07A4VcvlSanDZV3TCCOFoA1Dc7hRVEAazWR1PRZMRNDA/IJx8is3wTVVTHTwAvllOGsCmJWiGvXIBtLIM7nGB8awa69cuB46Dg6tZM5sl3qWt5Te4hzTpHtAI+Nc0m4bvlMwvms1wjYOr3Uzw35cYVs5aVjEMYtnfx7epbKy0zMt8tPHS+KMfJQROlbHggAPLdQIB2OchYNtruEjS5lBVOA7RC4/uT7l3D+4an6J3uRLOWbj29WChhpLey3sEIcGTOoInSjUST+ELdX5RHXpstYVw6hq2+dSzj2xleCiqndKaY+xhQbJWccC41HjNdwzYqmpLGMdNIycOcGtDRnEoHRo7Fr1wrGV1Y+ojo6ejY4AcimDgxuB2anOO/XqvPufW/3JP9GfcjLfWyHDKSdx7hGT+5DK5tN8rLMJ20pZonMRla9udXLkbI0d48po6L2tv9xq7nX1zamWndW1D6iWOCRzWanOLjtn19qj+4l2EjWfcyt1u81vIdk+zZXjeDuKHDLeG7wR1yKGX7KZFvQ32rom3EZExr6V1LI6UlxDS9rsjfrlgU1i4imsUNfA2ho62nr4mxTw1bXlpDXh4xpc0g6mjtUZ4Y4gDnNNjuYLfOHikm3t2Vo+210eddFUNx1zE4fuQZKt4hpayjkp2cNWalc8YE0DZ9bN+zVKR8oKwam8Uqf7nl+YVVHQ1csrYo6WZ8jjhrWxkknuAQ6rddZ8BE7YuIa+Jx/GxsAHefKwuaVFlulGAam21cIOwMkDm5+ULb/B0+ps98hqy0sc6Vga07Hr/wCqYz0Rb+nq+nhHpO3Z2LEy8O0E9caueMyP7AT5I+JZffI36gFU4VJrEpre1ejZURFcEREBERAREQEREBERAREQQoiICIiAiIgIiICIiAiIgIiICIiAiIgIiICIiAiIgIiICIiAiIgIiICIiAiIgIiICIiD2P8AGO9g/epVFH+Md7B+9SoCIiAiIgIiICIiAsddWktiPYMj9iyKt62B1RSyMZp5mMs1dM9mVEolgiN8L3oNiqWtkY0CaMxydrT2L0dVVVa1gD6eQEdhXzJeGAXq4MGw5zsfKvqCfdjsEYx2r5r4piEPEtaMYBlLvlWlFLME3IGFvHAUorLddLNIQQ9pcwHuIwtJLdLvUeizPClf9zeJ6SRxwyQ8pw9uw+sq8xsms7sNNC6GSWBww6N5bv6ir+lYa+1T03V8HlsHbp7QshxpQeIcTzFowypaJW93d+5YehqjQ3GKYbgEZB6EdqdYRPVZHOd+qqY7Bx2K9vNKKavcY94ZPLYfUrFoy7CmEJuqIikeEuzjPxLYLXUA0zowS3bZa+euVfWmoDKpjM4DjgrPUrmEwuNDzWOa5wGRkhb3wxJJV2/lPOBH5hPatJrmGOt/BAYd+UVv/D8bW0UZjcxxaA7bu7frXPq/lbaXVlWgOhwTuFLSTOe18RGdIy1RSFzJgcANPRRzPMTw9mx7VydXU2y1XRrTFG9wLpNnd+ynuMRnjkYXiRzh5Le1o71qLKh4fHMwZLTkgLZKKcVc4qXMGnTp1DqFaJUmrH0tJyqmMtb5TGklp6kKeSsDJJJY9hGwue093qWSdFG2VshA3GlpcN8LH1MTQ5zJo8GVhbqaeidZHNOI+LZ7tI+KlzFCTh3e5auNmgHrnBK638BLQIJXScx8rwSHdy5TcIXUVbLA1jstcWjIXXpWr0hz6kW8VnV7tbp87uU9PNUQN8ueTJGA0HoqY49DsnL5DtsslTUGoB4OupccNjxs31lXtaIVrWZWf3MnJY5pLpZT5vaupcMMuNHboabAcBkvcdgM9gWoxxz0ldFT0kXPrHt8p56NXRLU6qpIqeGuLTK8b42wuXUts6KV3XjaR4BD3Zc8ZVD6tkB0scNZGkq6qpeS5pJwDtuVawUFKKsTlutxJOT7FzNUEVkpHAVDGtGPOwNyVkaIvjkOG4Y0bKprGteXA9egUjyC4nGNuiiZSjn5kmp2NnKyk0F2gZx3rIRyxhg3yD2KgwNkeNLRqA2VosjlWcDeW9ufMVNXpbICwjqvXEukb11DqFHUMJqdRJG2MK3MjCOqm5ULQ07v3x61fRtkELPW3dRNpoqh4c4EOartuG4AdnHVUtbK0Rh5Cx0YLXHsyFewVBaQHjIxsrHmB7iD2Ktupvnbt7FWJTMJbpb6asgJZgSDfYLARW2sp2nAa5p/JCz7SQ3ruvckNKtlDFeK1sELJGxudpG47V5462opOS+YxzHI1EdCs5HUnSBjzVZVVtgrebMyPS89PaphGWEmqI2WmpmqGZmj89zBkux0Ks/HJnU1LX0zJBE06XNeN8bLYrfbYxA7mMGc4cD0IVwYYnOdHoBaOoA7uiurMscKY8wTxtGJRqz3DsCroBzYailqGBwPf0KuxNnWxrdOkbYHYrHFQZZXCQYJBblRiepmJ2lptw4JqYTUVLHtiDy5zf70dgWgMpX8uonexxER0uaf2rtt8qnOtb2ujdJKAHEN6EdP3rlF/p623VEh8sQzjVt0IPeurStMxu59SI8GskHXqxjuWes1w8VlELiOW7p6isKXayGns6KSKJ7Xtcwg5PRbWrExuybtPKIWOqmYIcPKGOoWEvFpZPTtradv4Jw+NpU1rqpX1QpKoDk9Dnqr4MdRzSxgcyjcMuPYFnp3mk4lWYy0yGibqDJ5BHnzfWrF7Cx7mE9D1W0X22MezxqnOqI7tcOxauWnVg9fWumO6MqdWk7qdj2kbK3Lcrzp02UxbBMZXTnBpPb3Lxs5icHjYjoVGzJGSpBHrHTKtzyjlS1Va6sLC4+YMZ717T1k0J/BzPaOzBwo+WMae3sUJBY7dLZyRjDbrfxhcqOPQKt7gNsOKzNPen3SBplkMkzQW5PtyueNdkdVvnAfB9fxHzaqCVsVPEdJPee5ZX3hasYXcMr6d4DvxecH1FZJ7dtI6HdYDjK13nhmobzahroX+aWqPhy/eMvFNVu8oHyXntWU02y0izZImAyNb2E7rfbcI6XxpjmaoGRjGRnyt1p1tp46qr0yZLGgvI7XY7Atoo63TVuoY2uM1ThzXHoAsfFqw3FRmFvjexudUmFza5siq9cLXtbHozKD11j/AIK6Z4QWzW63UsYeWuMwc8s6YXDbtVOqblLK06cnGG9q3iviwt1Uw0L55xE0HA84pPbZYJw1o1NIV7bqnRAS4jUdsKl89RKNIb5u+QrZlVipYzHI5rtl5nS07bKct5mrmbPxt61XHRSStcA06uvqVs9xlLJU+K0s0xbkdA7uV6y8wz5inA26LDQyaaPxeMu5mTkKxfFKwlzmke9Z8kTORkHzllc4tA0nsW0WQSSxsmaMct2evValRRCWRped+/uW82ek8gSh3kkYACz1cRDbRiZZgNk5RJ6uHQLE0UfLqh5JHl7grZIYXu0RndziB7Fb0lO10sznsHa0eormiXVMMmIwA3Q7BxuFMDpaX7h3TZUQxhkRLjuN8KOeR80GYXtGk4OexZrvJZA50T9Aa/OCe8Kiqm5lM+PTsdsBVcxxhayQ6nK3Y3SXMB2P1KUMNWVLoI3UwfsQCO8LDOAGXE5fuAtkmiiNQ3U0F4PVS0dvp3TvdI1riXbA9i0iYiFMTMoLO19LSxgxloeN896yE84DYm7g7glT1DWRMIds0j5Ctarq7lAta7D8EjKiI5pWmeWN2XqbpHTxROc8AggYPtWJnroTM5wkaRrz1Wl3KvNUPKdJqBxnOytaWSSd7muyWtHf1W8aG2XPOvLZ6q9jXIyMAnscFrNdcpqmQGR27RgKacRMOsdQM4HQLETOOolb004hja8yrEj436wSD3hetne55eT5Wc5yogS4Yyg2PTZa4hRM+pkL8g79pVfML27KNrQ5u4VPmnAURAF2M5VIGoj1oWk7nqpGec0uBACnoKHxEBXtLMwRlsjM7K7jo454DKx2XYxhRU9I52qMdcLObLYTUcTC057TsqK+m8oFoOAszbLex7gH48jfZe3aGJkDnA422Cy591+TbLXWURed+1W89OInlh2dlXXj7WQvADg/YtKtI6gy1bHSnO++VtnZmztrsjZmGSYHACgr6ZrHGMEbHC26nbqtreVjBG5C1yeldCzEjsyO3ysItM2WwxTKLluzIDjOyjqoNAy3sWVAfoDcknPVUzsa2F4fgHG+VpFt0MK0uI32aq2xM65wQoHuLW4DtiVd0lJNWgOx5GcZV5nEZRG4ymfISGDVq7ldR298egyAA56FZaCBtDCQGkP7DhWVe98+cOw5iz5stOXEJnujZTlgdhvqWIc5gLiN25VDuc8aQVBoe3VnbCtFYUmVTnh5cGeaojjO3ReyOfkYxv3KJwew+V1K0iEKhNvjHYnllvTZREDV5JyqzIXbdB3BThCRpa0ZcT7FI6fOzBgfWrYecvScO2KYEmd+qkDy1wIOB6lbtcQCCvSRkbpgTtmeHEgnqslS3apowOU/1nKw2rCaiehVZrE9UxMx0bf93oaiFpLQZScEdiyVIYBIzBG5yR3LRWSAANHVZy1Ry5c+WTS0brC+nGNm1NSc7t0NO2aYNYPLd3LySnLHeUcjOkLGU94byOc3q3YK4pKp0jXPe7HaAe9c0xMOqLRKV5I2xk5wpYWciZrnNdjGoEdqhgJqJOX1J2yruLQWvjmGJYjpwqymF5NURR02vVo3WAqrnTR1jYmkPkJB271fV8bp6RnQbZKwlDZHtqvGpMvaD29itWIxureZziGb+6HjMUrHN8rGASrN7NMLD1x1wr2eKLbltAcW77rGObJG3tAJ33SME58VxB5TD27YGVSCWjt26KJuQ4OaT5KuYsukBIyT2ZSSF/SSy8p+Ng8Yz3JLP5LW5Opu4VhO+SJ5bGXY7u1W1FJJPI5j3EgjOT1VeXxW5vBlmvlbIwPcS1ymnrCA3yc4P1KKMkwBr2lxd0PconZeWt1DCjGVuieCNkrnOcCBnA9QV+YQGgDG22yxwcIozh2pzjgjuU1PU6A8OPkgecFEwKHVXi7Gtc7DgTlWE96bUVDWRAhmcOBV5VUhmwSQ4kZa4LXJYHUkzycgGTHxq9YiVLTMM6yo5NJO1oLmud5Ab1Geq1+8WllHAxzmukfI/PRbPbqfl0zdWNROd1d1MLJoHRyYe7sPckX5ZRanNDlrotD+W5hwemOxUmNoOGN39a2mstPJmcG9G9/esfVU0UBa8s1YGT6l1V1MuO9OVgTH+MJGxacAq2cC+PGjDh2rNwUjZdUpdsD5IPYk1EOU7GC89MLSLs8sJTRmN2vO2cFXzi2QhrRu5Rua6Fmgx5Pf61lqOBkcTZXsBIHVRaRh5WPg8gbA9qumVTXR+U0gnoT2qmplc+oJbHlpdlrVlLdbqi4V8cTIQ49dIGzfWUzstWMrWmpKitc2GOF7ny9Gj9pW6ww27g6gZI8NnuT24A7R/wCirr6+k4XpRBTNFRcZBgkdnt9S0iSsnfUvqasulqHk51dg7goX2hultu9LLVCrrniWod39Ix3BUcU3mWopTA1gFOdg7vUNhttqqLa6Spl0z7uDStYu10ndM6AkcqN2I2qkRumZ2WIknh2BIa4K8pJnaXh/aMtJUkDWyRtkcCC/bHck1PqwxmcN7VeZhhlha9zmzuDxkEZVo2V+QwHAB7Fmq2iMrWYPYrUxGKmkjGkO7SQrxaE5XOsNibh4J7VbF5Y7MbiB12UDtZYwMbl6SiaANLx1HYrxI6twBS0VO2Krq3umrJdmMO+kLqQcA52puM7YC4FwpfKija3ktyR1J6gLrLrvybbDWzy4aRkk9q49XPM6dOdmwiho2Ne54AaQS71hcgulit7+JKiaaVsVJJGXRNcepBx0WSvfHFRK2WCF7Y2HcOadyFzy5VzaqRxhke7QCcy9R34WunWVLzD3iKgpreI30zw4SOwMHsVvJCyjMNXCS10Za761jfGn62vk/CaOmrsV1UXQVNIIjGBITkn1LeY2Z0ti0S3rimIV3DMVWNzGGu9ucBaTSzugmbK3zmEOGPUugWqNlXweGuIlHIcMdud1zqMcuQg74OCseHnrV6PpKsTy6nd9J2Gu+6VjpanOXOYM+1ZEAkgdpOFpXgxrXVHDz4M55DuvtXRKClL5BM4eQ3due0q0xu4K7wyqIilcREQEREBERAREQEREBERBCiIgIiICIiAiIgIiICIiAiIgIiICIiAiIgIiICIiAiIgIiICIiAiIgIiICIiAiIgIiIPY/xjvYP3qVRR/jHewfvUqAiIgIiICIiAiIgIiIIpqeKdumRgd6+hHxqwfYoHk/h6loPYHj3LKIowMC/hSjkJLqqt3/7Ue5a5cPA7wzcqt1TUS3AyO64maP8AdXQUUxsjEOau8B3CbsZkuW3/AG7fsoPAdwm17XiW5BzHBwPPbsRv/NXSkU5k5YaPePBTw7e+Qat9aHQDDXMlAJHr8lYx3gM4ScMGW5fTt+yulomTEOeT+BnheppYaeSS4FsOdLuc3VjuJ09Fa/eK4RH/AFtz+nb9ldNRMycsOafeN4Tx+NuX07fsr37xvCfpLl9O37K6UiZk5Yc0+8bwn6W5fTt+yvWeA7hONwc2W5ZH/bt+yulImZOWGiu8EvDL49DhVnbGeaMj6lNbPBjYbU8up5a45zs+UEb/APdW6IqzET1TGzW38EWmQNDnVHk9DrHuVLuBbQ8EF1T88e5bMir6uvZbmlrMfAtpjzpfU/HIPcril4Rt9I7MUlTjuMgx+xZ5E9XXsjmli32GjfpyZctGBh3/AKKCXhegml5j3z59Txj9izaJ6uvY5pYn4O0WGgmU6emXf+iwNy8GFgulW6pnfWNe7qI5Ggf6K3RFMViOhMzPVoMHgh4ap362PrtWMAmZpx/5Vc0/gvsFM1wifWgu6u5oyf8AyrdUUzESjo1ei4Cs9v3p3VIeT5Ty8FzvacKo8D2013jbqitc8DAaZRpHxYWzIo5KpzLXZODLdLUc2SarfjowyjSPiwrlvDNA0ANdMMf33/osyij1dOyeae7FN4eom9DL87/0XjuHqN7iS6bJ287/ANFlkUeqp2Oae7DN4ZoWjAdNj9Ye5Vt4eomnIdLn9b/0WWRPVU7HPbuxPwdof+0z35HuVMnDVDL5zpvaHD3LMInqqdjmnuw7eGqJjQA+b26h7kPDVCR50w9jh7lmET1VOxz27sP8G6HOcy5/WHuVQ4eox+VL87/0WWRPVU7HPbuxf3Ao++X5w9yqbY6RoIzJv3u/9FkkT1VOxzT3Yv7g0f8AOl2/vv8A0VbLLSx5wZN+8/8Aosiin1dOxzSxv3EpMEDWAeu6pZYKON+prpc/rD3LKInq69kZliRw9RB7nB0uXdfKHuVL+GqGR2XOm+Jw9yzCKeSvYzLDScNUElM6AmUNcMEtcAf2K0quB7PWUZppmylhAGdQz+xbIicsQhzt3gX4Vc8u1V7Se6YfZRngY4XYQWyXHb/t2/ZXREVkYhop8E3DpqGzcyu1gY/Gtx/oqaLwY2GKAw8ytc0586UH/dW6IomsT1MQ0ePwVcPRwyQ8yudG/q10oIHs8lWEvgS4UldqL7iD6p2/ZXR0UxODlhzT7xvCXpbl9O37KfeM4S9Lcvp2/ZXS0U5k5Yc0HgN4TBzzbl9O37KlHgU4VaMCS4/Tt+yujImZOWHOR4E+FQc8y4fTN+yqX+BHhR48qS4/Tt+yukInNKOWHNR4DuEx/wBbcvp2/ZWdtng8tdntMltoay4wwyScxzmzAOz066VtqKMp5YaRW+C6y3Gk8WrK66Ts1agX1AJHx6VYxeBbhaGRr2S3HU3p+Hb9ldFRMnLDVqbgGz0oHLfV5HQmQZH1K6bwjQMqWVDZqoSMGGnmDb6ln0VeWE5YW4cL2+6QiKrMsmBgOLhn9i093gO4Tc4kyXLfr+Hb9ldKRWjboiYiXNB4DeEwc825fTt+yrym8D3DNM4lj652Rjypgf8AdW/ok7nLDnEvgT4VleXOkuIJOdpm/ZVxH4H+Go49AluGOm8zfsrf0Q5Yc+g8DfC1PKZGGtLj/OmB/wB1UzeBnhifVrkuGHdQJm/ZXQ0Q5Yc8h8DHC0By19edsbzN+ysrTeDmx0sYZE6qDQMbyD3LbkUTWJ6pjbo1ocD2oSMkElVqaQQeYOz4kh4HtMLXNDqlwc7UdTwd/kWyoq+rr2W5pYFvCNtaSdU5yMYLx7lAeB7Sde9QA/cgPHuWyonq6djnt3a4eCrUSDqqMgYzrHuVI4HtIzh9Tv8A9oPctlRPV17HNbu1R/g9sr3B2uqBHdIPcqhwFaA7UJKoH/4g9y2lE9XXsc092rScA2qVha+etIO+OaPcrCfwVcPVDgXyV2R0IlA/3VvCKYpWOkImZnq55J4GOFZGlpdXjPUiYfZXkXgX4Wh8yS47987fsroiKyuIc7d4F+FndZLh9M37Khf4DuE3kky3Lf8A7dv2V0pEyYhzUeA7hMDAkuX07fsp947hP0ly+nb9ldKRTmTEObjwI8KD/rLj9O37KHwIcJnrJcfp2/ZXSEUZMQ5v95HhT0lx+nb9lVfeU4VxjmXD6Zv2V0ZEMQ0Kn8EXDNN+LdXfHMPsq4Z4LOGWHIiqC49pk3/Yt1RRywlqX3ueHtGlsMrPW14z+xSHwe8PujDH0z3gfznD3LaUUclU5lpcvgr4Umzqonb9zsfuVlL4GeEZX6hDVM9TJQB+xdBRTiENKp/BdYaaMRxzV+juMoP+6vD4LOHnPLnPrSfXK3b/AMq3ZFHLA0R3gl4ccSS+uBPdKPsqOq8D/DVWwMkluGB/NmaP91b+imIiDDmn3jOEvS3P6dv2Vf0vgj4bo4RHFJXaR2mYZ/0VviKZ36oxDSX+C3h95Bc+tyP+1H2VbzeB/hmY5c+vGeumZoz/AOVb8ijliEufDwN8LhuNVf7ec37Khd4E+FX9Zbl9O37K6OilGIc3PgQ4UP8A1lxB9U7fsql3gO4UcculuZPrnb9ldKRTk5Ycz+8Zwl6S5fTt+yvR4DeEgMCW5fTt+yulomZOWHNB4DOEh/1ty+nb9lD4DOEj/wBbcvp2/ZXS0TMnLDmn3jOEvS3L6dv2U+8bwl6S5fTt+yulomZOWHNPvG8J+luX07fsr0eA7hMf9Zcvp2/ZXSkTMnLDmzfAfwm0giW5bf8Abt+yrhvgd4abnE1x37DO37K6CijqYhoUXgi4bhaWtfXEHfeZv2VcDwXWAADmVu2/40fZW6oq8sLZafF4NrHC8PY+syP+1HuUj/B5ZZJTIX1eo9SJBv8AUtsRRyV7J5paseALM4YJqSP1x7lV8BLQGFmagNP9+PctnRPV17HPbu1KXwd2SXTqdVAjtbIB+5Uu8G9jezQXVeP/AIg9y29E9XXsc092ky+C6wyxOjMte0OGCWzAH/RVsfBBw2dOJ7oC3tFUfct/RTywjMtJp/BbYaaoMzZrg4kY0yT6h9YVzD4OrFDnR4xk9pePcttROSvY5pas3gCzs6PqvjkHuVB8HlkIA1VW3/aD3LbEUerr2Tz27tU+97ZderVVZ/8AiD3IzwfWVmcGp365ePctrRPV17HPbu1f4BWjycPqRp6YkHuVvV+DaxVkjXyOqxpOcNkABPyLcET1dexzT3ar97+z7YfVjG34we5Su4GtLmgaqnA7nj3LZUT1dexz27tPl8G1kmfI581bl5yfwo22xt5Kt5fBVw9MCHyVxz/2o+yt4RTywrO/VoDfBBw01paJbhg9fwzfsr0eCLhwNxza/wCmb9lb8inEI5Yc9f4G+GXgh0tx3/7dv2VIPBDw4IwwTXDSOznN+yt+RMQcsOes8DXDDJNYluBd2EzN2/8AKsvQ+D2yW6mdDSmpZq85/MBcfjwtrRMGGiDwS8OiZ8zpa98rzlz3TAk/+VeTeCPhqY5c6uB7xKPsrfETEGGjDwUcPAsPNrzp6AzD7Ktp/A1wvUS8x8lw1eqZv2V0JExCcNCb4I+HGxiPm1+B0PObn/RUo8FPDwaGiSu27eaMn/yreETEI5YaE7wRcNvIJlr9v+2b9lRP8DfDEmdT6/f/ALZv2V0JFODlhzlvgV4WYQRLcdun4dv2VJJ4GuGJWhrpLhgf9s37K6EiHLDRrZ4J+G7VI58JrHlwwRJKCP8ARV9cPB9aLnCyGeatETOjGSgD9i2tFExEpjZow8E/DYj0f2Z+tzRn/RVmfArwsdX4S4+Ucn8M37K6KimNkYiXNXeA/hNxyZLl9O37Kp+8Zwl6S5fTt+yumIpzJiGmWrwZWOzxOippa1zHdRJKD/urHy+BnheWZ8rn14c8kkNmaB/oroaKsRicwva9rRFZnaGvcO8F2jhiKWOhbM4SEFxmk1dPkC2FEUq4wIiICIiAiIgIiICIiAiIgIiIIUREBERAREQEREBERAREQEREBERAREQEREBERAREQEREBERAREQEREBERAREQEREBERB7H+Md7B+9SqKP8Y72D96l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QoiICIiAiIgIiICIiAiIgIiICIiAiIgIiICIiAiIgIiICIiAiIgIiICIiAiIgIiICIiD2P8AGO9g/epVFH+Md7B+9SoCIiAiIgIiICIiAiIgIoRV0zqo0oqIjUNGoxB41gd+OqokuFFDWxUUtZTsq5RmOB0rQ9433Dc5PQ/IguUREBERAREQEReZBJAIyOoQeoraouFFS1EFPUVlPDPOcQxSSta6Q9zQTk9exXKAiK2q7jRUHL8crKem5rtEfOlazW7uGTuUFyiIgIitq240VtibLXVlPSxudoa+eVrAXdwJPXYoLlFRNNFTwPmnkZFFG0ue97g1rQOpJPQKmmqqetp2VFLPFPA8ZbJE8Oa72EbFBKitIbnb6ivmoIa6mkrIBmWnZM0yRjvc0HI6jr3qr7o0Xj/iHjlP45p1+L81vM09+nOcILlERAREQEREBERAREQEREBERAREQEREBERAREQEREBERAREQEREBERAREQEREBERAREQEREBERAREQEREBERAREQEREBERAREQEREBERAREQEREBERAREQEREBERAREQEREBERAREQEREBERAREQEREBERAREQEREBERAREQEREBERAREQEREBERAREQEREBERAREQEREBERAREQEREBERAREQEREBERAREQEREBERAREQEREBERAREQEREBERAREQEREBERAREQEREBERAREQQoiICIiAiIgIiICIiAiIgIiICIiAiIgIiICIiAiIgIiICIiAiIgIiICIiAiIgIiICIiD2P8Y72D96lUUf4x3sH71KgIiICIiAiIgIiICxt/o7hcLJU0truf3MrZA3l1fKEnLw4E+SdjkAj41klqXhIquH4ODKmHiaqq6W21T2wOlpQ7WHHyh5oOPN7Rjs7UHA6OoubvDJURN48bHVSg0YvppGcuV4a38HjOkbjTnO5A710C50tZReHbgGmuFaa6rjt0jZaksDOa7TNl2kdPYtJZxNwPUXWbhgW98/BccOumdBSuNX4yQ0F+vzs+d12wAMYGFsVBNb5fC14OhaqaupqGK3TRRR1zNM2GicZcPWRn4+zog6txbwLbeMn0jrhV3GDxUPDBR1HLzqxnOxz5oWjcS+CGwWbha73OK7X3m0dHNOzXXZbqawkZGnvAUXH/DvDFPx1aYrjNxAaviKp5bDSVoZFE4FjfNI6eUOnrWYf4DOGpGOZJc785jhgtdXZBHzUGQ8DBnf4KLNJUSPkkk5zi55JOOc/G59WFkONLBxNxAaOnsfEv3Fo8u8bdHFmVw/J0OyMfKOucnoquDvB/aeBzU/cuor5Gzta1zKmfW1oaSRpGBjqVccU1fDtbA/he83aKjluMJLY+eIpHNBG7Sds5+XB7ig53wPeeJLL4XK3gmtv0vEFAyAymol3fC7SDuckjc6SCSNx0UMVTxV4UOMeJI7RxPVWO12aTxembTj8dJlwy4ggkEtJ7diNuqx/B4puBPDYzhXh6tZcrTcYS6dzgx8sLwxzsGRoBONIOOmHdM7rJ+COspOHeJeO7VdKmGkmgrefmaQN1Rgvy4Z7ANJ/wC8EFNt4/4iu3gR4gqGuk+EdpPis0sY8st1NBkGOjgwu3Ha3K0i5UvBdr8H1DxFY+JKh3GeIZNTaomZ0pI5jXM/JA8rftwNznfongEhfUWviS7mPTTXC5OMQIxkDJPxeXj4itLu97t1k41uklFeeDaGop62VjA6xTmSHS8gAubERqHQuB3Pag2XjaWrqOPfBTNcGcutkLH1DMY0yExFw+XK7cvmum43quIPCLwmysutlvjhWta2WnoZonU+XN6F7W7n1Z6L6RmlEML5XBxaxpcQxpcSAOwDcn1IOP8AGHDHEnDPDV0vsnhKu+mmjdJHCYwA5x2YzOrtJAWrcX1VfL4NvBxW3qrkmqpa7xiWed25a52ppJ7g0j4gs5VVF48OF3gpKelqLbwTRzCSeaYaX1jm/kj6xgZA6nfAV14d6Sn8S4Ro+S0U33RbFygMN0YAx7MbINs8JM7L74KL06yytuHMjaIzRO5uoiRuQNOckLiNFDwDRUVtpL7w3xq27zRNa9rGaRNLgB3LBeCRn1dq7JxfwhabPwrHLR366cL2m1tllkbapnM5mst6jOScjA9biuPutFy4gkpLvSU/hDucMJ10dbNM3W0ZzqjzkjoNwexB1LwU03DlNcbiLHYuJrbI6JnNfeI9LXgE4DfKO+60HwiUVVc+I6nh/wC73EXEM1JJ43LSUdA17KTIyN9W5DXY+PHXZbR4NqKPiC5uq4ONeMHVVrnb43a7pUOG+T5L25IIOCPi3AUvGtpqOFOO47vYuKWWmu4meKY09RRmdr5BpaC12Dp3c3qOpO+NgGFk4nrz4LbtU01beeKqe6U09PNJNAIjaixnlcwAkbh4PXo1Zm0CnZ/ybqCrqp7nFFSQOnP3Nn5MriJXgN1YOG5O+3QZ7F7dPBE+1eDSsoqO9XaavijqauZlGS0V8r2ABjmDJc3yAAO3J71luFrRxRH4HLHbra6ntlxYHCpjulM4jlF0mWlhGcnLTv2ZQcXEEdpgp+KKqrrDBcCxrxQcRNdXYcM+UNGSRgZB6YwcLcbneaLgXw5U1RUMuVdTU9njgBY3m1D/ACMBzs4ydtytTpo6e1cWVVyoeIbZPWBwDpLbYDUQwuBHlRhzQ1p2zlvr33W+cAyjiDwux3kcQQ3KentpiqOdTupah7v53KxpwMgbE/Wg7m12tjXAEZGcFeoiAiIgIiICIiAiIgIiICIiAiIgIiICIiAiIgIiICIiAiIgIiICIiAiIgIiICIiAiIgIiICIiAiIgIiICIiAiIgIiICIiAiIgIiICIiAiIgIiICIiAiIgIiICIiAiIgIiICIiAiIgIiICIiAiIgIiICIiAiIgIiICIiAiIgIiICIiAiIgIiICIiAiIgIiICIiAiIgIiICIiAiIgIiICIiAiIgIiICIiAiIgIiICIiAiIgIiICIiAiIgIiICIiAiIgIiICIiAiIgIiICIiAiIghREQEREBERAREQEREBERAREQEREBERAREQEREBERAREQEREBERAREQEREBERAREQEREHsf4x3sH71Koo/xjvYP3qVAREQEREBERAREQF45rXjDmhw7iMr1EHgAaMAAAdgWpXXgj7p+Eay8XfdHlfcyB8PivI1czUHjOvUMef3HotuRBpPHfg8bxrX2itbeKi21Fsc90MkDA52pxaQc5GCCwLE/ex4j/wD3mcQfL/8AlLpiIMNwzZauw2jxKtvNXd5uY5/jNV5+Djyep2GFBxPwRw7xhHG2+W2OpfEMRyhzmPYO4OaQcerotgRBrPC/AHDPB0kstltrYJ5W6XzPe6R5HdlxOB6hhQ8S+DbhTi24Mr7xaxLVNAaZY5HRueB0DtJGe7fdbYiC0tlsorNbYLdbqaOmpIG6Y4oxgNHvzkk9STlc1k8D1dDf7xdbXxnW2510qn1M0cNMMZc5zgM6t8aiuqog5vQ+DbiKkuFNUyeEK5zxwytkdC6nAEgBBLT5XQ9F0hEQeABowAAB2BalxzwM3jX7kargaP7nVQqRiHXzMY26jHTrutuRBjr7ZKHiOyVdouUZkpKpmiQA4PUEEHsIIBHsWh0vgz4ntdLHQ2rwj3Kmt8QDIoZKNkrmNHRocXDAHqC6aiDVODOA6Lg411Q2sqrhcq94fV1tU7L5CM4GOwbk9p36q2498H7OOJrTN91p7dNbJHyxSQsDnajpIO5GCCwLdEQcz+9jxH/+8ziD5f8A8pbpYbJPa+H22u43Oou7/LD6mq897XE7HfsBwswiDmNH4K7xw+yWm4U45rbVb3yGRtLLRx1AYT1wSQsrwx4OG2biaXiW7XurvV5fEYRPMxsbWN9TR242643Oy3lEBERAREQEREBERAREQEREBERAREQEREBERAREQEREBERAREQEREBERAREQEREBERAREQEREBERAREQEREBERAREQEREBERAREQEREBERAREQEREBERAREQEREBERAREQEREBERAREQEREBERAREQEREBERAREQEREBERAREQEREBERAREQEREBERAREQEREBERAREQEREBERAREQEREBERAREQEREBERAREQEREBERAREQEREBERAREQEREBERAREQEREBERAREQEREBERAREQQoiICIiAiIgIiICIiAiIgIiICIiAiIgIiICIiAiIgIiICIiAiIgIiICIiAiIgIiICIiD2P8Y72D96lUUf4x3sH71KgIiICIiAiIgIiICIiAijMhcSI26sdSTgBMTfz4x/3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0kfzD70EiKPE3pI/mH3pib+fGf+4fegkRRiQtIEjdOehByCpEBERARUveGDJ7dgB1KpzM7oGsHr3KCRFHib0kfzD70xN6SP5h96CRFHib0kfzD70xN6SP5h96CRFHib0kfzD70xN6SP5h96CRFHib0kfzD70xN6SP5h96CRFHib0kfzD70xN6SP5h96CRFHib0kfzD70xN6SP5h96CRFHib0kfzD70xN6SP5h96CRFHib0kfzD70xN6SP5h96CRFHib0kfzD70xN6SP5h96CRFHib0kfzD70xN6SP5h96CRFHib0kfzD70xN6SP5h96CRFHib0kfzD70xN6SP5h96CRFHib0kfzD70xN6SP5h96CRFHib0kfzD70xN6SP5h96CRFHib0kfzD70xN6SP5h96CRFHib0kfzD70xN6SP5h96CRFHib0kfzD70xN6SP5h96CRFHib0kfzD715rkZ57QW97fcglReAggEHIPavUBEXhIaCScAdqD1FHre/djQG97vcmJvSR/MPvQSIo8Tekj+YfemJvSR/MPvQSIo8Tekj+YfemJvSR/MPvQSIo8Tekj+YfemJvSR/MPvQSIo8Tekj+YfemJvSR/MPvQSIo8Tekj+YfemJvSR/MPvQSIo8Tekj+YfemJvSR/MPvQSIo8Tekj+YfemJvSR/MPvQSIo8Tekj+YfemJvSR/MPvQSIo8Tekj+YfemJvSR/MPvQSIo8Tekj+YfemJvSR/MPvQSIo8Tekj+YfemJvSR/MPvQSIo8Tekj+YfemJvSR/MPvQSIo8Tekj+YfemJvSR/MPvQSIo8Tekj+YfemJvSR/MPvQSIo8Tekj+YfemJvSR/MPvQSIo8Tekj+YfemJvSR/MPvQSIo8Tekj+YfemJvSR/MPvQSIo8zN6hrx6tiqmPDxkfGD1CCpERAREQEREBERAREQEREBERBCiIgIiICIiAiIgIiICIiAiIgIiICIiAiIgIiICIiAiIgIiICIiAiIgIiICIiAiIgIiIPY/wAY72D96lUUf4x3sH71KgIiICIiAiIgIiICjlJ8lgOC84z3DtUijd/KWfqO/aEFbQGtAAwB2L1EQEREBERAREQEREBERAREQEREBERAREQEREBERAREQEREBERAREQEREBERAREQEREBERAREQEREBERAREQEREBERAREQEREBERAREQEREBERAREQEREBERAREQEREBERAREQEREBERAREQEREBERB44BzSCMg9ioiJGphOS04z3jsUijH8pf+o39pQSIiIIo/LcZT7G+oKVRwfyeL9UfsUiAiIgIiICIiAiIgIiICIiAiIgIiICIiAiIgIiICIiAiIgIiICIiAiIgIiICIiCJo5cukea7cDuPapVHJ+Mh/X/3SpEBROHMl0nzW7n1nsUqjj/GTfrD/RCCRERAREQEREBERAREQEREBERAREQEREBERAREQEREBERAREQEREBERAREQEREBRSDQ4Sj2O9YUqjn/k8v6h/YgkREQEREBERAREQEREBERAREQQoiICIiAiIgIiICIiAiIgIiICIiAiIgIiICIiAiIgIiICIiAiIgIiICIiAiIgIiICIiD2P8Y72D96lUUf4x3sH71KgIiICIiAiIgIiICjP8pZ+o79oUijP8pZ+o79oQSIiICIiAiIgIiICIiAiIgIiICIiAiIgIiICIiAiIgIiICIiAiIgIiICIiAiIgIiICIiAiokcWNBH84D5SAq0BERAREQERWtTcqCiqaamqq2mgnqnFlPFLK1rpnDGQwE5cdx070F0iilqIICBLNHGT0D3AZVHj1GTgVUH0gQXCIoaurpqClkqqyoip6eIapJZnhjGDvJOwQTIooqqnnpI6uGeKSmkYJGTMeCxzSMhwI2II3yqPH6P+64PpAguEVEc0czdUUjJGg4y1wIyq0BFai5UBuRtoraY17Y+aaUSt5oZnGrRnOM9uFdICK1luVBBcILfNW00dbUAuhp3ytEkgAyS1pOTgA5x3K66ICLzUO8L3I70BEyD0K8yO8IPUTKZB6FAREQEREBERAREQEREBERAREQEREBERAREQEREBERAUY/lL/1G/tKkUY/lL/1G/tKCRERBHB/J4v1B+xSKOD+TxfqD9ikQEREBERAREQEREBERAREQEREBERAREQEREBERAREQEREBERAREQEREBERAREQRyefD+v/ALpUijk8+H9f/dKkQFHH5836/wDuhSKOPz5v1/8AdCCRERAREQEREBERAREQEREBERAREQEREBERAREQEREBERAREQEREBERAREQEREBRz/yeX9Q/sUijn/k8v6h/YgkREQEREBERAREQEREBERAREQQoiICIiAiIgIiICIiAiIgIiICIiAiIgIiICIiAiIgIiICIiAiIgIiICIiAiIgIiICIiD2P8Y72D96lUUf4x3sH71KgIiICIiAiIgIiICjP8pZ+o79oUijP8pZ+o79oQSIiICIiAiIgIiICIiAiIgIiICIiAiIgIiICIiAiIgIiICIiAiIgIiICIiAiIgIiICIiCObzB+u3/SCkUc3mD9dv+kFIgIiIC8JABJOAOpK9RB8jcT0XDUNTxw6gq4S6lqKX7lBlaXa2ucebo8o6/X1x6ltcstP983geltVZWz2OCpYKJr4P7GZlkevlTaiZfKzqz5p2Wc44p7NaON6SwU9t4b4aoJaXn/ders8c4kfnGhuoaRgdcn92YbZcuZ4ROFrW272ri+nhfI+N9FQ+Lm3dDrHKOjGR256HpkINu4xuPgqud6MHFVTRS3CiBhLZXSgx75x5O3auZcefeugoLU/hJ9G2u+6cJmkidKdEIDi4nVtjOn1rdPCffqWn4xZwvcJrfb7TdLTI6aulpdckcruY1rsjfq1qxVln8Htq4isl0k4wts8dttLbc+A0bgJnAuPMJ3wfK6YPTqg6ZebFbPCBbrdcIL7daakY174pbZVGAStdjd2RvjTt3ZK5HQRyy8DeE2qgulxuFmixSUMtZUmYv0El7gTtvlp2A2K6jxtw9xLxFHR2ex3GltdhnYRXyxtInLc+YzG2CD6u3JxsbTjaw2/hrwK3m02uAQ0sFEQ0drjkZc49pJ3JQYegv8AbOIPAS+2UdXHHUxWiO3nxtwp2un5AGlrpMA9DuDhctpfuRa32yyV3AlirbhLFjxr7vt0yFo3c5zXFjCcHYkLtcVHR1PgSs9RV2SG8Oo7JBUwUksesPkbTjGB39RtvvsuSW2lsd2tUd1quJeC7VM9pc+2myxu5Rz5p1HWfiz8aDsHgunoIrJUUFPbbXaZhUOl8Rorkys1N0sHMJa44ydseod612W/Qt/5TEVCapwZ9zfFjHr8nmlpkAx0zpwrvwZQG68BVN6tNitNlvkrZaaCrhpS2OYDBa/T10k9m+7c47FQzwMQy8KyxVd0kdxRLVePm8MyHNqOwDodA+XJztsAE1P/APrJ1f8A/j4/1jVqXhGsvCIqpLXw0ypuPF1ynJZFTV0j2wEuy57xq0t2zsenXoFsVigrKbw+8i4VQq61nDTGzzhgaJH62ZIA6DKgZfeH/B54Xa21yMt1ps81vFQ6QQeW6dzxtrALsY1eT0CDH8SU1z4W8Ing8pLTQ/di40NrlhZA6oEXPIic1x1u2G2p2/dhdir6F92tBppZZqOSVrS8wPw5hGCQD9S0B184I4m8JPD15o+KYX19E2SCCkZG7Exka5vUjbzvqXT1ExExiU1tNZiYcvobHNVcYXCzvvNzENMxrmvFQdRyG9eztWQqm1t84pPDsVwqKehoIG82SN2HynA6n4x8hV9aqOpj8I94qX08rad8TQyUsIa44Z0PQ9CoLpBX8O8Xy32mopqyjqowydkIy5jhjfHxD5SvNjT5aZxtzb/s96dbn1cRMZ5Ix0/NiM/PqjojW8LcX01pfXTVVvrWEs57tTmOAPb8X1rH0lI68cSX5tVea2kZTS5j5dRpAyXd/dgdMLI0ENw4m4up7xUUEtHQ0bCImzjDnuIO+Pj+pQWnhanufFF9ku1uldEJg6Bz9bGuyXZwRjPYo5bWxFY2zOM56YW59OkWm84tyxnGJ35v4zjqn4amuF/4crqSa6TsbDPy46yPz3MGCd/Z29d1a2CQxcaRU1luVTXW3lE1TpXl7WnBxg9+cdPWttuDjw/Z2i12k1EbHAGCHAIaepx2/wDqtSt8Ut04xoa62WaotlNC0ipfJHyg/I6YGx/47le9ZpNK5zMY7sdLUrqRq3xisxOOmM48Y657fq6MiIvReIIiICIiAiIgIiICIiAiIgIiICIiAiIgIiICIiAox/KX/qN/aVIox/KX/qN/aUEiIiCOD+TxfqD9ikUcH8ni/UH7FIgIiICIiAiIgIiICIiAiIgIiICIiAiIgIiICIiAiIgIiICIiAiIgIiICIiAiIgjk8+H9f8A3SpFHJ58P6/+6VIgKOPz5v1/90KRRx+fN+v/ALoQSIiICIiAiIgIiICIiAiIgIiICIiAiIgIiICIiAiIgIiICIiAiIgIiICIiAiIgKOf+Ty/qH9ikUc/8nl/UP7EEiIiAiIgIiICIiAiIgIiICIiCFERAREQEREBERAREQEREBERAREQEREBERAREQEREBERAREQEREBERAREQEREBERAREQex/jHewfvUqij/GO9g/epUBERAREQEREBERAUZ/lLP1HftCkUZ/lLP1HftCCRERAREQEREBEWrcQ+ELhvhupFFVVrp7i44bQ0cZmnce7S3ofbhBtKLm9d4SeIobdU3Kl8Hd08RponzyyV1VHSuaxoLidJ1HoCcBKHwlcRTW2muVV4O7r4jUQtnjkoKmOqc5jm6mkMGDuD02KDpCLVeH/AAicNcR1RoqWuNPcQcOoaxhgmB7tLup9mVtSAiIgIiICIiAiIgIiICIiAiIgIiICIiAiIgIiICIiAiIgIiII5vMH67f9IKRRzeYP12/6QUiAiIgIiIIamkpqyEw1VPFPETkslYHN+Qqikt1Fb2ubRUdPTB3nCGJrM+3AVyiCCeipKl4fUUsMrgMAyRhxA+NRfcm2/m+k+hb7leIgdNgo54IamF8M8TJYnjDmSNDmuHrB6qREFEUUcMTIomNjjY0NYxgwGgbAAdgVnLZLTPUGomtdFJMTkyPp2FxPtIyr9EHgAAAAwB0AXqIgtxQ0ja41wpYBVuZyzOIxzC3+bq649STUFHUycyekglfjGp8Ycce0q4RBax2ygikbJHRUzHtOQ5sTQQfbhXSIgYTGURAxhMIiAmAOgREBERAREQEREBERAREQEREBERAREQEREBERAREQEREBRj+Uv/Ub+0qRRj+Uv/Ub+0oJEREEcH8ni/UH7FIo4P5PF+oP2KRAREQEREBEWg8S+Emey3u5UFu4cqrrDaIGVF0qIp2ximY4ahgEeWdO+Nts9xQb8itrdXwXS2UlwpXF1PVQsniJGCWuaHD6irlARW1wroLZbaq4VTi2npYXzSuAzhrQXE/IFpPDXhKnvV5ttBcuG6q0x3iB9Ra55J2yCpY1uo5AALDp3wc9R3hBv6IiAiIgIiICIiAiIgIiICIiAiIgIiICIiAiIgIiICIiCOTz4f1/90qRRyefD+v/ALpUiAo4/Pm/X/3QpFHH5836/wDuhBIiIgIiICIiAitbjcqG0UMlbcauGlpYxl8szw1o+M9vqWjffLrb24t4N4UuF4i6CtnIpKc+sOeMu9mAg6Gi5+J/C5UAPjo+D6UH/q6iSoe4fG3ZeO4g8JNqHMuPCFuucI3e61Vpa4D1MkGXewIOgotU4e8Idh4hrXW5sk1vuzDh9uuEfJnB9QOzviJW1oCIiAiIgIiICIiAiIgIiICIiAiIgIiICIiAiIgIiICjn/k8v6h/YpFHP/J5f1D+xBIiIgIiICIiAiIgIiICIiAiIghREQEREBERAREQEREBERAREQEREBERAREQEREBERAREQEREBERAREQEREBERAREQEREHsf4x3sH71Koo/xjvYP3qVAREQEREBERAREQFGf5Sz9R37QpFGf5Sz9R37QgkREQEREBEWj+Em71sdHbuGrPKI7tf5zSxyZ3hhAzLJ8Tf2+pBq/EfhAfxRxdDwdZLr9yLfNK+Ce84OZpG4zDA7oHbgas9u3Zq6Fw1wbYeEqblWigjikcMSVDvKmlPe553O++OncFD8A+HH8J0vDU9tjmtlMGmNjiQ4OBzr1AghxJJJB7T2FbIgtLrbobxZ622VJe2Csp5KeQxnDg17S04J7cFLVbobPZ6K2Uxe6Cjp46eMyHLi1jQ0ZI7cBeXeaSnstfPE7TJHTyPY4dhDSQVhfB5cKu7eD6yV9fO6eqmpg6SV3VxydyguuJOELHxXSiG60LJHt3iqGeTNEe9rxuP2LnnDvhAfwzxfNwfe7sLvb4ZWQQXnScwyuzphnd5pOxGrPZv26evrWzwFw23hOq4agtscNsqdRexhJdqO+vU7JLgcEE5xgdiDZEWjeDS7Vr7dX8NXiQyXawTCllkd1mhIzFJ8bR9We1bygIiIMPxPXVltsM9bRPjbJCQ48xmoOGcY+sLWZ+JLzT0d4589M80wbExzQIiHPaSHDJOSMeb2ra77b6S4WuUVdNJUsiaZWxRvLS8gHbY9q57G+iitlRVRmzMfPC5j6UvmdNg/kguccO9eEG9QSVtZw5bZIrlHS1UkEUkkskQk15ZvsSO05ysXcqy8Wl9A917p6ps9XHA6NtK1hw7qc6j3fWor2y3UtlsU1XbYtLjDTO8ayXQRlu/TG4wsNbLZw1FU0PjNxt9QGROZMwavwry46T8QICDo9Sag0rzRmIzlv4Pm50Z9eN8LWH3m9xV9bb6sUIdHb5KnmUoflhGzfO9e62KrbU01scy2QRPmYwNhjkdpaOz6gsNHZnW2yXapq5vGLjVQPdPNjA2acNaOwBBALxWP4BFdSTie4siZqLQHuDi4ZyB24JWKZxBXPcY/u/U81oBewWbJbnv3V1DR0sHg9p6xtHI+SOASllM8xOkcdsuLdzgb79y19wp6YCsZU0NZJKWh1PSVdQJ39gAOo5I9YQdFutc+gsFVWsIMkUBe0vbgF2Nsj29ixNzu1V8GbTXQy8uWplp+YWDYh3nBTXCxVFZBRW2KUR2lp11Ake50r8HIbk52J/YsNdbVU2a1RUhqGS0AuMLqVpB1xguJLSe0Ds+NBmuI6252unmroa2jipmM8mOWEue93cCHDqVjzfa2kvdnZcXvYKijLpoYoyRzCdthkjCqv77fbOKrVWVrGPbUczVJUPc5sGhowWNzgZJ7lcRVlpunFdHWUt1hklZA+JsDQSXZyc59iDZkREBERAREQEREBERAREQRzeYP12/6QUijm8wfrt/0gpEBERAREQc8tXhOdefCLDw5T2aogoZYpXsrKpro3ymPIJawjOnLSMnfY7BdDXPbrbq6Tw62G4soqh1DFapY5KlsTjGxxL8NLsYB3Gy2uz3x91r7rSvtddRigqOS2Wpj0sqB/OjPa33hBXxJem8OcN3C8PgM7aOF0piDtJdjsz2LE0/F1VT3Kho79ZJLZ90H8qlqG1DJ4nyYyIyRgtcQDjIwcdcqnwnf2suIv8CesLeL3b+Majh608PVLLjJBcqatqZ6fyo6eKF2olz+mokBoGc7oMxJxyyG21jpLe9t1p7g23C3iUapJXkcstdjzXMIfnGwB7ldVvEtf92ai12ay/dGejYx1W99SII4y4ZaxpIOp5G+MAYIyRlaTWVJl4pf4SI4GPs1BUeIODW5MkDdTH1Y79L3kA/zGu70uzLTQcQcW/dm81lDUVWittZhrXwCUGFjAYw0jmPD2Y0nVtpwPKOQ3O6cUV0F0ba7VY33CuZSCsqY3VLYhCwkhrdWHanktdgbDbqAszZrtTX2y0d1oy409VE2VgcMEZHQ+sdD6wtDtF4HDF/muPFtS2iludkoZHSzkMaZ4myCWMf3+Xg6RucnCyPBtt4ko+DrJHBUUNG0sdNPBWUb5ZRzJHSYBErQ0hrgMEHBQTz8dSxPrK0WdzrDRVTqSouHjDQ5rmu0PeI8bsa7YnVnYnBwr66cT1cV7dZbJaDdK6KJs1TqqBBFTtdnSHPIJ1HBw0A7brReLKWgfb75w9YuJpn1VxqpGmyRBhkE8rvLO7dbYskvPZsfKwcLPw3Ki4P49vzr3Oyiorsymmo6yY6YnGOMRvjLzsHDSHAHqHINztdXVVtvZNWW+SgqCS18Ej2v0kHGQ5pwQcZB227Atfu/Ftysz56up4ekbZKedsUtY6qaJA0uDeY2IA5Zk/wA4HG+FesuNff4Kav4buVA23uJDnVVBK8y4djLDzGbbHBwQeoK1HinjLh29X4cNVN7oKW2UVQ190fPMGGV8bgW07AdyNTRrPTA0jcnAbHeeLqqiuVdSWuyvuX3NgbPXOFQIjGHAua1gIOt5a0nGw6b7q6qL/cqilo6rh+yi501TTNqWzyVbYGFrhlrW5DiXEb7gDcbrW5L9b+GeJeLZrlURxC4xQVlBqP8AKwIBHoj/AJztTPNG/lDvUI+41v4As/C3EnEE1iqordCZHNqDTF3kaSwPcNL8HILRnsyN0GyUvFFbeOH7XdbDZX1gr4zIRPUNgbBjqHuw4k5yBpaeh6K2HHbZLDBVw2yV9znr3WxtuMrQRUsc4PaX9NIDHO1Y6DpnZYi1Xq3/AHu7PQ8Q3B/DzqmF7YZoiaICON5awh/msLmaXac9uwWHtU/idp4eurgDZLRfaiNlYYtAlpnxyMbUv2Axrfu/ofO70HRLBfn3eSvpKuidQ3G3yiKpp+YJGjU0Oa5rwBqaQe4HYggLNLT+E5YrnxXxPe6J7JrdUupqenqIzlk5iY7W5p6OAL9ORtlpW4ICIiAiIgIiICIiAiIgIiICIiAiIgIiIOU3Pws3OlqLtc6OwR1HDForhQ1lWZ8TOfkNc5jemAXDr1yOm+Og3u/Utk4YrL7JmWmpqc1ADDgyDGQB7dh8a4ldLXxBbrBxbwHDw7cqme8XjxqjrooS6m5T3sdl7xs0gRjPcT6l0Dianq79w3fOBqW2VrZqe2R8mukj0wVDwGkMa7vyMfL3II+GfCFeaziC02ziKyU9Ay90rqq2ywTl+QG6tDwRs7Tv8gxur3hbj2fiHgS78QyUMcMtA+oa2FryQ/lM1DfG2VqPDsN44n4v4JkmsFztkHDVC9lZLWwGJr5TGGBsefOGWg57isLwt4J7dceAr5cL3w/XNvjJKo0zZOdE92GZjwzI1eV023Qdl4Ov0nFHCNuvUsDYH1cZeYmuyG7kdfiWcWpeDCjqrf4NrHS1tNNTVMcBD4ZmFj2HU7Yg7hbagIiICjH8pf8AqN/aVIox/KX/AKjf2lBIiIgjg/k8X6g/YpFHB/J4v1B+xSICIiAsNxXxDBwpwtcL5UML2UkWoMBxrcSGtbnsy4gZ9azK5/4bf7UN9/8AD/7RGghpLF4TbrSxVtZxtTWaaZoeaGntEUzYc76dTzkkdD+/qtSpoqy1TeGGkvV4ZcK/7kwaqt0LKczZpZAMMacDGprdupx2ldT+HfB/6V2P+kYftLW76zwTcTXGKvvFy4cqqqIANkNyY0kDoHaXjUPUcoMZwpwtx5NwfZJaXwiGjp30EDoqY2SB/JYY24ZqJy7AwMnc4WX+CXhD/wD3n/8A/Ap/es+zjjg2NjWM4psLWNGGtbcIQAO4eUvfh3wf+ldj/pGH7SDSOK+F+PIODr3LV+EXxumZb53S0wskDOcwRuJZqBy3IyMjcZWDqYqy6zeB+ksl4Zb6/wC5M5bVshZUcnFLGDlhODnS5u/Q57Quov444NkjdHJxRYXscCHNdcISCD2Ealr1iZ4J+GrlNcbPcuHKWrmBa6RtyY7APUNBeQ0eoYQUVVj8JlppZK6k42pbzNC0vFBU2mKBk2PydbDkHu6e0LbeE+IYeK+FrffIIzGyrj1GMnOhwJa5ue3DgQoPh3wf+ldj/pGH7S1/wJf2obF/4j/aJEHQEREBaNeeIL5QXG5RRVFNyqZ8WkGHJIkOwzns+tbytA4lttrpr0yE0lNF40100lXWzS8suz5oDXAZ7d9kGUtd4rarjWooJ5WcqnoyHNjeC10geAX4/JO/m52V9PT3Z88joeIqaOJziWMNI12kZ2GdW+O9YbhwU9TxDPHyqSdrKEQmootXJ06h5Dgc+V689AsI6Cw1NwmE5t9vFLPUU5iIdmQYAY/t6HPyINy4YuVXXtuMdZUR1DqarfAyRjAzUG43wFXfKu9UEVRV0n3N8ThiLzz9es4G/Tb2K24QorPT0LTQSU89VGwRzzw58o9e32Ka6Wqvvdw8VqnxxWaMtc5jHEvqD3HuAP8Ax3BZUt8qpL9aRWTsp4qq3c58WdLdZO2M75Vre75caK+1sT7hLQ0MTWGOQUPOaSWjO+2NyrytpqefwgUEcsEcjGULnNa9gIaQ7YgepYS+0tL92qi3ufFTRBrZDJcKqbRNnfyQHAYBQbDYblVVDat0tbPXGOMOYx9AafffYHO+ViKLiW4yG21RudLUyVlQIpLdHEA6JpO5znVtjt23VxwfHDPW1LsOe6kIayohqZXwS6gcgBx6j41irrcuRxNcBDO6mljeGl3PiizkDpmMn60GyW2tudXUX6KCaJ00FUGU4qASxo7Qcb9Mqzorzf637qCR1tbHQmSKQxNfrLg07tySOo7VFw1LcJrdd30c9JNWvka6NzntdjI6vLAMnr2dirHDFTZKaSeiq2ubJSvbXiXJ5pw462+vJx7EGa4YuBuPD9JLJUNmqOWOaQ4Eg+vHRZhYHg2ngh4XopIoY2PljDpHNaAXnfcntWeQEREBERAREQEREEcnnw/r/wC6VIo5PPh/X/3SpEBRx+fN+v8A7oUijj8+b9f/AHQgkREQEREBYbijiWg4Tsc10r3OLW4ZFCzd88h81jB2k+89izK5tb4vhz4T6y51DS+y8MyGlo43eZLWf9ZJjtLNgPXgjtQRUnDEl4Hwv8Jc0LY4W82ntUr8UtCzsLwdnv789+O4C4j434i4oyzgXh+I29p0su11c6GB2NvIjA1uHr9XRWtJCfCrxHUVlb5fB1rqDFSU2cNr52+dK/8AnRg5wOh+ULpzGMjjbHG1rGNADWtGAAOwBBoI4a8JNTl83hApKNx/6ums0cjR8bzlUvj8KVjbzWVNl4lhbu6J8RpJ3j+9IOgH2roSIOb+O8J+FBr7LebbUW2/U7dQp6pnJq4CPy4n9oB322PaFLYb/duFOIIOEuLKjxmGp8m03h23jGP+ql7pPX+V6yd89xhwdScVUTHtd4pd6Xy6C4RbSU8g3G43Lc9R+9a3Rf8A6TuCblw/fWNpeIbbLyahzBvBUN3jnZ6nddv74dEHSUWp+DviKp4i4WYbjht2oJX0Ve3tE0ZwT8YwfjK2xAREQa3xHcbpRXO3wUM8EcdVqaeZFqILRnPXuwsH8J7rLS2LmSwtkrapjnOicGnl6i0sLNyRtnV8Sy3GdFQtpmXKaiNROHNhDnSyNZE058p2k9B6u8LAUzKSKstdHCLZVsdWsl0W8v5kZH5RLi7yR2jZBulxir5akGjvMFGwNw6N9O2Ql2TvkuHq29SxtDX3KHittrqrlDWQupDNqZCI8HVgDYn/AIKwnFtPbJL1UUErKOjlmpmzitlDtWvWARt3tB7FecO0HDn3ZqHU89HUTPm5tKyPOYmgdECo4lvIt9Xe4fExQU9QYfFng63AODck52duNlcWa919Ze7oKiSAshpWyMjhk5kbT7VbXFvDtLxlJHc6SljY6AT8yRzsPkLsbtzpO2T0V1aILRPerlLaKukLZ6YMFPAzSGY2LjgY6lBbUnGrqumssbJqd1dU1LY6qMMPktJI2+pZnhutqayS8ColdIIbjLFHn8lgxgLD0nDd9ZDZ6SofbvFrfUtm1RvfrcASSN247Ssjwj+Mv3+NZ/3INkREQEREBERAREQEREBERAUc/wDJ5f1D+xSKOf8Ak8v6h/YgkREQEREBERAREQEREBERAREQQoiICIiAiIgIiICIiAiIgIiICIiAiIgIiICIiAiIgIiICIiAiIgIiICIiAiIgIiICIiD2P8AGO9g/epVFH+Md7B+9SoCIiAiIgIiICIiAoz/ACln6jv2hSKM/wApZ+o79oQSIiICIiAufUY+63h0uc0m8dktUUEbewSTEvLvbpGF0FcfPCv3e8MnGET79fLS50FFPH9yqzkc1vK0HXsdWCNu7J70HYEUFFTeJUFPS8+afkxNj5079UkmBjU49rjjJPep0GA40vdssXCtfUXSsjpopIXwxl53e9zSA0Abk+z2rDeCGupa3wY2VtNURyup4eTMGOyY3gnLSOw7g/GF7x9YLvXXLh+/2WkguFVZZ5ZPufPKI2zh7Q3Icdg5uARn/wBDr9o8G12u9yu9/vNzuvDNVcp2vFvsdwDGsa1oaDI4NIe47nbvPfgB1dFrHDfBnwcr5ar4S8R3TmRGPk3Su58bdwdQGkYdtjPcStgrabx2gqKXnzQc6J0fOgfpkjyMamnscM5B70Gi1jRafDpbJ2Yay92qWCQAedJCQ8OPr07exdBXH/gt9wfDLwdEy/3y7OENbO/7q1nP5TeVoGjYack79+B3LsCAiIgKjkxczmcpmv8AnaRn5VWSAMlYmbiazQVrKN9fF4w9waGNOo5JwBt0VbWrXrK9NO9/yxllS0OGCAfavOWz+Y35FUsLc+LLLaKjkVla1sw6sa0vI9uAcJa9aRm04NPSvqTy0iZn9GaXhAIIIBB6gqzt12oLvTmegqWTRjqW9W+0dR8atLbxPbbrcZqClke6eEEvBYQNjg7+1R6ym2/Vb1Op/V/TO3X9P3ZdrWsaGtAa0dABgBUNhiY8vbEwPPVwaMqxvN8orDTMqK57mRvfoaWtLt8E9nsV3R1cVfRw1cBJimYHsJGNiMhTF6zblzurOneKxeY2nxTqlzGvAD2hwByMjO6qRWUeFrXdQD7QvAxoOQ0A+xVIgIiICIiAiIgIiICIiAiIgjm8wfrt/wBIKRRzeYP12/6QUiAiIgIiICIiAiIgKlzGuLS5oJacgkdCqkQeOa12NTQcHIyOhXqIg80t169I1YxnG+F49jXtLXtDmnqCMhVIgdNgiIgpcxri0uaCWnIJHQo5jHgB7WuwcjIzgqpEFL2Ne0te0OaeoIyF7gFukgYxjC9RB41rWNDWgADoAOi9REBERAREQEREBERAREQEREBERAREQEREBERAREQEREBERAUY/lL/ANRv7SpFGP5S/wDUb+0oJEREEcH8ni/UH7FIo4P5PF+oP2KRAREQFz/w2/2ob7/4f/aI10Bc/wDDb/ahvv8A4f8A2iNBsHwE4P8A0Usf9HQ/ZT4CcH/opY/6Oh+ytgRBr/wE4P8A0Usf9HQ/ZT4CcH/opY/6Oh+ytgXhIAJJwB1JQYD4CcH/AKKWP+jofsp8BOD/ANFLH/R0P2VibPxtV8UcZPo7BSQzcO0Oplbc5M4klx5LIcHBwcZJyMd2xO7INf8AgJwf+ilj/o6H7K1/wJf2obF/4j/aJF0Bc/8AAl/ahsX/AIj/AGiRB0BERAVL2NkaWvaHN7iMhVLE3XiW0WV4ZXVjI5CMhgBc7HsGSq2tWsZtOF6ad9S3LSMz+jKMYyNuljWtaOxowELGE5LW/IsdauILXe2uNvqmylnnNwWuHxHdXFxudFaqY1FdUMhiG2Xdp7gOpKiL1mvNE7JnS1IvyTWebt4roNDegA9i9WGtfFdlvE/Ioq1r5uxjmlhPsyBn4lmVNb1vGazlGppX055bxMT+qnQ0vD9I1gYDsb4R8UcoxIxrx3OGVjuIbubFZKi4iDn8rT+D1ac5cB1we9UcOXr7v2aK4GDkay4aNerGCR1wO5R6yvP6vO/Vb1Gp6r12P6c4z+rKta1jQ1oDWjoAMAKgwxOJLomEntLQpEV2SlsbGZ0Ma3PXAwvSAQQQCD1BXqIPGtaxoa1oa0dABgBeoiAiIgIiICIiAiIgjk8+H9f/AHSpFHJ58P6/+6VIgKOPz5v1/wDdCkUcfnzfr/7oQSIiICIiCyvFd9zLJX1/XxWmkm+a0n9y5dQTScKf8m6W4ROIq6ihdUOm6OMlQ7Ad7Rrb8gXQ+M4XVPA3EEDPPlttSxvtMTgsNwtbbZxV4IrFbrjTipoJrbTMliL3NDjG1va0g7OZ9SDN8J2ePh/hK1WqJoaKamYx2BjL8ZcfaXEn41mUUVRUQ0lNLU1MrIYIml8kj3Ya1o3JJPQINOu3hQs1tu1TbKWgvF4qKQ6av7lUZnbTntDzkAYwc4zjfuK1qCpqfDNc38t8tHwTQTBsjNWia4TNwdLsbtYMg46/H5uL8GnhH4W4a8HtWy41w+6NLPNNUANxLXF8h0yMDiNZILR1yNO+BupeGuLKqycW8VXJ3AnGDKC7TQTU8ENpOWOawiRztwAXOOdsoO1LntWz7i+HO2zxeTFxBbZYZmg7Plgw4OPrDMD2LK8PeEWzX+5vtT4a+03UAObQXWDxeZ7TvloyQflzt0Weq7Lb667W+6VNMJK23czxWXU4cvmN0v2BwcgY3BQabw+DavDNxTbW7Q3Gip7k1vc4ExuI9p6roKxHwcovhh8J9c3j3iH3P06hy+XzOZnGM6s9uenYsugIiIHUYKoZDFGSY42MJ66WgZSSWOFhfI9rGDqXHACx1DxFablWuo6OtjmnaC4tZkjA7c9O1Vm1YnEyvXTvaJtEbQyZa1xyWg+0LwMa05DQD6grK53q32Zkb7hUCFshIaSCcn4ljfhzw5+cmfMd7lW2tp1nFrRDSnDa2pHNSkzH6RLYC1rjktB9oQNa05DQPYFhKziejj4dqLxQ4q4odsAlmTkDGSPX3KXhu9niC0MrzT8jU5zdGvVjBx1wEjVpNuWJ36k8Nq1051JriInHzZdUtYxmrS1rdRycDGT3qpFowEREBERAREQEREBERAREQFHP/J5f1D+xSKOf+Ty/qH9iCRERAREQEREBERAREQEREBERBCiIgIiICIiAiIgIiICIiAiIgIiICIiAiIgIiICIiAiIgIiICIiAiIgIiICIiAiIgIiIPY/xjvYP3qVRR/jHewfvUqAiIgIiICIiAiIgKM/yln6jv2hSKM/yln6jv2hBIiIgIiIC53xS8cMeE+wcTP8AJoLjE6z1r8bMcTrhcfa7Iz2ALoixPEvD9HxTw9WWauB5NSzTqHVjhu1w9YIB+JBlkXGYOLON23Oh8HjjDR3+N55l6qNLmTUzdxJGx3nvcMgjfoehyW9mQEREBEXGZ+LeNnXKv8HgMNbf5HgR3mn0tZDTO86SRjfMe0bAbdR121BsXCzxxN4UeIeJGEPobbE2z0cgOWvcDrlI9jiBntBXRFiuHLBR8MWCktFC3ENOzGojd7ju5x9ZOSsqgIiIIaumjrKOamlzy5WFjsHBwRgrkd5slJYeOLVSUevlufDIdbsnJkI/cF2CSRkTC+RwY0dS44AXLOMKiGXwg2qWOVjo2iHLmuBA/Cu7VwcfFeWJnrmHs+hr6kalqx0mJ/s6Je651tsVZWMxrihc5ue/G31rmvC8XD0dDJc+I545Z6iQhjZcvOB1dgd5zue5b9xE1t04VuEVK9szjCcBhzkgZxt2rUOALTY7jZqiSrp4pqpjy1/N30txtgdg67+1U4jmtr1iMTGPHo04KaafB6lpmYnmiJx1x/tu27hyisVPTT1Fj5Zindl7mO1bgdN9x7PWufcLXehs3GNzqK+fkxO5jA7STk6wewepZLwdHl3+8Q0pLqIA6TnI2cQ36srHcK2qiu/GNzgroBNE3mODSSMHmAdntWNr2vGlNIiJzP7OumjTSniK61pmuI38fPxXvH/ElpvVpp4bfViaRk4e4aHDA0uHaPWt64W/6LWz/Bo/9ELR/CBw9arPaaaagpGwyPnDXODicjS443PqW8cLf9FrX/g0f+iFvw/P+Jt6zGcR0cfG+p/Aafqc45p64z5MuiIvReGIiICIiAiIgIiICIiAiIgIiII5vMH67f8ASCkUc3mD9dv+kFIgIiIC8JDWkk4AGSvV45zWMc97g1rRkknAAQaRQ+FrhK4XiC3Q1VQDUTciCokpnthlkzjS15HXO3xreFxms4ksPhB4voIXXu12/hyx1jZ4xNVRxy19S3zdDCciMZO/5WTj1dZorvbrlUVdPRVsNRNRycqoZG8ExP7ndx6/IgkuNwpLTbqivrphDS07DJLIQSGtHU7brHWri6w3urNJQXGOSq06+Q9ro5C3vDXgEj1gLG+E7+1lxF/gT1ZcdCMfA90ePuiL1Sinx5+g/jcdunl6s9nT1INj+E1n+40938eYKGnkdFLIWuBY9rtBaW41atW2MZ3HeqLrxXZbLUR01dWaKh7OYIo4nyvaz+c5rAS1vrOBsVz64Gl++fnMg4aNygFYduV91RGeX/3ccrPZzNHrWQjdf4+JuOK221FtglpZonYqoHSOlY2nY5jchzdDPP38rdx2GNw3C68W2KyinNdcGsNRGZYxGx0pMY6vIYCQwZ847etZaCaKpgjngkbJFI0PY9hyHNIyCD3YWi8J3EXrjO43SpibGauxW6eCN5yWRP5znt37NRGfiXnAV1q6LgSwwxWW410L2PDJqYw6I4+a4Mzrka7GjT0B2QbHJxhYYbx9yn3BoqxKIT+Dfy2yHowyY0B528knO/RS3niizcPyQxXKtEU0+TFCyN8sjwOpDGAux68YXPeLKC+2HgbiigbR0c1JVVM1XDXGoLXgyyamt0acmQPIaDnHmnO2FsvD2D4TOLfGzmsZFRtgLhv4vy8nT/e8zmZx2oNptl0orxQR1tvqWVFNJkNezvBwQR1BB2IO4WLm414ep7r9zZLk0VAmFOSI3mNsp2DDIBoDsnGknKu7hc57fPDDTWOvrmSEl0lIYQ2M531a5Gn17ArAca6LuyLg+gYDV3CRktU5g2padsgc+R3cXadLe9x9RQZm8cWWOw1LKe5V7YZXM5haI3v0MzjW8tB0Nz+U7A2K9u3FVlskkcddWFskkfNDIonzOEf88hgJDf744CwFCKd3E/hA8dDSzTTteH9OR4sO/s1GX60sDeIpPBVYBZn0Ud0NugBfXBxAby9unb065HXIQbDXcU2G22WG81l2pYbdOA6GodINMmRkaf5xwCcDfZXNdebfbba241dS2Kldp0PIJLy7zQ1oGSTnYAZWi0r6J3/J9r22+OWOnis1ZDplcHO1sbIx+SNj5TXbhX3ErX1Nl4VoaNwbdpaqGWge/wDFsfHGXudIOpboDxgbkkYI6gNstd4oL1TvnoJ+a1jzHI1zHMfG4fkua4BzTgg4IGxB7VfLTeCpao3ziWG7RxsvYqIpKkQHMJiMemIszv0Y7Od857MLckBERAREQEREBERAREQEREBERAREQEREGmV/hS4UtvED7PU1sglilbBPO2FxghkPRr5OgP7MHOMFbbWVdPb6Kesq5Ww00EbpJZHdGNAySfiXznX11FR+DXwhWKumjF7m4hc6OmcfwsuqSItLR1I8l5z7103jirZVeDG92Gnq45L1S2qOSppWP1SMaA0uJHsz8qDMcN+Efh3iq5G32+aoZUmMzRMqad0XOjH5TCeo+tX1p4xs974frL5RSyOoqMyNmc6MtIMYy7APXZcvttyob1xv4LGWaohnkorXIavkuBMLOQG6X483cOGD2n1rAcGWbimr8GvENXa+K20FsZLWc2gNvjl5mGZd+EO4yNtuiDv9kvNHxBZqa6297n0lS3XG5zS0kZI6H2K/Wl+CX+1Xw/8A4Of9Ny3RAREQFGP5S/8AUb+0qRRj+Uv/AFG/tKCRERBHB/J4v1B+xSKOD+TxfqD9ikQEREBc/wDDb/ahvv8A4f8A2iNdAXP/AA2/2ob7/wCH/wBojQdAREQc94tqOIuDr/JxXRy1N04fla1tythdqdStaMc6Edg7XD2k97cVW3ut8LNY6y8NzzUvC0eBcrqGljqjIzyIs79Duf3bO6sQCCCMg9QVBR0NJbqVtLQ0sFLTszpigjDGNycnAG3VBHabVQ2O109tttMynpIG6Y42DYD95PUk7lXiIgLn/gS/tQ2L/wAR/tEi6Auf+BL+1DYv/Ef7RIg6AiIgLX5ODbNNd57lPTc6SbqyQ6mA9px3rYFqXGPGEdjgNJSESXCQeSBvywe0/uCx150615tTpDq4OuvfU9XoTOZ7dmsQUsNu8K0VNaRoiDvLY0+SMsy4ez96n4sze/CBb7PK4+LR6dTQeufKd9QAWS4JtlJamvr7hWQuudV5wdKC5gJzjruSdysdxC5tq8J9DXznTBKGnWeg2LD8my82aY0cz0m0TMdoe9XVi/FTEbzSkxE95iOqPj20UtgfbLja4WU0jZMHljAJG4OPiK2fiPi9lkslLUxxiSpqmAwsJ2GwJJ9QyPlWC8J9THPHbaGFwfO95eGN3OMYHyk/UsZ4QKV1DPZWyNLoY4Az1HTjI+TCnU1J0ras6f6K8Po14qnD1195/q/eYgvV24qquGpzdbe0UFQGESgBpZ5QI2znHQbhbPwPNLT8BMlgh58rOa5kQONZDjtlON7jRz8DTGGoidz+XysOHleW07fErLh66OsvgwNexge+Iv0tPTJfgZ9WSrU/7fEZm2f6eqmpM6/AxFdOKzOpjEbeC2qeIeN/FH3Fttip6Ng1lrmjIb3kE5+pZ218TVV84Sqa6jijbcIAQYyCWlwGdt84IWrRw3K/cOVN7ud/khh0v0U8TtDSRkYPZuezdZLwV7224D/tR+xRo6l51YrmcWjxwniuH0o4a1+WvNSYjaJ/ic9Wc4L4kl4htc0tSI21MLy14jBAxjIO5Pr+RWnDnE1wvvEtfThkAt1MXAOa06jvhu+cb4J6LVpql/BfE95gYdMNTA58Pdk5LfkOoLafBxbPEuHBUvbiSreZDn+aNm+/41po62pe9dOZ3jOf9mPFcLo6WlfXiNrY5fnvP8NxREXpPBEREBERAREQEREEcnnw/r/7pUijk8+H9f8A3SpEBRx+fN+v/uhSKOPz5v1/90IJEREBERBS9jZGOY9oc1wwQehC5/4KZXWyiu3B1Qf7JsNY+NgJyXU8hL43fHk/UuhLQOOrRcLVeKXjqwU5nrqGMw3CkZ1q6TOSB3vb1H78AIN/VjebNQcQWme13Sn8Yop9PMi1ubqw4OG7SD1A7VHYb9buJbPBdbVUNnpZhkOHVp7WuHYR2hZJBzLw1We2R+CW4yst1I2SiZBHSvELdUDedG3DDjLRgkbdhV2/wt0VMBLceE+LrdSAjmVdXaiyKId7iHE49gKsvCha/hNxdwdwtU19dTWu6eO+Nx0sujmcqNkjMggg4cO0FXdR4JIaumlp6njfjWaCVpZJFJdQ5r2kYIILMEEdiDE+EniLh68VdHw8eHau8XCd8YoquJ4pmRue0OaYql22rGDgAg4wemFhLbxNxfXVnDvB9NxK6huTK+5UFbWyUsdQ94p2tfG4teN8tOM5Gepytpk8C1tlp6Snk4t4ufBRuY+mjdcWlsDmDDCwaMNIHQjosGOBqPg7wy8GT01zutfNcXV755LjUCVxc2nwCCGjc6t856DuQbz4Lr5ceJPBzabtdZ+fWz83mS6Gs1aZXtGzQANmjoFt65/4Ev7UNi/8R/tEi6AgIiIMZfLHSX6ibS1mvlteJBodg5AI/euecDU7KPwgXCmizy4WzRtycnAkAC6hPUw07czSsjB6a3AZXMOFKiGPwjXWV8rGxudPhxcAD+EHavP4qKxradvHL2fR9tSeG1qb45f93RrnZbfeWRtr6YTNjJLQSRjPsXO+MLPaaevo7LZ6Bja+pcC5+px0Nzt2+0+wLqLXtfGHscHNIyCDkFc0sD/ut4Ua6reC4QczRnswQwfVlTxlKW5a4jNpxlHovV1Kc+pzTy0iZxmcZ8PNm77aILJ4OaqigGzGNLndrnahklYvh3iCDh7wex1MmHTOkkbDH/Pdk/Utl45/6HXD9Vv+kFyentNzlsP3Ya0PpKOQBrHb7ZyTjtGcZ/8ARc/E3to60erj/L/Dv9H6VOK4SfX263z+846fN1Thy5XqtsktxubIIw9muBkbSDjGcnJPVatbuOeI7vTyU1Dbopq0HVzGDDGM9eT169q3C13mG+cLmriAa4xObIwfkOA3H/HYtU8FI8i6/wDy/wDeWt7Wm2nSt9pid3NpU066Wvq6mnGazGI8I3wjtvhAvMhmt8tuFRc9WiJrBpAI66h6v+MdVc2njK9wcTRWq+08bDM4NAa3BYT5vQkEdis+HAB4U7iMflTftCo4s/tm2v8AXp/9YsK31YpF5tO1sOu+jw1tWdKNOIzTmz2nHg6mi8HQL1ey+WEREBERAREQEREBRz/yeX9Q/sUijn/k8v6h/YgkREQEREBERAREQEREBERAREQQoiICIiAiIgIiICIiAiIgIiICIiAiIgIiICIiAiIgIiICIiAiIgIiICIiAiIgIiICIiD2P8Y72D96lUUf4x3sH71KgIiICIiAiIgIiICjP8pZ+o79oUijP8pZ+o79oQSIiICIiAiIgwXFHCNp4uoG01yhPMjOqnqYjpmgd/OY7qOz1FatHWeEHg/8DWUDeLLW0+RVUrxHWMb/AH7Ds8+zfvK6MiDlfEfhfsfwWu8BF4s11fRTMp46uikikbMWEMw5oIadWMHOycOeF+x/Ba0QD7r3i6x0ULKllJRSSvdMGAPy4gAnVnfJyuqIg5zJV+EHjLMNHRt4Stbxh1VVES1j2/3rBsw+3cdQVtPC3CNp4Qt7qa2xOMkp11FTM7VNUO/nPd29T6hlZ1EBERAREQWd1t0V2tk9DM57Y5m6XFhAI9mVqP3rbR/ddd89n2VvSLLU0NPUnN4y6dHjNfQjGlaYhh+H+HaXh2jlpaWSaRkj+YTKQTnAHYB3LDXLwc2qurH1EMs9KZCS9kRGk59RGy3FFFtDTtWKzG0FOM16XnUraYmerF2SwUNgozTUTCNRy97jlzz3lWdo4SorNdqi4wTVD5Zw4ObI4Foy7O2AO5bAit6qkY26dFJ4jVnmzaf6uv6sRxBw9S8R0kdNVSTRsjk5gMRAOcEdoPer630Udut9PRxFzo4IxG0u6kAY3VyitFKxbmxurOreaRpzO0eAiIrMxERAREQEREBERAREQEREBERBHN5g/Xb/AKQUijm8wfrt/wBIKRAREQFS9jZGOY9ocxww5rhkEdxVSIMCzgfhKN7Xs4WsjXtOWubb4gQe8eSspSWygoZ6meko6enlqn8yofFGGmV/85xHU+1XSILS52yjvNsqbbXw86kqWGOWPUW6mnqMggj4isdauD7HZq7x6kpJDVhhjbPUVMtQ9rT1DXSOcWj2LOIgw/wWspsE9jdRB1vnc98sbpHuc9znay4vJ1atW+rOQcY6BRXTg+y3isFVVwT84xCCUxVUsXPiGSGSBrhrbudnZ6nvKzqIMLduE7PeTCaqnkY6GMwtdTTyQExHrGTGRlhwPJOyy1PTw0lNFTU8bYoImCOONgw1rQMAAdwCkRBgncH2V92+6UkE8kvO8YEUlVK6ES+kERdo1evG3XqpLzwtab9PDUVkMraqFpZHU0074JWtJyW62EHHq6LMogsrVaaGyW9lDb4BDTsJdjUXEuJyXOcSS4k9STlYSXwfcOS19XXGCuZU1cplnfFdKqPW49uGyAewdANgtoRBgbpwdZLzOyasppXPEIp38upkj50QyRHJpcOY3JJw7PU95VVz4StF1qG1EsdRBMIxEZKKqlpi+MZwx3Lc3U0ZOAenYs4iDA13BtiuFmp7PNRyMt0DDGynp6mWBukjBDuW4agfXnqe9BwdZRZ2WsQ1Pi8cvOic6smdLFIBgOZKXl7SBtsR1PeVnkQY602KgsjZvE45OZO4PmmmmfLLKQMAue8lxwNhvt2LIoiAiIgIiICIiAiIgIiICIiAiIgIiICIiDGVHDtkq7oy6VNooJrgzGiqkp2OkbjphxGduxXDLXQR3Ge4MoqdtbOwRy1AiAkkaOgc7qQrtEGOtvD9ms8001stNDRSTfjH01O2Mv8AaQN1JTWe2UVFLRUluo4KSYuMsEUDWxvLhh2poGDkdc9VeoggpKOlt9JHS0VNDTU0YwyGFgYxg7gBsFOiICIiAox/KX/qN/aVIox/KX/qN/aUEiIiCOD+TxfqD9ikUcH8ni/UH7FIgIiIC1bwj2Cp4o8H13tFEAaqaJromk41OY9rw3J79OPjW0og5zS+GnhOGljjv09VZro1oFRRVNHNrjf27tYQRnp+wKb79vg8/SH/ADKo/q10BEHP/v2+Dz9If8yqP6tPv2+Dz9If8yqP6tdARBz/AO/b4PP0h/zKo/q0+/b4PP0h/wAyqP6tdARBzmr8NXCclLKyw1FTeLmWkU9FT0cwdI/oBlzQAM4z+9Z3wc8P1PC/g/tFnrMeMwxOdK0HOlz3ueW+vBdj4ltKICIiAtOuHg6tlyuE9ZLVVgkmeXuDXtwCe7LVuKLPU0qakYvGW2jxGroTzaVsS0mDwZWmCojmbV1pdG4OAL2YyDn+atgvvD1DxBRtp6xhyzdkjDhzD6llkVa8PpVrNYjaV78bxF7xe15zHRqVm8H9stFcysdJLUyxnMfNxhp7DgDqs3erHRX2hNLWMJbnLXNOHMPeCskimuhp1ryRGyL8Xr31I1bWnmjxaRTeDG0QtlEs9RMXtLWkkDR6xt19qz1Hw1Q0nD7rKeZNSuDgeYRqOTnqAO1ZlFFOH0qflqtq8dxGr+e8z4/NpVJ4M7RT1XNlmqKiMHIie4AfHgbrM2Ph+i4Vo6nkTTOieeY90pBxgeoBZxUSxMnhfFK0OjeC1zT0IPUKKcPp0nNK4lOpxuvrRy6l5mJcq4rrqTjG/wBto7ODM/Ba+XQW7Eg9u+AAT8a6lS08dJSxU8TdMcTAxo7gBhW1BZbba3OdRUUMDndXMYAT8av1XQ0Zpa179ZacXxddWlNHTiYrXpnruIiLpcAiIgIiICIiAiIgjk8+H9f/AHSpFHJ58P6/+6VIgKOPz5v1/wDdCkUcfnzfr/7oQSIiICIiAiIg0C7cDXG1Xea/8C1sNvrZjqqrdOCaSsPaSB5jz/OH1ZJO2cP1t0uFninvFr+5lcS5slMJmygYOMhzdsHqsmiDkPhrrbzY7nw1xHZ6Ked1uirw+dkJeynMkbGNc84wOpIzscK2uFXcuAKjhy7UvFd34nF0nEdTb3PE5qGOaSZKdg3aBjoD2gZXY54IqmnkgniZLDI0sfG9oLXNOxBB6ha5Y/B5wnw5c3XG02SCnrHZ/C6nPLc9dOokN+LCDR6zii4ceca2/htkvEPCFvfSyVDzPCKSqq5A4AMjcScAA5yO47dFq8d6vdv8KFBHJDeeK7bwxU1TG11FTGomLZ4GgRuIwC5rtiSQevsXbuIuE7FxZSx018tsVZHGSWFxLXMJ64c0gjPqKuLJYbVw5bm2+z0MVHStOrRGOp7yTuT03KDQfAvX1lLwnRcM1/D97t9VRRSyPqKyiMUD9UznBrXE5LsPG2B0K6eiICIiDCcRcM0nEkUEdVLNGIXFzeUQM578grAfestH9113z2fZW9IsL8NpXnmtXMuvS47iNKvJp3mIW1BRR2+3QUUTnOjhjEbS7qQBjdYmy8JUVjuNRW081RJLOCHCRwIGTnbACz6LSdOszEzHToxjW1Ii0RP5uv6rK7WyK8Wyagne9kcwAc5hAIwc7ZB7lb2qwUlps5tcZfNTnVnnYJId1BwAsqiTp1m3NMbojWvFPVxO2c/Nrtl4QpLF4y2lqqp0VQ3S+ORzS0esbdVLw7wtR8NioFJNPJz9OrmkHGM4xgDvWdRVro6dcYjovfita8Wi1p/q6/rhgKLhOioeIZ7zHNO6omLi5jnDSNRycbZ+teXHhGiud+p7vNNUNngLC1rHDSdJyM5GfrWwInqaYxj9T8Trc3NzTnGPl2OxERasBERAREQEREBERAUc/wDJ5f1D+xSKOf8Ak8v6h/YgkREQEREBERAREQEREBERAREQQoiICIiAiIgIiICIiAiIgIiICIiAiIgIiICIiAiIgIiICIiAiIgIiICIiAiIgIiICIiD2P8AGO9g/epVFH+Md7B+9SoCIiAiIgIiICIiAoz/ACln6jv2hSKM/wApZ+o79oQSIiICIiAiIgIiICIiAiIgIiICIiAiIgIiICIiAiIgIiICIiAiIgIiICIiAiIgIiICIiCObzB+u3/SCkUc3mD9dv8ApBSICIiAiLwgOaWuAIIwQe1Bbx3GhmqnUsVbTvqG+dC2VpePaM5VyuCcQ2C3cOcc8N6OGPg3bKa7MDLzFPzjVnq2MtBy0Owd3ZwM7Yyu9oCLVfCW90fg14hexxa4UT8EHBGywl3tFLwbNw9dLDzKPn3KnoqqmbK90VRHMdBywnGoEghw32IQdFRcorI3xcYyeD6KoDbVcKltxLg85iiOp8lKO4vcwuA/mOf3Ku6TUtz4o4knuvD9xvVHaHxwRRQlojpWCJj3Pa1z26pCXnzcuAaOmRkOqIudQUNq454srIqtslVaaG00b6GNz36fw4kdzdznXpY0Bx3G/ar/AIO4tt7ODrKL5e6KGvljdE3xqpZHJPokdGHAE5JOn5Sg3ZFxa+1FLa7dxJda6nrmcXUldNUUdQIZSRC1+YtLx5IhMYAcM43cDvstrbbaXjPji+wXyI1FDaG08NPRPeRHrkjEj5HNHnO8oNGegBQb8iwUdXw7wjT01qlutLQtcSaeGsrQHEF3Rut2SATgAbDYLWOOeH7ZRwtrqGJ54prq+JtBUOmc6YSF4JDSTtG1gcS3zQ0HZB0RFzyrstLxZxPxY26ani2shpqF2st8VLoBI6VmDs7Lx5XXyQopTQXrweWXiK92Gtv1ZJb4swU4c/DyzLnhuQGkn8oDUNsIOkIuaVNE2s8Aj3VVylrpqWzyzNqaeqkYHSMifjJaQXhp2w7qW7jKyHELfuhS8G2KZ7hR3KoaKpocW82OOnfJoJHYXNbkdvTtQb2i07hKBtq4o4msdKCy3Uzqaemg1Eth5rDqY3PRuWZx0Go4wtxQEREBERAREQEREBERAREQEREBERAREQQPraSOrZSvqoW1LxlsJkAe4eodSp182XC3U1x4F484wqw/4QUXEBbT1esiSAMkiDWt32ADyPiHcF1zju6VkPgfudwic5lVJbmkuZ5JaXhocR3bOKDb6eupKx0jaaqgnMZ0vEUgdpPccdFWypglhdNHPG+JudT2vBAx1yVxOy2qh4X428GslkgEDrta5GVwjJ/DgQtfqd3nUc/EFguDL7xJQ+DXiGit3CTrjbpJazm14r2RcrLMO/BkEnSN/Wg+i45Y5oxJE9r2O6Oacg/Gq1pfgl/tV8P/AODn/Tct0QEREBRj+Uv/AFG/tKkUY/lL/wBRv7SgkREQRwfyeL9QfsUijg/k8X6g/YpEBERAREQEREBERAREQEREBERAREQEREBERAREQEREBERAREQEREBERAREQEREEcnnw/r/AO6VIo5PPh/X/wB0qRAUcfnzfr/7oUijj8+b9f8A3QgkREQEREBERAREQEREBERAREQEREBERAREQEREBERAREQEREBERAREQEREBERAUc/8nl/UP7FIo5/5PL+of2IJEREBERAREQEREBERAREQEREEKIiAiIgIiICIiAiIgIiICIiAiIgIiICIiAiIgIiICIiAiIgIiICIiAiIgIiICIiAiIg9j/GO9g/epVFH+Md7B+9SoCIiAiIgIiICIiAoz/KWfqO/aFIoz/KWfqO/aEEiIiAiIgIiICIiAiIgIiICIiAiIgIiICIiAiIgIiICIiAiIgIiICIiAiIgIiICIiAiIgjm8wfrt/0gpF4QD1GV6gIiIComiE8EkTi4Ne0tJacEAjGyrRBoUXgptzrnRVlzv1/u8dDIJaemuFYJI2PHQ4DQTj2+3K2az2Blnr7rVsr66pNwqOe6Opl1shP82MY8lu/T2dyy6IMTxPZfhHwzcbN4x4v45A6HnaNejPbjIz8oWKg4TuFXc6Cr4hvbLjHb382lpaek8XiEoGBI4a3FxAJxvgZ6La0QadJwIJrLVxSXI/dmev8Auk25thwY5wfwelmo+S1gDNOrdud91LceFbnJcrhU2m8Q0Ud1ibHXxyUhly4N0c2M6xpdpw3fUNgcbb7YiDUZuDqqgmppuGrnHbnx0EdtkFRTmdroo88twAc3D25dgnIOdws7ZrJR2Oy0Vrpm6oaSIRtdJu53e4nvJyT6ysiiDV7rw3dr3NLR3C8wvscszZX00dHpmc0ODhEZNeNGQM+TkjIyqrnwzXfd6S+WC5xW+uqImw1Uc9PzoagNJ0Oc0OaQ5oJAIPTbC2ZEFha6KqpqCOO51ouFWCXPnMLYxuc4a0dAOgySe8lazPwlxG/iiovkfEtAZSHR0rKi0mTxWInzGETAZO2p2Mux3YA3VEGpXPhO5zXCuqrXeo6E3SnZBcNVLzC4taWiWLyhofpON9Q2G2yuZbFeaCCkpeHbxTUlFT00dM2mrKLntYGDAc0tew5xjOSRt2duyIg02o4JrI+BRwta7yynhkhniqp6mk5z5RNqLyAHtDTl7j29ncriXha5VNjoKepvEDrpbahtRRVkVGY2MLWloa+PWS4FpcDhwznswtqRBhLBY5rXLX11dVR1VzuErZKmaKLlsw1oaxjGkkhoA7SSSSe1ZtEQEREBERAREQEREBERAREQEREBERAREQaDc/BHYLpeamukqrnFTVdQ2pq7dDUBtNUSjfU5mM7nrv8AIs9NwjRVN2utZVVNZUQXOkFJLQyS5p2sAwS1uNiR257T3rYEQaVw14MrRwzd4bkytudfPSwmnoxXTiRtLGerYwAMbEj2K+sfAtssHC9w4fpJ6x9JXOmdK+V7TIDI3S7SQ0Dp0yD8a2dEGM4dsVLwzYKOzUUk0lNSM0RumILyMk7kADt7lk0RAREQFGP5S/8AUb+0qRRj+Uv/AFG/tKCRERBHB/J4v1B+xSKOD+TxfqD9ikQEREBERAREQEREBERAREQEREBERAREQEREBERAREQEREBERAREQEREBERAREQRyefD+v8A7pUijk8+H9f/AHSpEBRx+fN+v/uhSKOPz5v1/wDdCCRERAREQEREBERAREQEREBERAREQEREBERAREQEREBERAREQEREBERAREQEREBRz/yeX9Q/sUijn/k8v6h/YgkREQEREBERAREQEREBERAREQQoiICIiAiIgIiICIiAiIgIiICIiAiIgIiICIiAiIgIiICIiAiIgIiICIiAiIgIiICIiD2P8Y72D96lUUf4x3sH71KgIiICIiAiIgIiICjP8pZ+o79oUiif5M8buwgt/f8AuQSoiICIiAiIgIiICIiAiIgIiICIiAiIgIiICIiAiIgIiICIiAiIgIiICIiAiIgIiICIiAiIgIiICIiAiIgIiICIiAiIgIiICIiAiIgIiICIiAiIgIiICIiAiIgIiICIiAiIgIiICIiAiIgIiICIiAiIgKMfyl/6jf2lSKJnlTyO7AA39/70EqIiCOD+TxfqD9ikUcH4lre1vkn4tlIgIiICIiAiIgIiICIiAiIgIiICIiAiIgIiICIiAiIgIiICIiAiIgIiICIiAiIgjk8+H9f/AHSpFG/eaNvdlx+TH71IgKOPz5v1/wDdCkUbNppB34cPkx+5BIiIgIiICIiAiIgIiICIiAiIgIiICIiAiIgIiICIiAiIgIiICIiAiIgIiICIiAo5/wCTy/qH9ikUc/4lze13kj49kEiIiAiIgIiICIiAiIgIiICIiCFERAREQEREBERAREQEREBERAREQEREBERAREQEREBERAREQEREBERAREQEREBERAREQex/jHewfvUqij/GO9g/epUBERAREQEREBERAVMjBIwt6dx7iqkQQtm0+TN5Lu/sKmBBGQcheFocMEZCj8WhP/Vt+RBKih8Vg9G35E8Vg9E35EEyKHxWD0bfkTxWD0TfkQTIofFYPRN+RPFYPRN+RBMih8Vg9E35E8Vg9E35EEyKHxWD0TfkTxWD0bfkQTIofFYPRN+RPFYPRN+RBMih8Vg9E35E8Vg9E35EEyKHxWD0TfkTxWD0bfkQTIofFYPRN+RPFYPRN+RBMih8Vg9E35E8Vg9E35EEyKHxWD0TfkTxWD0TfkQTIofFYPRN+RPFYPRN+RBMih8Vg9G35E8Vg9E35EEyKHxWD0TfkTxWD0bfkQTIofFYPRN+RPFYPRN+RBMih8Vg9E35E8Vg9G35EEyKHxWD0bfkTxWD0TfkQTIofFYPRt+RPFYPRN+RBMih8Vg9E35E8Vg9E35EEyKHxWD0TfkTxWD0TfkQTIofFYPRN+RPFYPRt+RBMih8Vg9E35E8Vg9E35EEyKHxWD0TfkTxWD0TfkQTIofFYPRN+RPFYPRt+RBMih8Vg9E35E8Vg9E35EEyKHxWD0TfkTxWD0TfkQTIofFYPRN+RPFYPRN+RBMih8Vg9E35E8Vg9E35EEyKHxWD0bfkTxWD0TfkQTIofFYPRN+RPFYPRt+RBMih8Vg9E35E8Vg9E35EEyKHxWD0TfkTxWD0bfkQTIofFYPRt+RPFYPRN+RBMih8Vg9G35E8Vg9E35EEyKHxWD0TfkTxWD0TfkQTIofFYPRN+RPFYPRN+RBMih8Vg9E35E8Vg9G35EEyKHxWD0TfkTxWD0TfkQTIofFYPRN+RPFYPRN+RBMih8Vg9E35E8Vg9G35EEyKHxWD0TfkTxWD0TfkQTIofFYPRN+RPFYPRN+RBMih8Vg9E35E8Vg9E35EEyEgDJUPisHom/IvRTQg/i2/Ig8dNq8mHynd/YFJGwRsDRv3nvK9DQ0YAAC9QEREEbg5jy9oyD5zf3hVNkY/zXDPd2hVKl0bH+cxrvaMoKkUfIh9FH80JyIfRR/NCCRFHyIfRR/NCciH0UfzQgkRR8iH0UfzQnIh9FH80IJEUfIh9FH80JyIfRR/NCCRFHyIfRR/NCciH0UfzQgkRR8iH0UfzQnIh9FH80IJEUfIh9FH80JyIfRR/NCCRFHyIfRR/NCciH0UfzQgkRR8iH0UfzQnIh9FH80IJEUfIh9FH80JyIfRR/NCCRFHyIfRR/NCciH0UfzQgkRR8iH0UfzQnIh9FH80IJEUfIh9FH80JyIfRR/NCCRFHyIfRR/NCciH0UfzQgkRR8iH0UfzQnIh9FH80IJEUfIh9FH80JyIfRR/NCCRFHyIfRR/NCciH0UfzQgkUbpWg4b5Tv5rf+Nk5EPoo/mhVhoaMNAA9QQUxsIy5xy93X1epVoiAqJGE4c04e3pnt9SrRBG2VpOHeS7+a5SLwtDhhwBHrCo5EPoo/mhBIij5EPoo/mhORD6KP5oQSIo+RD6KP5oTkQ+ij+aEEiKPkQ+ij+aE5EPoo/mhBIij5EPoo/mhORD6KP5oQSIo+RD6KP5oTkQ+ij+aEEiKPkQ+ij+aE5EPoo/mhBIij5EPoo/mhORD6KP5oQSIo+RD6KP5oTkQ+ij+aEEiKPkQ+ij+aE5EPoo/mhBIij5EPoo/mhORD6KP5oQSIo+RD6KP5oTkQ+ij+aEEiKPkQ+ij+aE5EPoo/mhBIij5EPoo/mhORD6KP5oQSIo+RD6KP5oTkQ+ij+aEEiKPkQ+ij+aE5EPoo/mhBIij5EPoo/mhORD6KP5oQSIo+RD6KP5oTkQ+ij+aEFTpGM85wz3dqpaHPeHuGAPNb+8qpsbGeaxrfYMKpAREQEREBERAREQEREBERAREQQoiICIiAiIgIiICIiAiIgIiICIiAiIgIiICIiAiIgIiICIiAiIgIiICIiAiIgIiICIiD2P8Y72D96lUUf4x3sH71K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hREQEREBERAREQEREBERAREQEREBERAREQEREBERAREQEREBERAREQEREBERAREQEREHsf4x3sH71Koo/xjvYP3qV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BCiIgIiICIiAiIgIiICIiAiIgIiICIiAiIgIiICIiAiIgIiICIiAiIgIiICIiAiIgIiIPY/xjvYP3qVRR/jHewfvUqAiIgIiICIiAiIgIiw3E99m4dtHj0For7q/mNZ4tQxGSTBzvgdgwgzKLk9P4bxV189BTcEcRzVlP8AjqeOn1SRfrNG4+NZm1ce19x8Kc3C0lBHBSMtzKwOeHCZrnNY7S7fG2sjp2IN/Ra27jSgbx83g809T486m8ZEuG8rT3ZznO3coaTjqhruK71w3BTVLa61Qc6SSQN5bxhpABBz+UOwdqDakWm+DLjCs434R+7FdTwQTeMPi0QZ04bjfcnvWt0Hhbvt6qK5lm4Cqq+KjqHU8ksde0DUD3FnxoOrIuY0nhUureLrTw/eeDKi1S3J+mN8ta1+B34Dd/lW2caX+4cOWRlbbaClrZ3TtjMdTWx0rQ0hxzreQCdht139SDYkXH/vrcWfovY//wCZaT7S2zwa8czce2OruE1BHROp6t1Ny2S8wHDWuznA/nfUg3RERAREQEWGuV4r6KrMNPY6qsjDQebG9oB9W5WMruMay20j6qs4crYYGY1PdIzAycDt7yg2xFj7teKazWx1dU6yzYNYwZc9x6NA71iW8V1NNUU7bvZKi309Q8Rxzula9ocegcB5vxoNmRYeW8yR8XQWYRNMclIagyZ3BDiMfUsrLI2GF8rs6WNLjgZOB6kFaLWX8d2aJhfI2tYwdXOpXgD6ldT38tvtlooYmvguUcknMdkOaGs1Db1oM4ixPEN7Fht8dUaZ1QZJmwtja4NJJzjc+xWPwgvf6KVf+UxoNkRWVrrKqtpnS1dvkoZA8tEcjw4kYG+R7SPiWCqON2UksMU9iu8b5n6Ig6FoL3dw8rdBtSLWq/iiamtdLWNtk8Dpq1lKYqtuh2HDzhglZS8XmmslJHUVTZXMklbEBGATk5x1I22QZFFj7nd6e1SUTKhshNZUNp49ABw53TO/RWsN6kl4vqbKYWCOKlE4kzuSSBj60GaREQEWGu/E1vs1THSzCeapkbrENPEXu095Hcp6S+2+ts0l1gn1UkbHPkdpOWaRlwI65HcgySLA0XGNkuFVFTU1TK+SU4ZmCQA/GRhY+bjOVtoqa1lEwOgufiOlzyQ4DHldNuvRBtyIiAiIgIiICIiAiIgIiICIiAiIgIiICIiAiIgIiICIiAiIgIiICIiAiIgIiICIiAiIgIiICIiAiIgIiICIiAiIgIiICIiAiIgIiICIiAiIgIiICIiAiIgIiICIiAiIgIiICIiAiIgIiICIiAiIgIiICIiAiIgIiICIiAiIgIiICIiAiIgKGNnMja9zn5cM7OIA+RTKOD+TxfqD9iByW98n0jvenJb3yfSO96kVBljacF7Qe4lB5yW98n0jvenJb3yfSO96q5jOZy9bdenVpzvjvQva0OJcAGjJyegQU8lvfJ9I73pyW98n0jvevWTRykiORriACQ05xnoq0EfJb3yfSO96clvfJ9I73r2OVkrNUb2vbkjLTncHBHyr0yMDwwvaHno3O5QU8lvfJ9I73pyW98n0jveveawymLW3mBocW53x3/UV6JI3HDXtJ7gUFPJb3yfSO96clvfJ9I73r1kscjntY9riw6XAHzT1wflCrQR8lvfJ9I73pyW98n0jvepEQR8lvfJ9I73pyW98n0jvepEQR8lvfJ9I73pyW98n0jvepEQR8lvfJ9I73pyW98n0jvepEQR8lvfJ9I73pyW98n0jvevZpY4IZJpntZFG0ue9xwGgbklaZS8Q8WcRwi4cO2u2U9qeSaea6zSNkqmdj2sY3yGnsJJJGDjdBuXJb3yfSO96clvfJ9I73rBcOcSy3WqqrXdKB1tvVG1r5qYv1sexxIbJG/A1MOD2Ag7H17Cgjjy2R7MkgAEZ3O+fcqY2cyNr3Oflwzs4gD5FUP5Q/wDUb+0pB/J4v1B+xA5Le+T6R3vTkt75PpHe9SLHfdql+Ef3C0yeN+KeOZ0jRo16Ouc5z6kF7yW98n0jveqZGcuNz2Oflozu4kH5VMo5/wCTy/qH9iCRERAREQEREBERAREQEREBERBCiIgIiICIiAiIgIiICIiAiIgIiICIiAiIgIiICIiAiIgIiICIiAiIgIiICIiAiIgIiIPY/wAY72D96lUUf4x3sH71KgIiICIiAiIgIiIC17jPiOq4X4ffX0dnqrrUF7YooKdufKds0u7dOcDYE7hbCoqnneKzeLaefoPL19NWNs+rKDgdu4U8IPCFdHx/FTx3C5175H3S0tOl2h51ADvO3QZIONiMqet4Pj408O1W2/W2qhpXW2KchjiAyUMj8nWBg4yR8S1u3RcMNfVDwq0/ET+IOc7U6YSGPR2aNPZ19Xdst08E8VUzje4v4eiu8fBJpgIm3HUG83yfxef+98XXsQW3FNBeLl/yhWU9ju4tVabUCKkwCXDRnI0nbdRcA0txovC/xrTXa4C4V0dtIlqhEI+YfweDpGw2wPiW+cT+Cy3cT8Tfd994u9vreS2HNDM2PyRnt0k9veqeHvBnbuDqu63enulzrqurpHQyvrpWvJGxzkNBz5IG5Qaz4GrzTcPeBie61bJ5IKetkL2wR63nJY0YHbuVzu51lBaqC51HCN94yp6+pm54phA6GFznPGrUW9zScewLqn/J9/tZD/DZf91XcngvvL5XvHhH4maHOJDROcD1dUHMbFc7FFdrJxBfbvxjcLrQtY90U9KZWNfjymtJ305JW7eGO5WPiXhWgs7r/RWyslkhuDWVwkb+CLHgZ0tdg+V09RWMuNFf+DfChwhbTxje7lS3CfM0dVUO0kBwGCM4I3XSONeD5OJ6WE2+poaCvZIC+rntsVU50YB8jyxsMkH4kHzs680zb8226OAjC6PX4+Lc/kA/zT5OrPxLsPglvltZ41Zm3ThyWplfz4YLLA+JpAbhznBzRvs35FZ/eh4j/S21f/y1S+5T+BF0lfbbtVXGno311JXvp46iOhigdoDW7DQ0bE5QdZVnV1NbDKG01B4wzTku5wZg92CrxEEFJLUTRF1TTeLvDsBusPyO/IU6Ig1w3XijJxw1CR/h7fcsTxDHxTf7PJbjYYYGyOaXPFa12wOcYwO5WV7htbuOq597pKqalNPGIuU2QjVgZ8zHYsXf6fhl1mmFmtteyvy3lucyfHnDPnHHTKDeLja67iTh5sNXC2210cwlhDZBK1rm+aSR2HJWs1V2N9dT0l6vVkgooZRJL4rI4vlLeg8roF0aP8Uz9ULldJcqqWN7q2ukpZRI4ctlkZIMZ2OrAQbLBV0d18IVNWUNZTzwsoHRu0SAu1aienXtC3Fc+4bFNJxXBVOr6ioqDC6FjTbPF2Y3duRt2Fb3VxST0k0UM7oJHsLWytAJYSNjgoNY4yqjceRwxRHVV1z2mbH/AFMQOS493T9vqVtxIKqm4w4abbYYpJ44p2xRyu0txoxuR6srP2Ph6jsbJHRGSaqmOZqmY6pJD6z3epYy8tcfCBw04NJaGVOTjYfgygi4olZWUFLb7jR3QT4ZUOfboOa1jxkYDj6/3LXDV3T7qtaKniz7n8nJeab8JzM9MYxjC3TjA3QWB5tPO52tvM5H4zl/laPX0+tauHcICMZnvXjeN8mo52f2ZQbBwzcs8yjcy+TPOZRNcKfRtgDSD0+L2rEV1vvPGFZ90YmSWyGgGq3tnbh0kuQdTh2DbHv3We4PN0NjP3V5+vnO5JqBiUxbadfr6rCcRMB4me6/RV0lkELeR4vrMYf+VrDN89cIKOJpK+78NUDLhbZaSf7pRRyRtdqBGDlzSOzdV8a22K2cI0dHSOeGNro9BkcXkE6j1PXdWHLoH19C7g2G4MqOe3nO/CiDl/la9f8Ax8a3a+WSnv8AQtpKmWeJjZBKHQuAcCM43IPeg1K/0V4prjw8643aOtjN0hDWNphHpOeuQd1k6T+2nX/4tb/pNVwODIHVdLUVF4vFUaaZs8bKioa9uppyNtKgpGOHhRr36TpNuaM4285qDYLoytfa6lttkZHWFh5Tn9A5LUyuZaqZtzkZJWhg5zmdCUuslbFa6mS3RNlrGsJiY7oXJapK6W1U0lyiZFWOZmVjDkAoNc4cAqOOeKKmTBljdDCw9zcHb/yj5Fi6f8C7j+ljGIWxOlDR0DnRvJ+X9yy1XRXaycT1d2tdAK+nro2iaBsojcx7RgOyez3lS2Hh6oFtuzrv5FVd3PM7Y3A8thBAaD0yASgyHCn/AETtX+Cs/YubVD677lXBjYYTQfd5xdIXnWH5G2O7GN1vlNwVSUzYmC6Xh8UWNETqw6AB0GABstWraCrpuGa5k9NLG6S/mVgc0guYcYcPVsg6ciIgIiICIiAiIgIiICIiAiIgIiICIiAiIgIiICIiAiIgIiICIiAiIgIiICIiAiIgIiICIiAiIgIiICIiAiIgIiICIiAiIgIiICIiAiIgIiICIiAiIgIiICIiAiIgIiICIiAiIgIiICIiAiIgIiICIiAiIgIiICIiAiIgIiICIiAiIgIiICjg/k8X6g/YpFHB/J4v1B+xBIsFcaemr530/icMeo4mqpmBpwOoZncnbGegWdWLraKeW4tqY6elnYIuWWzuIwc5yPJKCilbIL457pxOzxbAcxgAHldNlA7xwvrqp1K/k1cRY1v5cYa04Lh68n1jZXVFRTxXF1TJT0sDDFyw2BxOTnOT5IVzNbKKoldLLTse93Vx7UGFg8apLbc5C93MFPEWvDMafI/crp8DLbcKQW6BrnTRvEjNeA8DBDid9/X61eUdubSVFXoYxsEunSweoYOQpaa30tG8vgi0uI05LicDuGTsPUEFtYS42zLm6XGaXIznB5jlYz0T3eOUrqFs9TM9z46nW3yAT5JOTqGnpsOxZW200lJSGKTTqMsj9j2OeSPqKta+31M1y8Zha1zDCI8eNSQkEEn8gb9UEjI3tvsrjh39hsbnvIc/sWJpIjM6mlkp3RVDQfwcdC+EanNLcGQDYb9QsnbrfUU9wmqZg1rXxNjDRUPmOQSc5eMjr0VzLa6KaV0kkAc9xyTk7/WgtbHFJC64NkYWu8Z6GR0n5DfynblZZWNuojROqmjAifNrjaCThukD9oKvkBERAREQEREBERBhuLbdUXfg+826kdipqqKaKLfGXOYQB8fRRcH3ugvfDlJJROa10MTYZ6YjS+nkaMGNzerSCCFnlr134F4Xvtaa25WammqnAB8oBY54HTUWkavjygw1HcKW++FyWW2zMlitFsfTVksbgQZZZGubH69IjcT3E465W9LUrrwVBDFS1nC0dNaLtQNLaZ0UYbFKwnJhla3zmOPb1B3G/XZ6V88lHC+qibFUOjaZY2P1BjsbgHAyAe3CCofyh/6jf2lIP5PF+oP2IP5Q/wDUb+0pB/J4v1B+xBb3WetprXUz26kZWVkbNUVO+XliQj8nVg4Pd61zJvH9kdx792tUwIsfi5odH9k+M+MY5HL68zPZ8fTdbZe5uKqDiyOstNrN0tbqHlPp/HGQBk2vOvyuvk7LCeLXb4T/AAj+9lD91uXyvGfutDnHfjGNWNtXXG2cIOgUE1RU2+nnqqU0tRJG10kBeH8txG7dQ2OO9ST/AMnl/UP7Fq1km4qr+LJay7Ws2u1toeUyn8cZOHza86/J6eTstpn/AJPL+of2IJEREBERAREQEREBERAREQEREEKIiAiIgIiICIiAiIgIiICIiAiIgIiICIiAiIgIiICIiAiIgIiICIiAiIgIiICIiAiIg9j/ABjvYP3qVRR/jHewfvUqAiIgIiICIiAiIgIiICIiAiIgIiICIiAiIgIiICIiAiIgIiICIiAiIgIiICIiAiIgIiICIiAiIgIiICIiAiIgIiICIiAiIgIiICIiAiIgIiICIiAiIgIiICIiAiIgIiICIiAiIgIiICIiAiIgIiICIiAiIgIiICIiAiIgIiICIiAiIgIiICIiAiIgIiICIiAiIgIiICIiAiIgIiICIiAiIgIiICIiAiIgIiICIiAiIgIiICIiAiIgIiICIiAiIgKOnI5EY7Q0A+ohSKh0Ubjl0bCe8tCCtFHyIfRR/NCciH0UfzQgkRR8iH0UfzQnIh9FH80IJEUfIh9FH80JyIfRR/NCCRFHyIfRR/NCciH0UfzQgkRR8iH0UfzQnIh9FH80IJEUfIh9FH80JyIfRR/NCCRFHyIfRR/NCciH0UfzQgkRR8iH0UfzQnIh9FH80IJEUfIh9FH80JyIfRR/NCCRFHyIfRR/NCciH0UfzQgkRR8iH0UfzQnIh9FH80IJEUfIh9FH80JyIfRR/NCA05nkI3Aa0fHv70pyORGO0NAPqIVbWhow0ADuCpdFG45dGwnvLQgrRR8iH0UfzQnIh9FH80IJFHUH8A8dpaQPWU5EPoo/mhetijactjYD3hoQVoiICIiAiIgIiICIiAiIgIiIIUREBERAREQEREBERAREQEREBERAREQEREBERAREQEREBERAREQEREBERAREQEREBERB7H+Md7B+9SqKP8Y72D96lQEREBERAREQEREBEWOulyqbfyvF7NXXLXnV4o+BvLxjrzZGdc9mehzjbIZFFr3wkuX6G3z6ai/iE+Ely/Q2+fTUX8Qg2FFr3wkuX6G3z6ai/iE+Ely/Q2+fTUX8Qg2FFr3wkuX6G3z6ai/iE+Ely/Q2+fTUX8Qg2FFr3wkuX6G3z6ai/iE+Ely/Q2+fTUX8Qg2FFr3wkuX6G3z6ai/iE+Ely/Q2+fTUX8Qg2FFr3wkuX6G3z6ai/iE+Ely/Q2+fTUX8Qg2FFr3wkuX6G3z6ai/iF4OJbkenBt8+mov4hBsSLXvhJcv0Nvn01F/EJ8JLl+ht8+mov4hBsKLXvhJcv0Nvn01F/EJ8JLl+ht8+mov4hBsKLXvhJcv0Nvn01F/EJ8JLl+ht8+mov4hBsKLXvhJcv0Nvn01F/EJ8JLl+ht8+mov4hBsKLXvhJcv0Nvn01F/EJ8JLl+ht8+mov4hBsKLXvhJcv0Nvn01F/EJ8JLl+ht8+mov4hBsKLXvhJcv0Nvn01F/EJ8JLl+ht8+mov4hBsKLXvhJcv0Nvn01F/EJ8JLl+ht8+mov4hBsKLXvhJcv0Nvn01F/EJ8JLl+ht8+mov4hBsKLXvhJcv0Nvn01F/ELwcS3I9ODb59NRfxCDYkWvfCS5fobfPpqL+IT4SXL9Db59NRfxCDYUWvfCS5fobfPpqL+IT4SXL9Db59NRfxCDYUWvfCS5fobfPpqL+IT4SXL9Db59NRfxCDYUWvfCS5fobfPpqL+IT4SXL9Db59NRfxCDYUWvfCS5fobfPpqL+IT4SXL9Db59NRfxCDYUWvfCS5fobfPpqL+IT4SXL9Db59NRfxCDYUWvfCS5fobfPpqL+IT4SXL9Db59NRfxCDYUWvfCS5fobfPpqL+IT4SXL9Db59NRfxCDYUWvfCS5fobfPpqL+IXh4luQBJ4NvmB/2tF/EINiRa98JLl+ht8+mov4hPhJcv0Nvn01F/EINhRa98JLl+ht8+mov4hPhJcv0Nvn01F/EINhRa98JLl+ht8+mov4hPhJcv0Nvn01F/EINhRa98JLl+ht8+mov4hPhJcv0Nvn01F/EINhRa98JLl+ht8+mov4hPhJcv0Nvn01F/EINhRa98JLl+ht8+mov4hPhJcv0Nvn01F/EINhRa98JLl+ht8+mov4hPhJcv0Nvn01F/EINhRa98JLl+ht8+mov4hPhJcv0Nvn01F/EINhRa98JLl+ht8+mov4heHiW5Aj/wDM2+b/APa0X8Qg2JFr3wkuX6G3z6ai/iE+Ely/Q2+fTUX8Qg2FFr3wkuX6G3z6ai/iE+Ely/Q2+fTUX8Qg2FFr3wkuX6G3z6ai/iE+Ely/Q2+fTUX8Qg2FFr3wkuX6G3z6ai/iE+Ely/Q2+fTUX8Qg2FFr3wkuX6G3z6ai/iE+Ely/Q2+fTUX8Qg2FFr3wkuX6G3z6ai/iE+Ely/Q2+fTUX8Qg2FFr3wkuX6G3z6ai/iE+Ely/Q2+fTUX8Qg2FFr3wkuX6G3z6ai/iF4OJbkQCODb5g/8AbUX8Qg2JFr3wkuX6G3z6ai/iE+Ely/Q2+fTUX8Qg2FFr3wkuX6G3z6ai/iE+Ely/Q2+fTUX8Qg2FFr3wkuX6G3z6ai/iE+Ely/Q2+fTUX8Qg2FFr3wkuX6G3z6ai/iE+Ely/Q2+fTUX8Qg2FFr3wkuX6G3z6ai/iE+Ely/Q2+fTUX8Qg2FFr3wkuX6G3z6ai/iE+Ely/Q2+fTUX8Qg2FFrp4luQG/Bt8+lov4he/CS5fobfPpqL+IQbCi174SXL9Db59NRfxCfCS5fobfPpqL+IQbCi174SXL9Db59NRfxCfCS5fobfPpqL+IQbCi174SXL9Db59NRfxCfCS5fobfPpqL+IQbCi174SXL9Db59NRfxCfCS5fobfPpqL+IQbCi174SXL9Db59NRfxCfCS5fobfPpqL+IQbCi174SXL9Db59NRfxCfCS5fobfPpqL+IQbCi174SXL9Db59NRfxCfCS5fobfPpqL+IQbCi108S3IEf/AJm3zf8A7Wi/iF78JLl+ht8+mov4hBsKLXvhJcv0Nvn01F/EJ8JLl+ht8+mov4hBsKLXvhJcv0Nvn01F/EJ8JLl+ht8+mov4hBsKLXvhJcv0Nvn01F/EJ8JLl+ht8+mov4hBsKLXvhJcv0Nvn01F/EJ8JLl+ht8+mov4hBsKLXvhJcv0Nvn01F/EJ8JLl+ht8+mov4hBsKLXvhJcv0Nvn01F/EJ8JLl+ht8+mov4hBsKLXvhJcv0Nvn01F/EJ8JLl+ht8+mov4hBsKLXvhJcv0Nvn01F/EJ8JLl+ht8+mov4hBsKLXvhJcv0Nvn01F/ELz4S3LOPgbfM/wDxqL+IQbE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174SXL9Db59NRfxCfCS5fobfPpqL+IQbCiIgIiICIiAiIgIiICIiAiIghREQEREBERAREQEREBERAREQEREBERAREQEREBERAREQEREBERAREQEREBERAREQEREHsf4x3sH71Koo/xjvYP3qVAREQEREBERAREQFRJ2KtUSdiChERAREQEREBERAREQEREBUs80+0/tVSpZ5p9p/agqREQEREBERAREQEREBERAREQEREBERAVLPNPtP7VUqWeafaf2oKkREBERAREQEREBERAREQEREBERAVL/wAW72FVKl/4t3sKCpERAREQEREBERAREQEREBERAREQFS7zme39xVSpd5zPb+4oKkREBERAREQEREBERAREQEREBUs/Ft9gVSpZ+Lb7AgqREQEREBERAREQEREBERBS/wA0e0ftVSpf5o9o/aqkBERAREQEREBERAREQEREBERBS7zme39xVSpd5zPb+4qpAREQEREBERAREQEREBERAREQEREBUj8YfYP3qpUj8YfYP3oKkREBERAREQEREBERAREQEREBERAREQEREBERAREQEREBERAREQEREBERAREQEREBERBMiIgIiICIiAiIgIiICIiAiIghREQEREBERAREQEREBERAREQEREBERAREQEREBERAREQEREBERAREQEREBERAREQEREHsf4x3sH71Koo/xjvYP3qVAREQEREBERAREQFRJ2KtUSdiChERAVld7lHZrLX3SZj3xUVPJUPYzGpzWNLiBnt2V6sNxY2hm4UulJcblT22nrKaSlNVUPa1kZkaWg+UQD16ZGUGtw+EmrntLLrFwXfXUL4fGGzAw4MeNWrz+mN1cV/hEip+ErFfqK01FWb1VRUtNSmVsb9cgdpyT5I3bjr2rmzbrW0Nwo+C4PCfZTZDayw1wpYCyMDyBETzPOLd86s+pbfV8P2Op8E1JTU3EIrouGz43FXW2pYwc6FjnDLgJA3AfntI2KCu6+Fea11cdvnsscNz8XrZ6ikdXMkfT8in5zNXLyPLwR1BGM7rJS+EcQ03DbG2Otrbhe7e2tZT0ZYdA0Nc4Zc4dM/UuL3C+sqqeOpmFRXywwVjWyTXR0skgqIBEQD4sBsBlo2GSe9dEutupKHgvg/it13uNqnt1qgpqdlNAyeV7pY2gMAcMF3Z0HxILqXw2UE1NSeI2urbWS3FlHJDVRlrWAnDjrbluQezK6ovnY8NU9ubaobpTcTWwz3iOZtbWhr6dzy7Ia6KN+GOcfysbL6JQEREBUs80+0/tVSpZ5p9p/agqREQEREBERAWJvvEEHD8EUs9FcaoSuLQ2hpXzkYGckN6BZZah4SYBcOD6q1xX2ktNXVAcp9VUCJsoaQXMznOCNjjv9aDFW/wqCorq+Kq4Zv0UEMgbTPit0r3SNxuXDT5J9S2G78XttTKN7eH7/XtqoRKDRUXM5YP5LwSNLvUuM2uG13a9xU9uouHeFZrPWxma5w3YudK0blsQIAeD2lxI711Ti3i2tbHFZ+FaKW43e4Q66epjH9jQMJLea6TzdsHAHq9WQtZPCdT1VrsNxtlBMYLpeo7U5tWBG+PUSHOABPTHRb+uRcS8OxcKcPeDqyxSczxfiSk1yEY1vLnOc74yT8S66gIiICIiAiIgKlnmn2n9qqVLPNPtP7UFSIiDULV4Q7fer1JbaG03uQRVL6WSrFETTskZ11SA4H/AKjvWN4M8JEvFl4oaN9tjpYqqzvuRcJi8sLal0OnoMjDc5WscNCdsV34brbdxdRyVnEU07K22QSQtax7g0OdLthmxJ9QWH8FFP43e7VTB5ZzuDqiPUPyc18gz9aDo9s8KVoud3pqRtDcoaKsnNNRXKaDFPUyg40tdnO+DjbfCrpfCCz7l8V3KuonNp7BXS0pEDtTpWsx5WDgA79MrRbdRXuutPCXBEvD1wpamy3OOprK58WmmEcTnEGOTo4uDhjHblSxUtRWcG+FampYJZ55LxUhkUTC5zjluwA3KDonDnGEnEVSxg4bvVBBJDzmVNZCxsbhtgAhx3IORsq+AuJ5eMeD6O+TUzKZ9Q6QGJji4N0vc3qfYtE4Voaetio7PLH4RYHzQMZJNVSTQ08Dmt1eS4kaRluBgdoCzvgQ/tTWn9ef/XPQXN78J9Fw/JVeP8OcSMp6eYwmqFCOS86tILXFwyCenfkLK23ieWu48vXDrqZjI7dBDK2YOJL+YMkEdmFq9zfXeEjiKltkFBU0vDNrrObW1NTGYzVyxnaJjTuWg9T7hn23sqZPC7xyyjMIqnW2lERnBMerRtqAIOM9cHKC1v3hfuPDVxgoLrwe6nqJ/wAW03WB22QA52nIYCSN3YHXuK3/AIeuVyutudU3Szm1S8zDITVRz62YBDw5m2DkjHq9a4zaKW7U1uijsFp4YudHeKx1vrJ/EKyVzcbOMrpJC7QD8Xct2sluu/g44Zukr7XRVkWoSU1FZmTve6Rx04/CvcQ3zfN6bnCDZbXxbTXiK/mlp5Wvs9TLSyCXAD3sGcjBOxWPtHGtbc+BbXxDFYKqsmrSQ6lonNJjALhqy8t28kfKtL4btPFXBtRWG50MtfBxJDJU1kkGn+waoh7jq383SRk94wM7A1WWtuds8AFor6C5i3wQRPNXMymE0wjMjh+CBcBqyR17/UgzNf4WDFw5erjBYqqGotNVDTTQVjmtBe92CAWE7t7faF0hkjJWB8b2vaejmnIK5fxFwK13gedZeGaWarlqpIapxmkaJZ3F7XOe9xIGcfsXR7ZbKKzW6G326mZTUkORHEzo3JJOPjJKC7VL/wAW72FVKl/4t3sKCpERAREQYXiHiE8PxQyfca6XFsgcXGgiY/lBuN36nNwDn6itR4J8K54uGlnDd0OarkGemYx8MTSRpdI4vBGxycA+rKtfCzSyvqrdNUPtclI78DT0dRHVyS1ExOSBHA8B4wB1Hf3rQ7LbLi6+UUFRBbrddZpf7Dlr7ZW0Rk07iIGNzGOaAMYdvjbJQdj4h47h4bqamOp4f4gqIKaPmyVdLRB8Abp1E69Q6Dr3YUNq46beOMLfaaajLaOtsbbtHNKcSAOk0hpaMjpv1WJ4zq7zxZVycD2ijnhjkDBdro+JzIoYjglkZPnucNvZ8ZGPrbHFL4dbVQ0tZW0EFFw3G6PxSUNLmsqCBG4kHLCOo7cdUGZufhEuFNxXdbFbeGvH3W3k82Z1yhpweYwPGBJjPaNs9PWs5wvxDc74+qFwsbbYIg0sIuENTzM5z+LJ04wOvXK45xzY6i+cRXa2ubFdLq0Ruq5rXYtcsAIBYHSOlaMloA27M+vG1eDON1FV3Wam8TpzRsAuFrhs5pqrOlzo/wDrHA53xjOUHQIeJqWbjOp4ZbDKKqCjbVukONBaXacDfOfiWLs/GVVc4OJZGWmSeSz3GSijgpngvnDSNxqwAd84z2LRaKHjCHif75Rs1TJHWyGlks7QOeyiw3Q/B/K1NyWnv7ATjLcFC5yQeED7kTQUteb/ADmOSpj5jWebnIB3OM9vXvQZdnhJc+vuFtl4duNDX0ltluOiqLNJYwHGSxxxk7LY+FL78JOF7fdnMjikqoGyPiY/UGE9i0rg+z0l18H13v8AQVFZc7tf6WdklXWtbHJI5ofGGBoJaxuRsM92egxsXg44ZZwxwZQUr6BlHXvia6ta0gl0uMEkgkE+xBtiIiAqXecz2/uKqVLvOZ7f3FBUiIgIit67xzxGf7n8jxzQeT4xnl6+zVjfHsQcjZ4dZJJJmt4fo2COV8f4W6lrjpOM45JXR+EeIX8UcPx3R9LFTcx7mhkVRzm4BxnVpb8mF8+S0F0ZXOZZqtxpoah5qfuS65SU7358oFzW469rflXUuDqe+3Twf1rKDiCihjncDS19M+epkj3IlDxPhwIAAA2wcoNosXGVPxBRX2opqZ0ZtNXNSuD3g8wxjOoY6Arzh7i77r+DyLiqppmwg00tRJCx+QAwuyAT6mrUeC+ErW6x01/4OuVfDb6ujlhqqSdgPjz262B7snyH68nI6jbZWxsMlt8CVqpeJLjV2e30LHG6U0MYdJUMMh0x6urcktG3XO6DYrl4SGU/g1pOMaSia6OokY0QzS40B0mg5cO7BV9ePCJarXcKOipqO43iWsgdUQm0xNqA5gdpJyHd47Fym80NLRcPVdH9zuI7Lw5X1UEzBXQRy01I7WCThri9rXbDG+D3522fjq0eK8fWaentnEMdrhtskWvhyF7XRvMmQ3LMAA7khBkrr4VpqKtqKeOxyx8rxM6atxjkHPdghzMeSW+0rpa+auKGeOcUVNU112pmwi1M8XrziWTytOZgcku2znPblfSqAiIgKln4tvsCqVLPxbfYEFSIiAtX4g43prBfKaz/AHIu1xraiA1DGUELH4YDg51PatoXOeKJqu0+FS1XttmutfRR2uWB7qCldMWvc/IBxt2ILh3hNgqrfw9X263zci63cW17KvDJItyC7DS4bEdMrIcQ+ECn4bqquOq4e4hmp6VofJWU1EHwadIcSHlw2GcHuIK5nS0VZQ8OcCx11HUUcz+LeZyaiMseGue4jIPqW58YT3Hji5TcE2qkqaegZIz7r3KWMtY2MYdy4s+c522/THeDlBmbRxr92OM2WaGk0UstmjukcrziTy3ABhb0Gx71i6vwk3BvEd2tFs4Y8eNtlbHLK65w0+S5uRgSY9fTKxzrQyp8PjYoayrooqKxwytZSyBgka2YARvyDlh7Rt0G60fjDh+qvV8uFCY47tc4ZGPram02HLo3YyGue6YDJA6DKDtnDF+uN8jqXXCzNtjoi0MaK6Kp15zk5jJ04x29crPrlngngc2quJpn0NKyFwirqBlpNJOyTGWF2XuGMF3TK6mgIiIKX+aPaP2qpUv80e0ftVSAiIgLSKTwn2qvvE1vgpK1rMTtpayWPTBVyQjL2Md1278dhW7r5/p7DdK2hs3CU1BdKN/D89fUVlwY0xMLHa3RmOTt1agMDsz60HQOF/CRPxFVSM+5Ba1tnbchHDJzJHuLiOW3IAJ226blX1r8IUVfxLR2Gq4fvNsq6tj5ITWxMa1wYMno8n6ly/gQVLoLkKISmqPBoEIhzrL8v06cb5zjGN8rI8LWqjqvuULlYuPW3x8Ippq+USsZA54w9we93kt3JyAg6bwdxPLxPFeny0zIPuddZ7e3S4nWI9OHHuJ1dFZ8Ucdy8LOrJanhq6T2+la1z66IxcoggdMvB2Jx06hYfwN04o7VxRStklkbDxHVxh8r9T3YbGMuPadtyqeILZNe/CFbrPxNdNdrmc+pt9rpIS1k3KAcTUPJ3x/NGx9SDO0/GbqnjS12SOjDYa61/dAyPf5cZzjQQNvrXnHnH1DwLR0c1REKiaqnEYgbJpcGYJdJ0OQ3b5VhoeCxZvC7Bd7NaWwUMltm58zXeS6oc/O+TnJGOi1etjvHA077zVcG2iapudSKN081zkqHkyk+R5bfJZ1Bx2dcoO109RDV00dRTyslhlaHxyMdlrmncEHtCkWgcA8OXTh+613OsVFa6Goj1BlLcZJ2NkDujY3DDQQXEkdwW/oCIiCl3nM9v7iqlS7zme39xVSAiIgwHFXFEXDFLSHxSatrK2obTUlLCQHSyHs1HZo26latc/ClNbeHOIKipsMtHebLyHTUFRM17XNle1rXCRmQdnFZHwlWm5Xeyxx0lDbaqmp9VTI6qqJYZIXsGWuidHvnBd/wVyert1yb4Eb3fXwW2OkuscEj3tknlq5HNqIw3W+RxGANQwO8etB13jrwj2rgeklbM19TchE2aGjDZGiRpfp/GBjmt6OO/d6wraXwm26rqrC2yjxyC5V/iUz5I5IjEdIdkB7Rq6+xWvhNiufFTYuBrTSzMdWhs9ZXyRnkQQtdkDV2uLmjYfv21ytvFyuldwFDeLXU2+5UN5FNUCVuGSOaweXG78ppGD8fb1QdYvV1+41tfW+IV1dpcByKGHmynJxkNyNgtT++dSz0d+5FnulLX2m3vrn09xgEOoAEgbOJ39i2TiXiCLhq0GufR1la9zxFDT0kJkfI89Bt0G3U/twFoElhulNwDxxxJxAxkV5vNDK99Ox2RTQsicI4894Gc/F3INtk4nuruDLTfqCwivkrKaKomgFZHA2Brow8nXJgEAnC1XhrwvXHiyulpbTwe+Z8JBl/5zhbpaSRqAcBqGx3bn6wsde6F1Z4PeAWVD7R4nLTUdNHHcI6l3MqHxN0txC4DThv5W2yhbwtxRxbPUU9bYuF6F1mn8VpZ/E6qnL2N3BjcyQEs67dNyg6jxXxLS8JcPT3msillhhcxpZFjUS5waMZIHblW/EHEkll4g4dtrKZkrbtUPhe8uIMYazVkd61Dj23X/jZ1HwVFSup2CJlXcrmIy2m1Bp0sjySSC/sO4AHrWPkuV4uF68HzL9bJ6G50lxmppzJjTO5sI/CMI6tOevfkb4QbXxN4QpOFm1lRW8MXZ1BSuDTWsMXLdkgAjL87kgdFeWvjB1w43rrBJStgZT0cFSx73+W4yDJaR3j1LXq2gdfvCgyycS3OSqgp4fupRW2mpxHT6A8sa6VxcXPeD+TjT8pCvafhB9R4YLnxDcLax9K2lg8RqXOB0ytGHYAOQcd4Qb8iIgKkfjD7B+9VKkfjD7B+9BUiIgIiICIiAiIgIiICIiAiIgIiICIiDnPF3hPruDXySXLhSoFEZzDBU+OxDnYzghu7gCBncbdq2jhq+XS9xyyXDh+W1RBrHQvfVRzCYOzuNBOMbe3K5VfYbxw3VzcTX/hCmuMlRN4uzxy8uqGwCU40RsLMNbvj1BbLwlZrvwo25GrpGWG0OpnFkjrwaqGjd2OZG8AAb5JJPQINqv/ABnQ8PcRWKzVLC6W7yujY4PAEZGACR6y7A9a2RcDuvwOF0ooLxxJScS1d4e6Kru76tkbrcxg1MMQaS2Mas//AINl1HgWpgfb6iki4wi4mNO8aZmujL4YyPJa8tJ1HyXeUdyg2tERAREQEREBERAREQEREBERAREQEREEyIiAiIgIiICIiAiIgIiICIiCFERAREQEREBERAREQEREBERAREQEREBERAREQEREBERAREQEREBERAREQEREBERAREQex/jHewfvUqij/GO9g/epUBERAREQEREBERAVEnYq1RJ2IKEREBQ1NJTVsJhqqeKeIkEslYHNPxFTIgxnwbsX5lt3+Ss9yqnsNsns9XaRRxQ0VWx0c0UDRGHBw0nzcb42ysiiDSovBZw5DEyKJ92jjY0Naxt0nAaB0AGvYLPVPDNpreHmWKtpjVW9jWtDJ5HPdt0OsnVn15ysuiDUqPwb8O0tfTVj2VtZJSvElO2srZZmRPHRwa5xGR2Z6LbURAREQFSzzT7T+1VKlnmn2n9qCpERAREQEREBWNws1ru/L+6Vto63lZ5fjMDZNGcZxqBxnA+QK+RBhPgbwt+jdn/yGL7Ky1PTQUlPHT00McMEY0sjjaGtaO4AbAKVEGLvPD9vvz7e6vje82+sjrYNLy3ErPNJx1G/RZREQEREBERAREQFSzzT7T+1VKlnmn2n9qCpERAWAtPBdisdzhr7bRmnlgojQxtbI4tbEZDKRgnrqJOVn0QFi7RYKCxzXGWhY9jrhVOq6jU8uzI7qRnoPUsoiAsXw9w/b+F7LBaLZG+OkhLixr3lxGpxcdz6yVlEQFjKawW+k4grr5DG8V1dHHHO8vJBawYbgdAsmiDS2+CrhNjnmKlrYg95e5sdxqGDUTknAfhbHZLHQ8P0Jo7e2YQl5kxNO+U5OPynkns6LIogomiZUQSQyDLJGljh6iMFYSLg+yxcIDhbxd77TyzHynSuyWl2rzgc9VnkQaY3wWcLMaGthuAaBgAXOpwB89bjFG2KJkbM6WNDRk5OB61UiAqX/i3ewqpUv/Fu9hQVIiICIiDE37hu1cS0sUF0pjKIZBLDIx7o5Inj8pr2kEH41jbd4P7Fb7nBcS2traunzyJa6sln5X6oc4gH14W0IgLFnh+3u4obxEY3/dFtJ4kH6zp5WvXjHTOT1WURBrN34DsV4ukl0kjqqavlaGS1FFVSQOlA6B2ggOx3ndX1g4YtPDMU7LZTuY+ocHzzSSOkklcOhc9xJON/ZkrMIgLFWrh63WWS5Po43tNxqX1VRqeTqkd1I7h6llUQaTB4JuEaaFsMFLXRRN81kdyqGtHb0D1tVqtlNZrbDb6MSCnhyGCSV0jtyScucSTuT1KvEQEREBUu85nt/cVUqXecz2/uKCpERAREQajJ4NuHjPLJTfdGhZM8ySw0Vwmhie49Toa7Az6sLPWmyW6xWqO2WylZT0cYOI2knr1JJ3JPed1kEQaTB4JuEaaFsMFLXRRN81kdyqGtHb0D1n4uGLRFw66wOpTPbXBzXQ1EjpdQJ1HLnEnr0322wsuiDTYvBhwyyaF80VdVRQOD4aeqr5pYmEdCGOdg49eVuSIg1+7cFWG81M1VV0ZNRM+F8srJHNLjEcs7cYC2BEQEREBUs/Ft9gVSpZ+Lb7AgqREQEREGMu9gt98mt0tdG977fVNq6cteW6ZG9CcdR6lk0RBjGWC3s4mk4hbG/wC6MlKKRz9Z08sO1Yx0zntWLunANiutzmuTmVdJWzgCaaiq5IDLgYGoNIBx34WzogxFg4ZtPDNNLDa6Yxc5/MmkfI6SSV3e5ziSVl0RAREQUv8ANHtH7VUqX+aPaP2qpAREQFRLEyaF8UjdTHtLXDvB6qtEGCtHCFlsVx8ettKYJPFW0gaJHFoiacgAE956rOoiDF2WwW/h9lc23xvYK2skrZ9Ty7Mr8aiM9BsNlacQcG2Tieppam6U8z56VrmwyRVMkRaHYzuxw7gs+iDW7RwJYrHcY6+hZWidgIaZa6aVu4wfJc4g9e5ZG+WC38RU1PT3GN746eoZUxhry3EjPNO3t6LJogIiICIiCl3nM9v7iqlS7zme39xVSAiIgjnhjqaeSCZuqKRpY9ucZBGCFhavg2x1fCB4WdSuZaNLWiFkjgQGvDxhxOfOHes8iAsXdeH7fea221dZG90tun8Ypy15Aa/GMnvWURAVrc7dT3e11duq2udTVUToZQ04Ja4YO/ZsVdIg1+48FWK68PW6xVtNJJQ27lmmaJ3scwxsLGnU0g5AJVhB4NOGqaoinjjuAkjeHtzcqgjIORkF+CtvRAWNuNhoLrcbbX1THuntsrpach5Aa5wwcjt2WSRBrd84EsHEV2ZdLjTTurWQCnbLDVSwnlhxdjyHDtcVLY+DLNw7Wvq7cyrbM+MxEzVssw0kg9HuIzkDfqs+iAiIgKkfjD7B+9VKkfjD7B+9BUiIgIiICIiAiIgIiICIiAiIgIiICIiDF36wW/iS3toblG98DZWTAMeWnU05G4WRmhiqIXwzxMlieMOY9oc1w7iD1VaIMZ8G7F+Zbd/krPcrmjttDb9fiVFTU2vGvkxNZqx0zgb9T8qukQEREBERAREQEREBERAREQEREBERAREQTIiICIiAiIgIiICIiAiIgIiIIUREBERAREQEREBERAREQEREBERAREQEREBERAREQEREBERAREQEREBERAREQEREBERB7H+Md7B+9SqKP8Y72D96lQEREBERAREQEREBUSZ2w0n2KtEEOH+jd8o96Yf6N3yj3qZEEOH+jd8o96Yf6N3yj3qZEEOH+jd8o96Yf6N3yj3qZEEOH+jd8o96Yf6N3yj3qZEEOH+jd8o96Yf6N3yj3qZEEOH+jd8o96Yf6N3yj3qZEEOH+jd8o96pZq0nyHdT2jvVwqI/NP6x/aUFGH+jd8o96Yf6N3yj3qZEEOH+jd8o96Yf6N3yj3qZEEOH+jd8o96Yf6N3yj3qZEEOH+jd8o96Yf6N3yj3qZEEOH+jd8o96Yf6N3yj3qZEEOH+jd8o96Yf6N3yj3qZEEOH+jd8o96Yf6N3yj3qZEEOH+jd8o96Yf6N3yj3qZEEOH+jd8o96Yf6N3yj3qZEEOH+jd8o96pZq0nyHdT2jvVwqI/NP6x/aUFGH+jd8o96Yf6N3yj3qZEEOH+jd8o96Yf6N3yj3qZEEOH+jd8o96Yf6N3yj3qZEEOH+jd8o96Yf6N3yj3qZEEOH+jd8o96Yf6N3yj3qZEEOH+jd8o96Yf6N3yj3qZEEOH+jd8o96Yf6N3yj3qZEEOH+jd8o96Yf6N3yj3qZEEOH+jd8o96pfq5bsscNj2hXCol/Ev/AFSgow/0bvlHvTD/AEbvlHvUyIIcP9G75R70w/0bvlHvUyIIcP8ARu+Ue9MP9G75R71MiCHD/Ru+Ue9MP9G75R71MiCHD/Ru+Ue9MP8ARu+Ue9TIghw/0bvlHvTD/Ru+Ue9TIghw/wBG75R70w/0bvlHvUyIIcP9G75R70w/0bvlHvUyIIcP9G75R71S7Vqb5DuveO4q4VD/ADo/1v3FBRh/o3fKPemH+jd8o96mRBDh/o3fKPemH+jd8o96mRBDh/o3fKPemH+jd8o96mRBDh/o3fKPemH+jd8o96mRBDh/o3fKPemH+jd8o96mRBDh/o3fKPemH+jd8o96mRBDh/o3fKPemH+jd8o96mRBDh/o3fKPeqWauW3DHHYdoVwqIvxLP1Qgow/0bvlHvTD/AEbvlHvUyIIcP9G75R70w/0bvlHvUyIIcP8ARu+Ue9MP9G75R71MiCHD/Ru+Ue9MP9G75R71MiCHD/Ru+Ue9MP8ARu+Ue9TIghw/0bvlHvTD/Ru+Ue9TIgt36tI8h3Udo71Vh/o3fKPeq5PNH6w/aFWghw/0bvlHvTD/AEbvlHvUyIIcP9G75R70w/0bvlHvUyIIcP8ARu+Ue9MP9G75R71MiCHD/Ru+Ue9MP9G75R71MiCHD/Ru+Ue9MP8ARu+Ue9TIghw/0bvlHvTD/Ru+Ue9TIghw/wBG75R70w/0bvlHvUyILd2rU3yHde8dxVWH+jd8o96rf50f637iq0EOH+jd8o96Yf6N3yj3qZEEOH+jd8o96Yf6N3yj3qZEEOH+jd8o96Yf6N3yj3qZEEOH+jd8o96Yf6N3yj3qZEEOH+jd8o96Yf6N3yj3qZEEOH+jd8o96Yf6N3yj3qZEEOH+jd8o96Yf6N3yj3qZEEOH+jd8o96Yf6N3yj3qZEEOH+jd8o96pGrmO8h3Qdo9auFQPxzv1R+9BRh/o3fKPemH+jd8o96mRBDh/o3fKPemH+jd8o96mRBDh/o3fKPemH+jd8o96mRBDh/o3fKPemH+jd8o96mRBDh/o3fKPemH+jd8o96mRBDh/o3fKPemH+jd8o96mRBDh/o3fKPemH+jd8o96mRBDh/o3fKPemH+jd8o96mRBDh/o3fKPemH+jd8o96mRBDh/o3fKPemH+jd8o96mRBDh/o3fKPemH+jd8o96mRBDh/o3fKPemH+jd8o96mRBDh/o3fKPemH+jd8o96mRBDh/o3fKPemH+jd8o96mRBDh/o3fKPemH+jd8o96mRBDh/o3fKPemH+jd8o96mRBDh/o3fKPemH+jd8o96mRBDh/o3fKPemH+jd8o96mRBDh/o3fKPemH+jd8o96mRBDh/o3fKPemH+jd8o96mRAREQEREBERAREQEREBERAREQQoiICIiAiIgIiICIiAiIgIiICIiAiIgIiICIiAiIgIiICIiAiIgIiICIiAiIgIiICIiD2P8AGO9g/epVFH+Md7B+9SoCIiAiIgIiICIiAiIgIiICIiAiIgIiICIiAiIgKiPzT+sf2lVqiPzT+sf2lBWiIgIiICIiAiIgIiICIiAiIgIiICIiAqI/NP6x/aVWqI/NP6x/aUFaIiAiK1rq1tDE15gnnc92hkcDNTievsHQ7kgILpFimcQUTrfVVkolgFI7RPFKzEjHbYGBnJORjGc5SC/U8jKnm09VTS08YlfDLF5ZYejgG5yNiNu3qgyqLG0V5irKw0b6appajl81sdQwAuZnBIwSOpHr3Uduv0dzfFyKCubDJnTO+MBm2e3PqQZZFBWVcNBRy1VQ/RDE3U44z8g7T6lZU99p5vGGywVVNNBHzXwzReWWHOHANzkbEbb57EGURYyivcVZW+JyUtXSTmMysZUsDdbQQCRgnpkbdd+iuq6tbQwCR0M8znODGRwxlznE/UOnU4CC5RY2mvlLPT1U0rZaQ0n8ojqGhroxjOTgkEY7QSvbfdhcJdAoK6naWa2STxaWvHqIJwd+hwUGRREQFRL+Jf8AqlVqiX8S/wDVKCtERAREQEREBERAREQEREBERAREQFQ/zo/1v3FVqh/nR/rfuKCtERAREQEREBERAREQEREBERAVEX4ln6oVaoi/Es/VCCtERAREQEREBERAREQEREFEnmj9YftCrVEnmj9YftCrQEREBERAREQEREBERAREQEREFD/Oj/W/cVWqH+dH+t+4qtAREQERYmXiCngqQyWlrI4DLyfGXxYj15wB1zjO2cY9aDLIsTXcQ0tDUzQuhqZRTtD6iSGPU2AHoXb56b7A7bqqsvkVI8tbSVlS1kYle+CLU1rTnBySM9DsMlBlEWLqb9TQMonRQ1FV46wvhFOwOJaADncjsIV9S1BqqZkxhlhLs/g5m4cN8bjJQTIsVX3+moKiWJ0NTNyGCSofDHqbA05wXb9wJwMnG+FVWXuOlcBHSVlWOWJXOpotTWtPQ5JGe3YZKDJooqWphrKSKqp3h8MzA9ju8EZCxtRxDBTTubJSVop2SCJ9UYsRNdnG5JzjO2QMetBl0WNrrzFR1QpY6apq6jRzHR0zA4sb2E5IAzg4HU4V/DKJoY5Q17Q9ocGvaWuGewg9CgrREQFQPxzv1R+9Vqgfjnfqj96CtERAREQEREBERAREQEREBERAREQEREBERAREQEREBERAREQEREBERAREQEREBERAREQEREBERAREQEREBERAREQEREEKIiAiIgIiICIiAiIgIiICIiAiIgIiICIiAiIgIiICIiAiIgIiICIiAiIgIiICIiAiIg9j/GO9g/epVFH+Md7B+9SoCIiAiIgIiICIiAiIgIiICItNr62EcSXSOuudxp4oY4TE2lL8DLSXHDQR3dUG5ItapXvreFKOsulyqY2taXyvpX6TIM4bksGc4xnTjfKsqW4Vk9jpI46yV0VbcjTwVBcOaKfynbnsdhhG+4yM7oNyRatJJc6L7t22gnlqJoqZk9IZna3t1agRk9d2kjPep+HpKGedzqS63CWVrMTUlZIS9p23LXDLT7Nt0GxIratoxWwCIz1EOHatUEhY72ZHYsTw1E95q60VlVPSySGOnbPKX+SwkF+/e4H4gEGfREQFRH5p/WP7Sq1RH5p/WP7SgrREQERane6yGPimOnrbnU0dL4lrAhlcwF+sjs9SDbEWn3SeGCrsUAulwFDNFUPMscjy+TzC3JAyepV3Yrs0Ul2nfWSVFBSPJjfPtKGhgLtQwDjOcZGUGyotb4bqK5s09HcZ3vnmhZWx6jksDxhzB6muH/mVvFJ4txRRUNJc62pn8s1jKmQlhYGncAgDOrGzPj2QbYi1u4wT22roJobjWTVVRWtjMUkmWPYclw0AYAa3JyBnZZe8VrrbZq2taA58ED5Gg9CQCR9aC9Ra1TtqbVcrQH11RUiva6OoEz9Q5gZrDmj8noRgbbjuU9CamLi+vppK2onhNLHM1kpbhhL3DAAAGMAev1oM8i0+OoEVzqJbpU3eBprnMhcC9sAbkBgO2ME9vTfqpKqSrror7Xx11RC+3yPjpmRvLWAxsDiXN6OySRv2dEG2ItavFTUSUlluEFZPC2aqpg+FhaGPa9wznbPQ464WyoCIiAqI/NP6x/aVWqI/NP6x/aUFaIiAravr6e20jqmpfpYNgAMlzj0aB2k9yuVb1dBR17GsrKSCpY05a2aMPAPeMoNUrKeSKzTXOr0c6e4U9VVRtcCIo2vYA0kdcNaMn2rKvljbxlJOXtbFBbfwzy4ANzJluT7GuKydNa7fRMlZS0FLA2UYkbFC1oeN+uBv1PyryK0W2CkkpIqCmZTSHL4hE3S72jGCgxNuqo7ndZb297YqSKB0NNrOC5mQ58h7gdIxnsGe1W8cAsM9lp7fcp6mGeTkmCV7Xh0eknW3A2wQNxtus5T2W1UkwmprZRwygEB8UDWuGeu4CqpbTbqGd81JQ00Er/OfFEGk/GEGF4hluDrHO+spIIYYZoJSYpzLqY2VpdkFjcAAZ7VcPljfxkyZkrOVBbXGZ+Rhoc9pbk9mzXH4lnXNa9pa5oc1wwQRkEK0htNup6aSmhoKaOCX8ZE2Joa/2jGCgxVBN92Lw67R6PF4YXQ0TXOwZS4guf3gHSAPVk9yvzcpaOimqrvFT0jGebypzLq9W7W79wGcqSnslqpJ2z01sooZm50yR07WuGRg4IHcp6uipK+IRVlLDURh2oMmjDwD34PbuUGpXCCebhm83GYBlTVujldCMP5MTHNwCB1OkEn2kLLUs9TTcQ09J90ZK6CppXzu1hmYyC3DgWgeSdR29SydLa7fQl5o6Clpy8YcYYWs1DuOBuvaO20Nv1+J0cFPzDl/KjDdXtwgukREBUS/iX/qlVqiX8S/9UoK0REBERARF44FzHBri0kYDh2etB6i1zkzW3iG2U8NfV1JqGympZPLrGhrfPx0b5WkbYG6gqrlWVXEdufTTOjtras02GnaodoeXE/3rS0AevPqQbUixfEb6llgq3UnOE+GhphBLxlwBIxv0yrO2ciY1lHT190iq9AJFWSXxtOcPaHDGOozv0QbAi1psslpvlRBDVVNTTx0DqiZk8pkLHh3k4J3GoatvUoKV9ZRRWO4y1tRO+4PZHVRveSz8IwuBa3o3SQBt1CDbEREBERAVD/Oj/W/cVWqH+dH+t+4oK0REBERARFjOIH1MdkndSmVr8sDnRDL2s1DWW+sN1EIMmvAQRkHIWliqYy6MZZK+6TUXKJqDT/2SGyZGnBkDsEjVkDuCubVJRt4Gtja2GonY5nkxwse5znZP83p8eAg2wnAyeiLn1da7jDaLq+GKqjbVROIpYahj2saGkBrg4Fxcep0ntwOi3+MYiYD3BBUiIgIiICoi/Es/VCrVEX4ln6oQVoiICIiAitLlCJqJ4fVT00bPLkfAcOLRuRnBI+Lda1Qy1lfaL2y11lRPA14ZSPlk/CggDW3LvKHaAXboNwTOei1i2xtbeqeSgpaqjpWxPFU2ocQ15207EnLgc+UOztKv+Fo3xcOUrJGOY4GTIcMHz3IMwiIgIiIKJPNH6w/aFWqJPNH6w/aFWgIiICIiAiIgIsLxB4pBB43XXCupoGt0tbSvc3ytznyRkn2nCubC+rksNC+ue19S6FpkcCDk+0bZx3IMiiIgIiICIiCh/nR/rfuKrVD/Oj/AFv3FVoCIiAteus8d4rWWmKRnIhlZJWylwwNJDmxjvcSBnuHtC2FY1/D9lke577Pb3PcSXOdTMJJ7zsgw7ZoqWLi1lSQHB7pTk9WOhaG/WCPbspJbhJQ2K32iItN1npWRhjjtENIDpH9wH1nYLOVFtoauoinqaOCaaL8W+SMOc32EqOps1rrZjNVW2jnlIAL5YGucfjIQY82agIttNHcZYZaCmLI+TK1rnMIaC47H+Z19qjs9wutRadcEcFeY6iWETyz8rmMa4hr/JY4HPxdFlJrLap6eKnlttI+GL8XGYW6WewY2V5HGyKNscbGsY0Ya1owAO4BBrMdRHS1PFIrHNY7DZjqPWMwhox3jLSPavWV0tu4atlsiLTdpaONjI3nHLw0Avf3Nb9Z2WdqbbQ1s0c1VR080sXmPkjDi32Eqiqs9srpudV26kqJcY1ywNe7HdkhBbU0NVbKCiorbT09TTwxNjMklQYzttkAMdnv6hWl6qI7rUtskMjOXra+tl1DEbAQdH6zsYx2DJ7lnKemgpIGwU0McMLc6Y42BrRk5OAPWrOSwWaaV8stpoHyPcXOe6mYS4nqScblBhTDK/iO+EXOSh/BwzMLGs8poZjUS4HLQQdhj61nLJVzV9joauoZpmmgY94AxuQpKm10FbyvGqKnn5X4vmRB2j2Z6K7AwMDogIiICoH4536o/eq1QPxzv1R+9BWiIgIiICIiAiIgIiICItWvkdLXVE9NbpauW6P8hxgq5Qym2xqcGu0ggfk4yT2dUG05GcZ37kWpWl9Q7i9jah9S8ttzg0zwiM45jO4nPtVzdaV9PWUUVLca81VTUtIjM5LRGDqkOO7SMfGEGx5GcZ6L1Ye2f9Ib5+vD/qwsBaayzOtdJ90bpXitezMjXV1S0l3bsHY+RBu6K1tzqZ9BE6klfLBvpfI9z3Hc5yXEk756rB3K5VEl7p56GCeoo7c54rDED5RcNOlo/LLepH70GzZGcZ37kWtW7xl3FxkqamKfXbWuY6OAxYaZNsguO/yL2y3SWltFNTT2+5yVMYIf/Y7hvk/lOwD8qDZAQehyi1/hsVHjN3LnxeLePzaWhp16sjcnOMfEq7NcxWXy9U/Nc5sczTEHHbSGhjtPq1sfnHagzgIIyDkL1YXhT/2Az/CKj/XvWHqq2Wnv1wlirJxDKY9His9IRs0A5Ersg5Qbki1jh+eSSvuck1S97pmx8oTTQOkOkOztESANwrawy0MNFQSzi8yXARN5ocKt41keVkHyOufUg3AEHocotZsVT4rS3aatmp4aBtfUjmOeWkEykbk7DrsreWbhFkT3Nu7CQ0kAXSQn/TQbciw/CtUyr4Zt721Lah7YGNleH6iH6QSCe/dZhAREQEREBERAREQEREBERAREQEREBERAREQEREBERBCiIgIiICIiAiIgIiICIiAiIgIiICIiAiIgIiICIiAiIgIiICIiAiIgIiICIiAiIgIiIPY/xjvYP3qVRR/jHewfvUqAiIgIiICIiAiIgIiICIiAsC6iu9LfLhW0UVDLHVtiA5072FpYCOgYc9e9Z5EGCpKC7WqjaKY0dTLJLLNUMeXRAue7V5BAdgDcbjf1K2bYK40ktQ6SnbcHV4rmMBJiY4AN056nLc5OOp6LZkQYOnoLoJK+4OdSw3CpEbI4/KkjjYzOAT5JJOp2TgYyOuFRHbbhX3imr7nBRwNpo5IwyCR0hl1DBDiWjDe3G+6z6ILKC2UlBTzR26lp6V0gP4tgYC7GxOFTZKF9sslFQyFpkghax5Z0LgN8fGr9EBERAVEfmn9Y/tKrVEfmn9Y/tKCtERAWN+58vwm+6WpnJ8T5GnJ1aterPTGMetZJEGGutDXy3e3XChZTSGlZMx7J5XMzr04wQ1380qwn4fuNcaqWqkpWSVr4I6iOIu0iBhJIBIy5xyRuBstoRBgZOHWUlypK2zx09NJHrjmDgcPY5vq64cGnG3buvH0N3uNZQGviooY6OfnGSCVznSuDSAAC0aRvvuVn0Qa1DQ8QC8y3Cohtszj5EINTIBBH2ho5fnHtOd/UFkqmwWyeOs00cEU1XG+OWZkYDyHDfdZNEGAorbdJa6gluZpgy3xuEZhe4mZ5bp1kEDT5Odt9z1VNNRXxvEclxmht4iliZA5rKh5c1rXOORlgyfK6LYUQa/XUN5usDrdVtomUr5GufURSO1uYHBwAYRsdgM6iqKyz3MOulNQuphSXI6nySPcHwFzQ15DQCHZAyNxutjRBr96tlzqI6Gmt0VH4tSywzAzzOa4mN2dOAw7YA3z8SzkBmMDDUNjbNjy2xuLmg+okAn5FIiAiIgKiPzT+sf2lVqiPzT+sf2lBWiIgIiIIaqpZR0c9VLnlwxukdpGTgDJx8ixtLxHTVEtOySmrKUVJAhfPFpbISMgAgkZI71Pf/wDo5dP8El/0CsXbrXX19HaX19VT+K0wjnjigiIc5wb5OpxcenXYboMtb7vS3Oeshpy/mUcxhlDhjcdo7xsfkUdDfaO40lXU04mfFSzOhfpjLi5zQD5IbkkbjC1Vjqqgmra2ja4yVdbU0JwM6Xl5MTz6gS75yzfC8ENvju9OwhsUFdy2lx7BFEBlBkqa801VZ/unHHPyfKGjlHmZa4tI0jfOQvKG8RVtXJSOp6mlqWM5nKqGAFzM41DBIIz68qx4XqYIuHOZJNG1kc1S57i4ANHOfufUqbeWXS51F4keIoHU5p6ZurS8x51OkPa3Jxj1AFBk7jdIrc6CMxTTzzuIihgaC92BkncgADvJUJv9H9zYq1gmfzZOSyFrPwhkyQWaT0Iwc57isZTspqTiGz8mo59I6gmhgmdJr1u1Md53aS0H5CsdSOaLrSVrnAUkl5qQx580l0Za0/G5rvlQbZbrlDcopHRskjkieY5YpW4fG7rg9R0IOQSN1eLB2g8ziC/TRkOiMsUeR0L2xjV8mWj4lnEBERAVEv4l/wCqVWqJfxL/ANUoK0REBERAVMheI3GMNMmDpDjgE9mTvgKpEGt2q33ynrpaivit80tQ7E0zah+WxjoxjdAAAz0zudyUquEKEzW/xSLlxU8+uRpnk3bpcMN32OSO7tWyIgwray7VNTcY6VtG5tPKxsLnaw14x5bHHscO8ZAz0yCo2UV2fW1V1eyjjrTTCnpoOY50bRq1EvdpBO/YB2etZ5EGuWa13SmZNDcYqOQVWo1VQyoe6SQkY6FgAHYBnYJR2e55tlLXOpjSWx2qOSNxL5y1pazIIAbgHJ3OStjRAREQEREBUP8AOj/W/cVWqH+dH+t+4oK0REBERAREQa/bay9Utvigq7RVVE7Mh0oni8rc46vz0wrhlHJDwnLSUlEWStppGQ007mP8rB0hxyWnJx243WYRBoc3D8tRSvhkstS3mMLXGOkoWkZHYQ/I9q3mLPKZlpadI8l2Mj1HGyrRAREQEREBURfiWfqhVqiL8Sz9UIK0REBERBa1/j4hY63indI12XMnJAe3B2DhnB6b4KsrVQVkdxrrjWtgilqhG0QwOLg0MBwS4gZJ1d3YFl0QaLHZqxzS6qsh5xc4u5VJRFvU4wXOB6Y6raLBR/c+y09LypouXq8mbRqGXE76CW9vYVkkQEREBERBRJ5o/WH7Qq1RJ5o/WH7Qq0BERAREQEREGPrXXZk2aKCjnhc3GmaR0bmu78gOBHTbA+NeWO3OtNngonyCR8eouc0YGXOLiAO4ZwPUFkUQEREBERAREQUP86P9b9xVaof50f637iq0BERAREQYutvkVFcRQikq6icxCYiCMOw3JG+SO0KKbie2wW+Gte6XkyVHixGjDo375DgdxjByrGsbXu44PiElMx/3NbqM7HOGOY7pghW90srIKGgo6iUzurLnrqZNOnUXseDgdgxgfEg2C5XeltclHHUF+urnbBEGjPlE4yfV0+VJrtTwXamtz2T86ozodyjy9ml2NXTOAdhlahIaqtNHPWB3MoK2loQXDGqQTNMjx6iBH9a2G8Sxt4gsAdIwFtRLkE9PwL0F1X3uO3ySNdR1szImh8skMOWxjvJJGf8Au5WQhmjqII5onB8cjQ9jh0IIyCsRfa/MRtdI9hraphaMnaJh2Mju7A6d5+NeuoKOIUsEFWRUQ0boaeHnYD24A1ae3GBugqpeI6OrqoomRVDYp3uZBUPZiOZzc5DTnPYcZAzjbKO4io21ZhMVRyRP4uarQOUJM405znrtnGM7ZWDhkjm4b4UgiI5wqKcaR1BjaeZ8mHAqMub8BZqLUPG/HnQaM+VzTU5Hx9D7N0G7oiICIiAqB+Od+qP3qtUD8c79UfvQVoiICIiAiIgIiICIiAsHeaSqkroJG089TQhjubT00wieX5GHHym6hgHbPyrOIgwNnoqiK6y1DaaopKIw6BDUzCRxfqzqGHO0jHZnfu2V/Q2qKinkqXyy1NXKMPnmILtPXSMABrfUAr9EGJgpayK5XieNrGGd0RgfJu04YAcgHPVWs9tvlRcKSsdU24PpQ8NaIX4OoAHPlepbAiC2ohXBjvHn07nZ8nkMc0Y9eSVjLvTVktxieYaqpt4i0mGkqOU4SZ853lN1DGNtXxFZxEGDs1LVRXGeUwVFPRGMNZFVTiWTXk5IOp2luMbaviCsX0VSLjXvqbTcatslQXQyQ1rWNDNLQBgytxuD2LakQYK00FW60VlNUeNUZmneYszB8kcZxjDsu369qvG2OhjFDyY3Qmi2hMbiDp7WnvB7crIogxXDtLNR2ZkNRGY5BNO7ST2Ole4fUQVi7lbqiea40z7MZ6WYt5EsHIaWDSNXnEHOrPVbSiDHW1gc9732cUDm4DXHlkuz1xoJ+vvWJmoajx2rdX0FxrtcrnQPpqsMY1n5LdPMZpI7Tg571s6IMbYqarpbYI60nmmR7g1z9bmtLiQHO/KIHU/t6qialndxTSVbYyYGUksbn5Gzi5hA+o/IsqiAiIgIiICIiAiIgIiICIiAiIgIiICIiAiIgIiICIiAiIghREQEREBERAREQEREBERAREQEREBERAREQEREBERAREQEREBERAREQEREBERAREQEREHsf4x3sH71Koo/xjvYP3qVAREQEREBERAREQEREBERAREQEREBERAREQEREBUR+af1j+0qtUR+af1j+0oK0REBERAREQEREBERAREQEREBERAREQFRH5p/WP7Sq1RH5p/WP7SgrREQEREFMkbJY3RyMa+N4LXNcMhwPUEdyMY2NjWMaGsaMNa0YAHcFUiCiOGKEOEUbIw9xe7S0DLj1J9Z71FJQUc0M0MtJA+KZ2uVjowWyO23cO07Dc9wVwiCwjslpiilijtdEyOUASMbTsAeAcjIxvuvaey2qkkMlNbKKF5Bbqjga04PUZAV8iC0ktdvloWUUlFTvpWY0wujBa3HcFW+hpJaLxJ9NC6l0hvJLAWYHQY6K4RBFTUsFHA2CmhjhhZ5rI2hrR8QUqIgIiICol/Ev/VKrVEv4l/6pQVoiICIiAiIgIiICIiAiIgIiICIiAqH+dH+t+4qtUP86P8AW/cUFaIiAiIgIiICIiAiIgIiICIiAqIvxLP1Qq1RF+JZ+qEFaIiAiIgIiICIiAiIgIiIKJPNH6w/aFWqJPNH6w/aFWgIiICIiAiIgIiICIiAiIgIiIKH+dH+t+4qtUP86P8AW/cVWgIiICIiCPkRc/n8pnOLdHM0jVpznGeuM9i9khimLDLGx5jdrZqaDpd3juO53VaIKJYYpg0SxskDXB7Q9oOHA5BHrB7VaVFktVXO6eptlFNM7GqSSna5xwMDJI7lfIgsJ7JaaqUy1FropZCANclOxxwBgbkdymjt9HC+F8VJBG6FpZEWRgaGnqB3BXKILWK20MFZJWQ0cEdTIMPlbGA53tKfcyhNf4/4nB43jHP5Y19MdevTZXSICIiAiIgKgfjnfqj96rVA/HO/VH70FaIiAiIgIiICIiAiIgIiICIiAiIgIiICIiAiIgIiICIiAiIgIiICIiAiIgIiICIiAiIgIiICIiAiIgIiICIiAiIgIiIIUREBERAREQEREBERAREQEREBERAREQEREBERAREQEREBERAREQEREBERAREQEREBERB7H+Md7B+9SqKP8Y72D96lQEREBERAREQEREBeOJHRpPswvUQUa3ejd9XvTW70bvq96rRBRrd6N31e9NbvRu+r3qtEFGt3o3fV701u9G76veq0QUa3ejd9XvTW70bvq96rRBRrd6N31e9NbvRu+r3qtEFGt3o3fV701u9G76veq0QUa3ejd9XvXjC5owY3dSeo7/apEQUa3ejd9XvTW70bvq96rRBRrd6N31e9NbvRu+r3qtEFGt3o3fV701u9G76veq0QUa3ejd9XvTW70bvq96rRBRrd6N31e9NbvRu+r3qtEFGt3o3fV701u9G76veq0QUa3ejd9XvTW70bvq96rRBRrd6N31e9NbvRu+r3qtEFGt3o3fV701u9G76veq0QUa3ejd9XvXjC5owY3dSeo7/apEQUa3ejd9XvTW70bvq96rRBRrd6N31e9NbvRu+r3qtEFGt3o3fV701u9G76veq0QUa3ejd9XvTW70bvq96rRBRrd6N31e9NbvRu+r3qtEFGt3o3fV701u9G76veq0QUa3ejd9XvTW70bvq96rRBRrd6N31e9NbvRu+r3qtEFGt3o3fV7148ucxzRG7JGOo96kRBRrd6N31e9NbvRu+r3qtEFGt3o3fV701u9G76veq0QUa3ejd9XvTW70bvq96rRBRrd6N31e9NbvRu+r3qtEFGt3o3fV701u9G76veq0QUa3ejd9XvTW70bvq96rRBRrd6N31e9NbvRu+r3qtEFGt3o3fV701u9G76veq0QUa3ejd9XvXji4lp5btjnqO4+tSIgo1u9G76vemt3o3fV71WiCjW70bvq96a3ejd9XvVaIKNbvRu+r3prd6N31e9Vogo1u9G76vemt3o3fV71WiCjW70bvq96a3ejd9XvVaIKNbvRu+r3prd6N31e9Vogo1u9G76vemt3o3fV71WiCjW70bvq968YXNY1pjdkDHUe9SIgo1u9G76vemt3o3fV71WiCjW70bvq96a3ejd9XvVaIKNbvRu+r3prd6N31e9Vogo1u9G76vemt3o3fV71WiCjW70bvq96a3ejd9XvVaIKNbvRu+r3prd6N31e9VogjeXOGBG7qD1Hf7V7rd6N31e9Vogo1u9G76vemt3o3fV71WiCjW70bvq96a3ejd9XvVaIKNbvRu+r3prd6N31e9Vogo1u9G76vemt3o3fV71WiCjW70bvq96a3ejd9XvVaIKNbvRu+r3prd6N31e9Vogo1u9G76vemt3o3fV71WiCNxcS08t2xz1HcfWvdbvRu+r3qtEFGt3o3fV701u9G76veq0QUa3ejd9XvTW70bvq96rRBRrd6N31e9NbvRu+r3qtEFGt3o3fV701u9G76veq0QUa3ejd9XvTW70bvq96rRBRrd6N31e9NbvRu+r3qtEFGt3o3fV701u9G76veq0QUa3ejd9XvTW70bvq96rRBRrd6N31e9eAu1l3LdggDqPX61IiCjW70bvq96a3ejd9XvVaIKNbvRu+r3prd6N31e9Vogo1u9G76vemt3o3fV71WiCjW70bvq96a3ejd9XvVaIKNbvRu+r3prd6N31e9Vogo1u9G76vemt3o3fV71WiCjW70bvq96a3ejd9XvVaIKNbvRu+r3prd6N31e9Vogo1u9G76vemt3o3fV71WiCjW70bvq96a3ejd9XvVaIKNbvRu+r3prd6N31e9Vogo1u9G76vemt3o3fV71WiCjW70bvq96a3ejd9XvVaIKNbvRu+r3prd6N31e9Vogo1u9G76vemt3o3fV71WiCjW70bvq96a3ejd9XvVaIKNbvRu+r3prd6N31e9Vogo1u9G76vemt3o3fV71WiCjW70bvq96a3ejd9XvVaIKNbvRu+r3prd6N31e9VogIiICIiAiIgIiICIiAiIgIiIIUREBERAREQEREBERAREQEREBERAREQEREBERAREQEREBERAREQEREBERAREQEREBERB7H+Md7B+9SqKP8Y72D96l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QoiICIiAiIgIiICIiAiIgIiICIiAiIgIiICIiAiIgIiICIiAiIgIiICIiAiIgIiICIiD2P8Y72D96lUUf4x3sH71K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hREQEREBERAREQEREBERAREQEREBERAREQEREBERAREQEREBERAREQEREBERAREQEREHsf4x3sH71Koo/xjvYP3qV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BCiIgIiICIiAiIgIiICIiAiIgIiICIiAiIgIiICIiAiIgIiICIiAiIgIiICIiAiIgIiIPY/xjvYP3qVRR/jHewfvUq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CFERAREQEREBERAREQEREBERAREQEREBERAREQEREBERAREQEREBERAREQEREBERAREQex/jHewfvUqij/GO9g/epU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EKIiAiIgIiICIiAiIgIiICIiAiIgIiICIiAiIgIiICIiAiIgIiICIiAiIgIiICIiAiIg9j/ABjvYP3qVRR/jHewfvUq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CFERAREQEREBERAREQEREBERAREQEREBERAREQEREBERAREQEREBERAREQEREBERAREQex/jHewfvUqij/ABjvYP3qV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BCi+OUQfYyL45RB9jIvjlEH2Mi+OUQfYyL45RB9jIvjlEH2Mi+OUQfYyL45RB9jIvjlEH2Mi+OUQfYyL45RB9jIvjlEH2Mi+OUQfYyL45RB9jIvjlEH2Mi+OUQfYyL45RB9jIvjlEH2Mi+OUQfYyL45RB9jx/jHewfvUq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fZiL4zRB9mIvjNEH2Yi+M0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VxQU7Ku40tNJJy2TSsjc/+aCQCVcXqyXDh+5y0Fxp3wzMO2Rs8fzmntB70GPRFdUFtq7nOYaOB0jmtL3keaxo3LnHoAO8oLVERAREQEREBERAREQEREBERAREQEREBERAREQEREBERAREQEREBERAREQEREBERAREQEREBERAREQEREF9Z7RW325w263xc2olOwzgADcknsACzj+BLhT3y00FRUUzqe5yiKGtpXiaInODgjGSD2bKTwd1lLT3+qpqqoZTeP0E1HFPIcNjkeBpJPZ0x8a2y2Qiwt4R4cq6iCW5fdvxt8cMgkELNmgEg9vXCDSKDg+quXEdztUNVBHHbTK6oqpsta2ON2kuwMn4lds4LpLhS1cli4ipLlPSQOqJYORLC7Q3qWl7cFbHwzLTU/hOvE8dPdZ7jFXVLwylkjZCYdZ1c0vI2z68dO1bXdbhBNw1dYeZcKymkHMqJLbU0ZkgjByQRHglvYcg7dvVByWzcG1t3tn3RfW263UbpOVFLX1HKEr+0N2Ocd/T61fw+Di8S0d6LtLK61SsY+mcWgPDhnUHlwGMbjvWU4Wq6C72eWz11HQVNvoKkzUZrrmKORoeT5JwCHjbfGMZ9i2C53GvpuF+KLtXxWW5OrJ4PwcEzaiGFo8hoIBByBjHrGUHP7XwZPd4aV0F6sjJakgR08taGy6icBpbjrnsVN44RmstibcKiqY6Xx+ahfCxuzXRkgkOzuMjuW12ap4csfBtPceVdjmvjkZWtpoHFk7G50N1Pzp7dwo+IeJaSfwe8ugnZI6uuc8ksdUI3TtDvKLsDzcuzuOzZBzVEXrRqcAMZJxucINqg8HXEUjqd81LFFSyzQwunFTFII+a9rGkta4nq4dipvHBNVa4aLlT+N1FVXVFCyGOPHlxSaMg531H2YWz2l1PwtLYuGo6iKouldd6SouDoXh7ImNkaWRhw2JycnCv+Prw62x2W6UVNDFJSXqvcGblr3Mm3JyfysEnHfthBpN14Cu1qt9TWOnoKoUhDauKkqRJJTEnHlt7N/avLlwb9z7/TWp93ooufSMqfGKsmKNuoZ0kjVus9xLeqazUNbHSWKWhreI6ZlVLLLVCVrYnuLsMAG2SD13Co4hu1iqeOLZU1EBu1JHb4I+TTSga5Q3ZpPdnAI9fxEMdc/B1W2mopYKm72qSaofGGw00r3y6HuwHhpaMt+NWp4IrZuK7pYKOphlloI3yOkkBbzGsAzgAO3Odh9a6PLW3qqroH18lnouIY6gNjbDc2MnFO54cadzOjuwDJ/wDXW6W/vt3hOv8Ac5rXdA2VstO+OnYDNC52BnIJAPknBBKDVLPwZe7zX+KMpJKY6HP5lVG9jAGjOM6TusNR0dRX1kVJSROlqJXaY429XHuXZhcmcNMoLi6p4zuYrqV7m01TNzWMzlvlt7+1cft1trK68QW6mborJZRE0Pdow71k9EGwXjwdX+zWanuU1K90b4nSVDQ3BpgD0d7euyguHB0lHxDBaGXGkDpaVlRzql4gYNTdWkkk7/tW83p1nntNNTUlRTXOXhmJ0dZSz1BjZWNc0anscCNWl+dv/TNVZT224eF63x3GnpjRvtjHcqY+QDyiWjJ9eEGlS8A3CnqLSJq2gkprlWso2T0kwmDXOIGdu7PeoxwJdamsv8FuxWGzTiGRrGO5kuXOaCxoB/mknfYLdxHdpa7h2mqaXhy30dHdoJmwUNU0ve50jWnDdbs9cq0oLpPHxzxfYoLTJXm6Vri4srfFjE2J73El+Dgb+rp25Qa7B4Obn4+6irZmU8/3Jdc2xhjnOwNuW4HGl2dj1wrfhLgar4qrWwispqSPmPjfzHtMrS1uraIkOI6DPt7l0U18/wB0Km70LqGfxCwPomw265tqp4wDkSkuDCQO0jJz35Wq8A11XK+6Vltghk4iDXTy3G41AEUURI1OwR5xJOST0+NBhI+B6kQ3Z1RXUofb6IVeKeRs7XjUW6dTThp2WqrsVTRww2vim4UNNbGCqtpFTFQXFs4bJqJc8D8lp22XHUBERAREQEREBERAREQEREBERAREQEREBERAREQEREBERAREQEREBERAREQEREBERAREQEREBERAREQEREBERAREQEREBERAREQEREBERAREQEREBERAREQEREBERAREQEREBERAREQEREBERAREQEREBERAREQEREBERAREQEREBERAREQEREBERAREQEREBERAREQERUyPbFG6Rxw1oyUENXWRUceqQ5J81o6lYGoulTOTh/LZ/NZt9agqah9VO6V/b0HcO5QoPS5zjlxJPeSpYquogOY5nj1ZyPkUKINgobs2dwinAZIehHQrJrTFslqrDU02l5zJHsT3jsKC/RFkLFvxDbM/3XF/phBj0Xdp+Hbe7wyC5m/W9tRzmn7nEHm/igMd3rVjwtLJS23juenuFPbZmXLyKueMOZF+EI3BB6jbp2oOLouscPVE9bdeNpau5U90lFlePG4Iwxj/ACB0AA6dOnYtf8EYDvCLQhwBHLl2P6hQaOi6pxxV6uBWQcQV1srr+azVTOoywvjhxvrLABjr9XcuVoCIiAiIgIiICIiAiIgIiICIiAiIgIiICIiAiIgIiICIiAiIgqY1z3taxpc9xAaGjJJ9S+nI62FnC1ufxzQ0rZDG3myTxCWJr9gNWQdDjtnsz0K+duGbi+0cSUFwjpGVbqeUPEL9g7157COoPYQCu81nHNjvNskp66iLrfMweMNleNTYyQC8BuQ5oOPKa44x37IL+o4M4H4jpi6Ggtr29k1A5rCM9Dlmx+Nc+8KF0g4apW8LcP0VNRUc7NVVJAQXyf8AZu7R2E53II7OuUuL+FKKko+E7M+m+493kM1VWRVLnvj5Za8nOlw6Mx127QNytN43t9hbb6KHhyZslNSGTVM+bUagu05cDgdCMd3TG5GQxng3tlFeOOqChuFO2oppGyl8bs4OI3EdPWAuus4Q4Gut6uvD8djMFVRRxufMxxA8sZBadXUesfKuW+CT+2Tbf1Zv9U5dvpbvTV/GN9sMdCaWphp43SV0JAfIHNGN8ZBbq2yT0QcNsngyv3EAqZaHxdlLDM+Fs9Q8sEhacHSACf3LYOBuAPFePaqzcT26KZrbe6eMaiWO/CMAc0jHe4LbZ6I2rwRxUAkL/FriIS8batNdjPx4ytpmA++VRnG/3Hn/ANdCg4pxT4NLzbm3e9Q00MVshqpTHCHnmNh5hDXYx0xg9c4Xlv8ABBxTcLdHWBlJAJWa2RTykPIPTYAgfGV0iSWSXwe8cGR7nltbcGguOcAOIA9mFcceS3mn4j4XPD0EE1cBVCOOY4YRoZnO47M9qDjVn8HvEd6uFZR09G2N9FIYqh8zw1jHd2e34srK0Hg1ulHxvarReqZppqt7ncyKXyXsaCXAOG4OB02W7WWn4jqoOK6jiGujt1tY+Q3Gmo4mvfIeQ3Xpcc6Ro09CdyeizvEUkRn4EfStdFA6uj5bSdwwx7A/Eg5P4T+EKXhO+UzLfGWUNRFmMOkLnamnys59oWjronhpe48dhpcS1tLGQM7DqsTwpDBVcP3WimjjLq2rpaWORzRlj3R1BZg9gL2sB9WUGootz4Wpo6Wy3SWeFrp62kq4otbQSxsUJc479CXGPB/vSpOGLRMbTAH22aohvMz4HzNpzIIImgtD8gbfhHav/letBpCLZKSOaw2W5VZhDLlHWMog97QTT7PL8Z2DiWgZ6gZwoIr3Pc3U1NcWiqmFVG6Oqk3ka3OHMJxlzTkHB6EbdSgwSLbq+y0/wyqiLrbGt+6D/wAFqfkDmHycaMepS3OGJsN1xEwaeItAw0bNxJt7PUg0xFu3EVHT1vE9VX0cMcZprmaesgY3DW/hC1kgH81wGD/fD++Cu6gTU9FeHUVZS0LxfJ2a5cNy0DZo2PyIOfIr+7zVM1b/AGVWRVb2sDRLEctx1x0HeV0iyWSgu1i8HdNVQRmOoqawzeSAZAx7nBrj2g6cfGg5ta4aWarDa3IhLTg87lDV2eVod+z4wru9WL7ntNRTve+mDmtcJNOuMuGpuS0kOa4AlrxscHp0XQrZxnd7rx46xVNJBLw+6qNG+gFK3lxM1FrTkDIIO/Xv+LSeIqt1rud2sMLWPpIJJKONzslzY2z8xu+eoII9jnd6DWkREBERAREQEREBERAREQEREBERAREQEREBERAREQEREBXdruM1outLcaYMM1NK2VgeMtJByM+pWiIM1R8U3Kgv1Zd6cwiasMnjETow6KRshy5haerT3K9n43rXUVTS0VttNtFVGYZ5KGkDHvYerS4k4B9WFrCICydNfquk4frrLG2I0tbIySRzmnWCw5GDnH1LGIg2K1cZV1qswtIorbV0YmM4ZWUomw8jGRn1ftKgu/Ekl3pG07rVZ6QB4fzKOiZC84BGNQ7N+nqCwiICIiCeirJrfX09bTODZ6eVssbiM4c0gg47dwsld+J7he6CGkreS5sVRNUh7WYc58rtT874xnpgBYZEG2Hj+vkpqWGptVkq/FYGU8UlVQNkeGNGAMn/AI3KwtzvMtyr4qxtLRUUkTQGtoYBC3IJIdgflb9fUFjUQbd98K4PnFXPabJPXgh3jslCDKXDo4nOMjvwsQzim+xV1XWQ3argqKt/MnfDKY+Y7fchuO8rEIgzvw04o/SG6f5U/wB6w09RNU1ElRPK+WaRxe+R7suc47kk9pUaICyV8vlVf66Orq2xNkZCyECJpA0tGB1J3WNRBc26ultlzpK+ANM1LMyZgeMtLmuBGfVkLIQ8U3Om4mqL/TyRxVs8j5JA1mWHXnU3Sc5G/QrDIg2mXjquFJUQUNstFtdUxuilmoqQRyOYercknAPqwsfw9xLWcNT1UlJDSzCqhMEsdVFzGOYSCQRnfosMiDbJ+Pq2S21lDBabJRR1kRimdSUQic5vdkFamiICIiAiIgIiICIiAiIgIiICIiAiIgIiICIiAiIgIiICIiAiIgIiICIiAiIgIiICIiAiIgIiICIiAiIgIiICIiAiIgIiICIiAiIgIiICIiAiIgIiICIiAiIgIiICIiAiIgIiICIiAiIgIiICIiAiIgIiICIiAiIgIiICIiAiIgIiICIiAiIgIiICIiAiIgIiICIiAiIgLH3mQst5A/LcG/v/AHLILHXphdQZ/mvB/d+9BrqIiAiIgLIWaQsrw3se0j9/7lj1f2dhdcWEfkgk/Jj96DZFPRVLqKvp6prQ50ErZA09CWnOPqUCINnk40qJOPRxYaSITiQP5Go6dmBnXr2ZVzaePDborzBUWelrae61HPmimc4NB1F2NvWfqWnq6t1vnulX4rTaeZy5JfKOBhjHPd9TSg2a18cxWi73GspLDRspq6nFO+jD3csN7fXv+9e0nHMFt4iorxbOHqGjfTMkaYonu0yahjJ9i05EHr3a3ud3nK8U9VSy0cwilLNRY1/kPDxhwBG4J3wenYoEBFkYbLVz0dHVM5Qiq6l1LEXyBvlgNJyTsB5Y3JVg9hje5jsZaSDg5+tBSiIgIsxHwveJI2vNMyMvGWxzTxxyOHZhjnBxz2YG6xU0MtPM+GaN8Usbi17HtLXNI6gg9CgoRXctvnhtlLcH6eRUySRx4O+WBpdkf99qtEBERAREQEREBERAREQEREBERAREQEREBERA6K4mrqieLlvkOku1P3Plu73d5HQd3xlW6INz4rbwbT26ldwvdbhPVjET45Q5rWx6Xaju0bkkbDbcrTcnGMnB3wvEQZvhLiH4LcSU138V8a5AeOVzNGrU0t64Pfnougz+HF2J5aLhqngq5WgGd9RrzjpqAY0nHtXI0QdF4b8KbrZZXWm82pl1p+aZmuc8NOov17ggg+Vk5U7PDBUfDJ99ltLXwijdSQ0rZ9OgF7XFxdpOT5PcOzu35miDpl68LYufDNwtdNY4qOWuc/mSslyMOOScaRlxGxPx+pXdB4ZmR0lE642BlXcqOMsiqhPp6gAnBacEgDK5QiDo9l8LVTbxeRX2mCubcp3Tlhfpa0uaGlpBB1N0taMer1qm9eFaa6/cR8VnippbXUMnGJtTJMDGkN0jSPjOFzpEG6cZ8c0nFl0oq8WVkD4InMfqlDzJ0IydI2G/XvPRa1Hc3RWyqoo4tAnqoqkPDt2GNsgAH0nX1KwRBsdZxZLWXaWuNJHGJKOWmETXbNMrXa39O173Ox68LG3C8T1s0RiL6eGGFkMUTZDhrWtA9W5OXH1krHIgz7uJGVE1SK2hE1NWMi8ZjEmlxlY3HNa7B0uOXE7EeUeqide6enpmUttoXwU5nZPMZp+bJKWZ0guDWgNGTsB27k4GMKiC+qLiai+S3MxAGSpNRy89Mu1Yyryq4gdUsq2mnDfGLj4+fLzpPleT0/vuvqWFRBmoeI5oOKKi9MhYRUzvkmpnHLXse7UWE93r7CAeoU0nENJWQVkNfbpZG1Fc+tHJqRGWFwxp3Ycj5Fr6ILmtko5JWmippoGAYc2WYSEnvyGtws0eMKuOyWCgpY/F5rNLLLFUNdkuL36txjs6duVriIOk0PhbdQVctdDw5Qx19UWmsmjle1s2DknR0Duu+/XtXPa2o8cr6ipDS3nSuk0ueXEZOdydz7VAiAiIgIiICIiAiIgIiICIiAiIgIiICIiAiIgIiICIiAiIguqWOIRy1MzQ9kWGtjzjW85wDjswCfix25WRr4nUDooa80UjpGtdJBTw6JIQ5ocDqDQM4I2yR3hYylmjYJIZw4wy41Foy5hHRwHaeox3E9OqyFRWMqBCa6rhq2wgBrYoNEjwAAA9+kEjAAyS4jGyDIW220TLbVtfBbqu4Q1nK01dd4uOWAcubl7M7hY66Ucjq2ngp6Cjjlk8lsVBVeM6zn1Pfg+rZXlg4pq6G90MtXVzG3sqmyzwtGQ5pfqeNPrydvWsXVXu6VjWNqK6eQMdqbl/Q9Mj5UG0wcLQQ8SWhnJZNQvY2GqeHF7GVIYeYxxHQgjOO0bjKxVj4dZWvr3TvidTsidFTVBc5kctSfxbWkgbnfrjpup31Vjp79LcbXc56SPml8UJodQYCCAPP3wCVjLZNbX22spLjNNG5xY6mkbHzOWc+XtqGMjHyIMk2yUbLRZzcZGUEjrlLT1fMa4S6AYgTjGPJBcd8de1XktmtYLDX00dqeKxkdO2CQ1HjUZzkkF52GG+WMA6tgtfuVRTm30tHT3CSqjhkkeGvp+WWl4bk51HPmhbCLrwzLJQTS01IXw01PHLzKefUXMja13mShp3B7PagotlotNVxld6GenqHNhdWmKKEDQ1rGSFvbnIIGOzOMrGyWuCfhltbQxOLGVz2OklLQ/RojwCAd9yeneoqjiGWnrri+1BlO2orDO2drcSaA/UxvcGggHAHUDOcBR192irrM2HlRxVBrZKh0cLNLAHMYNh2btO3Yg2y58K09E8wPssjZ4a6KN00NPUiExhxa/LpCWkE6cELVeI6CnoeKaqkpGM5LZiGs57Hjr01N2Hs6jtWUo7vZoW0TozBTwxRxiogfbWTSyPAGtzZSdW5BIwW4zgdMnW5awsuktZRmSH8K6SIudqe0EnGT2n1oNt8VsJoxT+JWgXku1cnxyXkaMebzeZp5md+unG2c7LEWGzQ1dXU1FyEdPbohJCZXvIjE7mlsbQ4HfDi1xxnyWknZSfC24/cPk/dCo8d8Z168/9XpxjPt7FiIbpUR1ctTIyCpll841MTZMnvwR1QZOe0/c/h2pNdSllXDcY4nEEatBjc7AO4wdiDuOhWarbLZIqKSCKjmFZbyw1I8bzjmOaBkmEB+C4DAI6nBI3WDnvdPVWEU81NTtqG1jJQyGERMdGGuBB043yR61dVHGJq6KloJbZTikp3ZjDp6hxj9YzJgkdmQQPlQVQ2CK5+ESvs8EJEIqalrGMONIbr0jPtACs4rXzeDKisbCwTwVwY97nBrgzQTjBO+/YN15c+IJHXK8ut5EcNfWPm5wbiUs1lzW57BnBwO0DuXtfffunYpYqnT49JWtneWRhocBHpLjjbUTue8klBhIonzzMhiaXyPcGtaOpJ2AW213DFvi4istLSyyyUVVViinfqBPNZIGSaTjYEOa4frdqw9FcbfbOJG3Ckp53U1O4yU8c7mueHhvkFxAA2fg9OgWSouMpiymF1a+qfS3CCtge0NaW6Sdben5Q0/G0IMda7XT1nFBt0peINco8k74a1xG/xBYZbLT3ay0N/iudPFcHfhJHSskLOjmuHk47d+1Yav8AubmP7neN431+Mafixp+NBt9w4Vt8TrhC23XGmjpaLxltwklzC9/LDgwgsA8onSMOznHVWL+HbbSyS1dSah1DTWykqpI2PAfLLMxhDA4g6RlxOcHACir+K47jJc4aiKZ1FVwx8qMvyYZo2ANeOzscCO0OPbheHiemmmkhqaSR9BUW+mo52NeA8OiY0CRpxjILc4PUEhBVQWWlu3EFFSMtNfQsqIJniN8hdzHNjc5pYS0HBIbtv7VGeGprZw9Pc7xbq2F8dbBEyOQGLmMc2QvwSOvkt37MqdvFNHTVFtbBHWz09DFUsD6iQF7jLGWYwNgG7dp7VhYLmyLhystZjcX1FVDOH52AY2QEfHrHyIM3V0HDwjsTRTVNILmxsklRJVh7advPdG440DPksJ6jr6lZcS2yC2OZEy0VtC4uPLlmnEsc8fY5pDQCfWDhW1TdaWriskM9NI+Ggg5MzQ/SZAZXvODg42fj4lcV14oRw8bPbm1r4X1Lagmre08otDhhgbtvqOT24GwQZe08NUNXb7EXWq5VT7jrE1TTy4bBiVzM40EbAZOSO3oo4OHKVlgirorTX3fVUVEb5qWUsYxkenSdmO6gk/ErOi4rNHT2ml5UklLTQzU9XAX4bPHI9xcB3HDtj2EAqIXKy1FjpLdWR148UmmfG+HR5TX6eue0afrQXdDZqA8MsuhttZctT5BUmmqA00YBGnLdLjuN9RGOz1quksFP8F6G5ix3G4um5xmkgm0siDHYGcMPZv1VlYrtZ7RU0twEVzbXUsmsCKdoZMA7IDtstHQEeVn1L193s9faKKlr4ayOWmfM4Gl0aCHu1YwemEGRtHDdFV22yPdablWPuD3tmnpptLYQJC3O7CNhvuR0Vq/himnrbLFQzukhq6mSlnlyCGujk8pw7hy3Md8qjouKzRU9ppRFI+mpmTQ1cJf5NRHI4lwx34PXsOD2KK2cRQ2y1XOiZBJJzS51FI5wBhLmujeT7WO7O1oQZT7gW82SC6UdiudwgmkqCXxT6RFGx+G6sMO+nclWLKKw0tltFRcKasc+vEpkmhqGt5QbIWghpadW2+MjPeFA252eqsVvoK+OubLRmXDoCzDg92e1Sw3myPtlrgrqKsqH28yYjbI1jJQ55cA44JA7Dj6kGHvFsls15rLbM4OkpZnRFw6OwcZ+PqrJZK5XCK6uqq6pbKbpU1TppHAgRaHb4A65z68YWNQEREBERAREQEREBERAREQEREBERAREQEREBERAREQEREBERAREQEREBERAREQEREBERAREQEREBERAREQEREBERAREQEREBERAREQEREBERAREQEREBERAREQEREBERAREQEREBERAREQEREBERAREQEREBERAREQEREBERAREQEREBERAVE0TZoXxO6OGFWiDUJoXwTOieMOacKNbPXUDK1mc6ZB0d+4rX6ijnpnYljIH84bg/GggRFUxj5HaWNc4nsAygpWwWalMMBmeMOk6exQUFnIcJakDbcR+9ZpAV1baGe53OloaVrXT1ErY4w44BcTgZ9StVXDNLTzxzwyOjljcHMew4LSNwQe9BvNZFR3DhW6yPqKKpkop4Gsnprc2mbEHOLSA4AFwI7COzKyMVWaXjm62KC3UkdDSU1ZFDppmCRgbA8B5kA1Eu7cnB1exaNXcR3e5RSRVdfJJFJu9mzWuOc5IAxnIG/VV/Cm+eLCn+6c/LDOX13LMY0k9SMbYJwg2Omq47bbODxDQUD3VjZBVOmpWSGZvjL2hpLgcbZGRg9N9hj2rkhrWcW200NFFS21jn0fKp2NfEWTsZ54Gp2WuOdROVppuFW5lIwzvLaTPi49Hlxdt/wB4kr37pVgfWP8AGH6qwEVB9IC4OOf+8AfiQbuYKOkq7zMKCkkMFgo5o2SQtc1shFP5eMYzlxJ78nOQSsFenfdHhuy3F1PA2unnqYJHU8DY+YGcoty1gAyNZGcdyxDrtXvMxdVSHnQMp5N/Ojbp0tPqGhvyJS3e4UTqR1NVPjNHK6anxj8G92Mke3S35EG28PxRz2nhGGaNskUnETmvY8Za4HkAgg9QrYVLLTwa2spaOj8cdeKiITy07JS1gjiOkBwI6+rbfGMla3Hd7hFyOXVSN8XqDVRb+ZKcZePX5LfkUT66pkpBSPmc6ASumEZ6a3AAu9pAHyIN4qqaloqm+XWmoqXxmG20VRFCYWuijfM2PmPDCCNtRwCMDV7F7SMjr4uFK6WgpmVU0tbI4xQNjFQ+MNLMtAx5wAwBjr2krTob5c6euFbFWytqBE2HWD1jDQ0NI6EYAGD3LIXLiSevtVozVTm4Uc80hl83Rq5ejSR0xpOwxhBsVDQ+OQU8nitLVQVdvnknq6jS6Wasc2QNYHuOQ8P0ANGM9TnKiLYofujcJYoaq7W+00+pszRK1spe1hc5pyHOawtG/Q9dwtcl4hbOXyzWa1vqn5LqjlPDiT26Q8Mz/wB1Y+33GstdWKqhqHwTAFupp6g9QR0I9RQb3SMj4hpODmXCmiDZ6+s5jYoxE2cgRY2bgDUQG7Y+VYaOp+73D18fX0tHC+hZFLTyQUrIeWTK1hj8gDUCHE4OSNOe9YOtvlzuJhNXWyych5fFvgRk6c6cdPNb07lVcL/dbrCIa2tkliDtZYcAOd/OOOp9Z3QbmY6d/G9Rwr4hSC0MbJG13i7DI1rYy4Tc3GrO2rOcYOOix1ungudjgt1odRQV7KaQT0tVQxvNS4anF7Ji0kO04wDpxp2Pfr7+JLy+3mgdcJjTFgiLc7lg6N1ddPqzhGcRXeOg8SZWvbAIzFgAB2g9W6sZx6soNv4Xt7Y6202e4yUEjK6ISmkbb2ySOjeC4F0pAc048oYJwAFijXCz8G2SqpKOi8bqJqkSTzUzJSWtLMNw8EflHfqsRBxRe6anhghuU7GQgCMgjU0A5DdXXT6s49Sx8lZUS0kFLJK50EBcYmHo0uxqx7cD5EGV4uo4aXii4R0sDYoGua4MYPJZqaDgdwyThZLiuq+593qeH6amo6e2x8tjXeKxmRww08zmEasnrnPQ4WvyXm4ysrGSVkjm1ujxgE/jNHm59ilfxDdpbb9z5K6V9KGCMMdgkMHRuo76R3Zwg3GRkEvGdx4YdQUkdohZOxhFOwSRtjjc5s3NxqJ8kOJJwQcdFb0VVFRjg6kjoKBzK6MCrdLSxvdM11TIzBLgSNgdxg9N9hjV38R3iS3mhfcJjTlgjLc7lg6NLupb6icK1+6NYH0bvGH6qMAU59GA4u2/7xJ+NBtVbJDW0PFVI6ipIobYWvo+VA1jov7IbHjWBqcC12+oncArS1c/dCr/ALL/AA7/AOzP5R/2nlB+/wD3gD8Stk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REBERAREQE69URBEaWnccmCInvLAq2sYwYY1rR3AYVS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AiIgIiICIiD//2Q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7"/>
            <a:ext cx="8104762" cy="685714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098412" y="15875"/>
            <a:ext cx="441499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200" dirty="0"/>
              <a:t>평균 </a:t>
            </a:r>
            <a:r>
              <a:rPr lang="ko-KR" altLang="en-US" sz="1200" dirty="0" err="1"/>
              <a:t>가동일자</a:t>
            </a:r>
            <a:r>
              <a:rPr lang="en-US" altLang="ko-KR" sz="1200" dirty="0"/>
              <a:t>, </a:t>
            </a:r>
            <a:r>
              <a:rPr lang="ko-KR" altLang="en-US" sz="1200" dirty="0"/>
              <a:t>평균연비 </a:t>
            </a:r>
            <a:r>
              <a:rPr lang="ko-KR" altLang="en-US" sz="1200" b="1" dirty="0"/>
              <a:t>“변경”</a:t>
            </a:r>
            <a:endParaRPr lang="en-US" altLang="ko-KR" sz="1200" b="1" dirty="0"/>
          </a:p>
          <a:p>
            <a:r>
              <a:rPr lang="en-US" altLang="ko-KR" sz="1200" b="1" dirty="0"/>
              <a:t>   </a:t>
            </a:r>
            <a:r>
              <a:rPr lang="en-US" altLang="ko-KR" sz="1200" dirty="0"/>
              <a:t>- </a:t>
            </a:r>
            <a:r>
              <a:rPr lang="ko-KR" altLang="en-US" sz="1200" dirty="0"/>
              <a:t>평균 </a:t>
            </a:r>
            <a:r>
              <a:rPr lang="ko-KR" altLang="en-US" sz="1200" dirty="0" err="1"/>
              <a:t>가동일자</a:t>
            </a:r>
            <a:r>
              <a:rPr lang="ko-KR" altLang="en-US" sz="1200" dirty="0"/>
              <a:t> </a:t>
            </a:r>
            <a:r>
              <a:rPr lang="en-US" altLang="ko-KR" sz="1200" dirty="0"/>
              <a:t>-&gt; </a:t>
            </a:r>
            <a:r>
              <a:rPr lang="ko-KR" altLang="en-US" sz="1200" dirty="0"/>
              <a:t>평균 </a:t>
            </a:r>
            <a:r>
              <a:rPr lang="ko-KR" altLang="en-US" sz="1200" dirty="0" err="1" smtClean="0"/>
              <a:t>운영효율</a:t>
            </a:r>
            <a:r>
              <a:rPr lang="ko-KR" altLang="en-US" sz="1200" dirty="0" err="1" smtClean="0"/>
              <a:t>로</a:t>
            </a:r>
            <a:r>
              <a:rPr lang="ko-KR" altLang="en-US" sz="1200" dirty="0" smtClean="0"/>
              <a:t>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r>
              <a:rPr lang="en-US" altLang="ko-KR" sz="1200" dirty="0"/>
              <a:t>   - </a:t>
            </a:r>
            <a:r>
              <a:rPr lang="ko-KR" altLang="en-US" sz="1200" dirty="0"/>
              <a:t>평균연비 </a:t>
            </a:r>
            <a:r>
              <a:rPr lang="en-US" altLang="ko-KR" sz="1200" dirty="0"/>
              <a:t>-&gt; </a:t>
            </a:r>
            <a:r>
              <a:rPr lang="ko-KR" altLang="en-US" sz="1200" dirty="0"/>
              <a:t>평균 </a:t>
            </a:r>
            <a:r>
              <a:rPr lang="ko-KR" altLang="en-US" sz="1200" dirty="0" err="1"/>
              <a:t>운행거리로</a:t>
            </a:r>
            <a:r>
              <a:rPr lang="ko-KR" altLang="en-US" sz="1200" dirty="0"/>
              <a:t> </a:t>
            </a:r>
            <a:r>
              <a:rPr lang="ko-KR" altLang="en-US" sz="1200" dirty="0"/>
              <a:t>변경</a:t>
            </a:r>
            <a:endParaRPr lang="en-US" altLang="ko-KR" sz="1200" dirty="0"/>
          </a:p>
          <a:p>
            <a:r>
              <a:rPr lang="ko-KR" altLang="en-US" sz="1200" dirty="0"/>
              <a:t> </a:t>
            </a:r>
          </a:p>
          <a:p>
            <a:r>
              <a:rPr lang="en-US" altLang="ko-KR" sz="1200" dirty="0"/>
              <a:t>2. </a:t>
            </a:r>
            <a:r>
              <a:rPr lang="ko-KR" altLang="en-US" sz="1200" dirty="0"/>
              <a:t>지도 상 차량 아이콘 디자인</a:t>
            </a:r>
          </a:p>
          <a:p>
            <a:r>
              <a:rPr lang="ko-KR" altLang="en-US" sz="1200" dirty="0"/>
              <a:t>물방울 뒤집어 놓은 모양에 지게차 이미지</a:t>
            </a:r>
            <a:endParaRPr lang="en-US" altLang="ko-KR" sz="1200" dirty="0"/>
          </a:p>
          <a:p>
            <a:r>
              <a:rPr lang="ko-KR" altLang="en-US" sz="1200" dirty="0"/>
              <a:t>컬러는 </a:t>
            </a:r>
            <a:r>
              <a:rPr lang="en-US" altLang="ko-KR" sz="1200" dirty="0"/>
              <a:t>3</a:t>
            </a:r>
            <a:r>
              <a:rPr lang="ko-KR" altLang="en-US" sz="1200" dirty="0"/>
              <a:t>종으로 구분</a:t>
            </a:r>
            <a:br>
              <a:rPr lang="ko-KR" altLang="en-US" sz="1200" dirty="0"/>
            </a:br>
            <a:r>
              <a:rPr lang="ko-KR" altLang="en-US" sz="1200" dirty="0"/>
              <a:t>회색 </a:t>
            </a:r>
            <a:r>
              <a:rPr lang="en-US" altLang="ko-KR" sz="1200" dirty="0"/>
              <a:t>– </a:t>
            </a:r>
            <a:r>
              <a:rPr lang="ko-KR" altLang="en-US" sz="1200" dirty="0"/>
              <a:t>통신 </a:t>
            </a:r>
            <a:r>
              <a:rPr lang="ko-KR" altLang="en-US" sz="1200" dirty="0" err="1"/>
              <a:t>미연결</a:t>
            </a:r>
            <a:r>
              <a:rPr lang="ko-KR" altLang="en-US" sz="1200" dirty="0"/>
              <a:t/>
            </a:r>
            <a:br>
              <a:rPr lang="ko-KR" altLang="en-US" sz="1200" dirty="0"/>
            </a:br>
            <a:r>
              <a:rPr lang="ko-KR" altLang="en-US" sz="1200" dirty="0"/>
              <a:t>초록 </a:t>
            </a:r>
            <a:r>
              <a:rPr lang="en-US" altLang="ko-KR" sz="1200" dirty="0"/>
              <a:t>– </a:t>
            </a:r>
            <a:r>
              <a:rPr lang="ko-KR" altLang="en-US" sz="1200" dirty="0"/>
              <a:t>정상</a:t>
            </a:r>
            <a:br>
              <a:rPr lang="ko-KR" altLang="en-US" sz="1200" dirty="0"/>
            </a:br>
            <a:r>
              <a:rPr lang="ko-KR" altLang="en-US" sz="1200" dirty="0"/>
              <a:t>빨강 </a:t>
            </a:r>
            <a:r>
              <a:rPr lang="en-US" altLang="ko-KR" sz="1200" dirty="0"/>
              <a:t>– Fault </a:t>
            </a:r>
            <a:r>
              <a:rPr lang="ko-KR" altLang="en-US" sz="1200" dirty="0"/>
              <a:t>발생</a:t>
            </a:r>
            <a:endParaRPr lang="en-US" altLang="ko-KR" sz="1200" dirty="0"/>
          </a:p>
          <a:p>
            <a:endParaRPr lang="ko-KR" altLang="en-US" sz="1200" dirty="0"/>
          </a:p>
          <a:p>
            <a:r>
              <a:rPr lang="en-US" altLang="ko-KR" sz="1200" dirty="0"/>
              <a:t>3. 2</a:t>
            </a:r>
            <a:r>
              <a:rPr lang="ko-KR" altLang="en-US" sz="1200" dirty="0"/>
              <a:t>번의 아이콘 지도상에 표시</a:t>
            </a:r>
            <a:endParaRPr lang="en-US" altLang="ko-KR" sz="1200" dirty="0"/>
          </a:p>
          <a:p>
            <a:r>
              <a:rPr lang="ko-KR" altLang="en-US" sz="1200" dirty="0"/>
              <a:t>아이콘으로 엔진</a:t>
            </a:r>
            <a:r>
              <a:rPr lang="en-US" altLang="ko-KR" sz="1200" dirty="0"/>
              <a:t>, </a:t>
            </a:r>
            <a:r>
              <a:rPr lang="ko-KR" altLang="en-US" sz="1200" dirty="0"/>
              <a:t>리튬</a:t>
            </a:r>
            <a:r>
              <a:rPr lang="en-US" altLang="ko-KR" sz="1200" dirty="0"/>
              <a:t>, </a:t>
            </a:r>
            <a:r>
              <a:rPr lang="ko-KR" altLang="en-US" sz="1200" dirty="0"/>
              <a:t>수소</a:t>
            </a:r>
            <a:r>
              <a:rPr lang="en-US" altLang="ko-KR" sz="1200" dirty="0"/>
              <a:t>, </a:t>
            </a:r>
            <a:r>
              <a:rPr lang="ko-KR" altLang="en-US" sz="1200" dirty="0" err="1"/>
              <a:t>납산을</a:t>
            </a:r>
            <a:r>
              <a:rPr lang="ko-KR" altLang="en-US" sz="1200" dirty="0"/>
              <a:t> 구분할 수 있도록 디자인</a:t>
            </a:r>
            <a:br>
              <a:rPr lang="ko-KR" altLang="en-US" sz="1200" dirty="0"/>
            </a:br>
            <a:r>
              <a:rPr lang="ko-KR" altLang="en-US" sz="1200" dirty="0"/>
              <a:t>리튬은 </a:t>
            </a:r>
            <a:r>
              <a:rPr lang="en-US" altLang="ko-KR" sz="1200" dirty="0"/>
              <a:t>Li, </a:t>
            </a:r>
            <a:r>
              <a:rPr lang="ko-KR" altLang="en-US" sz="1200" dirty="0"/>
              <a:t>수소는 </a:t>
            </a:r>
            <a:r>
              <a:rPr lang="en-US" altLang="ko-KR" sz="1200" dirty="0"/>
              <a:t>H, </a:t>
            </a:r>
            <a:r>
              <a:rPr lang="ko-KR" altLang="en-US" sz="1200" dirty="0"/>
              <a:t>납은 </a:t>
            </a:r>
            <a:r>
              <a:rPr lang="en-US" altLang="ko-KR" sz="1200" dirty="0" err="1"/>
              <a:t>Pb</a:t>
            </a:r>
            <a:r>
              <a:rPr lang="ko-KR" altLang="en-US" sz="1200" dirty="0"/>
              <a:t>로 표시</a:t>
            </a:r>
          </a:p>
          <a:p>
            <a:endParaRPr lang="ko-KR" altLang="en-US" sz="1200" dirty="0"/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4939" y="3410806"/>
            <a:ext cx="257211" cy="49536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433544" y="3537324"/>
            <a:ext cx="6078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 err="1"/>
              <a:t>미연결</a:t>
            </a:r>
            <a:endParaRPr lang="ko-KR" altLang="en-US" sz="11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19540" y="3389585"/>
            <a:ext cx="266737" cy="5144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9172998" y="3535041"/>
            <a:ext cx="4683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fault</a:t>
            </a:r>
            <a:endParaRPr lang="ko-KR" altLang="en-US" sz="1100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5061" y="3410806"/>
            <a:ext cx="257211" cy="50489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9858798" y="3535041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정상</a:t>
            </a:r>
            <a:endParaRPr lang="ko-KR" altLang="en-US" sz="1100" dirty="0"/>
          </a:p>
        </p:txBody>
      </p:sp>
      <p:cxnSp>
        <p:nvCxnSpPr>
          <p:cNvPr id="19" name="직선 화살표 연결선 18"/>
          <p:cNvCxnSpPr/>
          <p:nvPr/>
        </p:nvCxnSpPr>
        <p:spPr>
          <a:xfrm>
            <a:off x="7035800" y="850900"/>
            <a:ext cx="1778000" cy="25386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220529" y="4191519"/>
            <a:ext cx="3743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지도상에 표기는 아래와 같이 표기</a:t>
            </a: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48" y="4702353"/>
            <a:ext cx="257211" cy="495369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697" y="4692826"/>
            <a:ext cx="266737" cy="514422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717" y="4693271"/>
            <a:ext cx="257211" cy="504895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48" y="5237532"/>
            <a:ext cx="257211" cy="49536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697" y="5228005"/>
            <a:ext cx="266737" cy="514422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717" y="5228450"/>
            <a:ext cx="257211" cy="504895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48" y="5737707"/>
            <a:ext cx="257211" cy="495369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697" y="5728180"/>
            <a:ext cx="266737" cy="514422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717" y="5728625"/>
            <a:ext cx="257211" cy="504895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4548" y="6245855"/>
            <a:ext cx="257211" cy="495369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3697" y="6236328"/>
            <a:ext cx="266737" cy="514422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717" y="6236773"/>
            <a:ext cx="257211" cy="50489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289103" y="4836669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엔진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8304939" y="5297897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리튬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20775" y="5816275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수소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8336611" y="6341003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/>
              <a:t>납산</a:t>
            </a:r>
            <a:endParaRPr lang="ko-KR" altLang="en-US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8951431" y="5207256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</a:t>
            </a:r>
            <a:endParaRPr lang="ko-KR" altLang="en-US" sz="800" dirty="0"/>
          </a:p>
        </p:txBody>
      </p:sp>
      <p:sp>
        <p:nvSpPr>
          <p:cNvPr id="38" name="TextBox 37"/>
          <p:cNvSpPr txBox="1"/>
          <p:nvPr/>
        </p:nvSpPr>
        <p:spPr>
          <a:xfrm>
            <a:off x="8951431" y="5708553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</a:t>
            </a:r>
            <a:endParaRPr lang="ko-KR" altLang="en-US" sz="800" dirty="0"/>
          </a:p>
        </p:txBody>
      </p:sp>
      <p:sp>
        <p:nvSpPr>
          <p:cNvPr id="39" name="TextBox 38"/>
          <p:cNvSpPr txBox="1"/>
          <p:nvPr/>
        </p:nvSpPr>
        <p:spPr>
          <a:xfrm>
            <a:off x="8951431" y="6209850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Pb</a:t>
            </a:r>
            <a:endParaRPr lang="ko-KR" altLang="en-US" sz="800" dirty="0"/>
          </a:p>
        </p:txBody>
      </p:sp>
      <p:sp>
        <p:nvSpPr>
          <p:cNvPr id="40" name="TextBox 39"/>
          <p:cNvSpPr txBox="1"/>
          <p:nvPr/>
        </p:nvSpPr>
        <p:spPr>
          <a:xfrm>
            <a:off x="9511392" y="5197722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</a:t>
            </a:r>
            <a:endParaRPr lang="ko-KR" altLang="en-US" sz="800" dirty="0"/>
          </a:p>
        </p:txBody>
      </p:sp>
      <p:sp>
        <p:nvSpPr>
          <p:cNvPr id="41" name="TextBox 40"/>
          <p:cNvSpPr txBox="1"/>
          <p:nvPr/>
        </p:nvSpPr>
        <p:spPr>
          <a:xfrm>
            <a:off x="9511392" y="5699019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</a:t>
            </a:r>
            <a:endParaRPr lang="ko-KR" altLang="en-US" sz="800" dirty="0"/>
          </a:p>
        </p:txBody>
      </p:sp>
      <p:sp>
        <p:nvSpPr>
          <p:cNvPr id="42" name="TextBox 41"/>
          <p:cNvSpPr txBox="1"/>
          <p:nvPr/>
        </p:nvSpPr>
        <p:spPr>
          <a:xfrm>
            <a:off x="9511392" y="6200316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Pb</a:t>
            </a:r>
            <a:endParaRPr lang="ko-KR" altLang="en-US" sz="800" dirty="0"/>
          </a:p>
        </p:txBody>
      </p:sp>
      <p:sp>
        <p:nvSpPr>
          <p:cNvPr id="43" name="TextBox 42"/>
          <p:cNvSpPr txBox="1"/>
          <p:nvPr/>
        </p:nvSpPr>
        <p:spPr>
          <a:xfrm>
            <a:off x="10052303" y="5194538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</a:t>
            </a:r>
            <a:endParaRPr lang="ko-KR" altLang="en-US" sz="800" dirty="0"/>
          </a:p>
        </p:txBody>
      </p:sp>
      <p:sp>
        <p:nvSpPr>
          <p:cNvPr id="44" name="TextBox 43"/>
          <p:cNvSpPr txBox="1"/>
          <p:nvPr/>
        </p:nvSpPr>
        <p:spPr>
          <a:xfrm>
            <a:off x="10052303" y="5695835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</a:t>
            </a:r>
            <a:endParaRPr lang="ko-KR" altLang="en-US" sz="800" dirty="0"/>
          </a:p>
        </p:txBody>
      </p:sp>
      <p:sp>
        <p:nvSpPr>
          <p:cNvPr id="45" name="TextBox 44"/>
          <p:cNvSpPr txBox="1"/>
          <p:nvPr/>
        </p:nvSpPr>
        <p:spPr>
          <a:xfrm>
            <a:off x="10052303" y="6197132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Pb</a:t>
            </a:r>
            <a:endParaRPr lang="ko-KR" altLang="en-US" sz="800" dirty="0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34382" y="2878197"/>
            <a:ext cx="257211" cy="504895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5822356" y="2844285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Li</a:t>
            </a:r>
            <a:endParaRPr lang="ko-KR" altLang="en-US" sz="800" dirty="0"/>
          </a:p>
        </p:txBody>
      </p:sp>
      <p:pic>
        <p:nvPicPr>
          <p:cNvPr id="48" name="그림 4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285" y="1768934"/>
            <a:ext cx="266737" cy="514422"/>
          </a:xfrm>
          <a:prstGeom prst="rect">
            <a:avLst/>
          </a:prstGeom>
        </p:spPr>
      </p:pic>
      <p:sp>
        <p:nvSpPr>
          <p:cNvPr id="49" name="TextBox 48"/>
          <p:cNvSpPr txBox="1"/>
          <p:nvPr/>
        </p:nvSpPr>
        <p:spPr>
          <a:xfrm>
            <a:off x="5895226" y="1739773"/>
            <a:ext cx="30489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 err="1"/>
              <a:t>Pb</a:t>
            </a:r>
            <a:endParaRPr lang="ko-KR" altLang="en-US" sz="800" dirty="0"/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658" y="2812044"/>
            <a:ext cx="257211" cy="495369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043011" y="2782890"/>
            <a:ext cx="2600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H</a:t>
            </a:r>
            <a:endParaRPr lang="ko-KR" altLang="en-US" sz="800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FED5A8-B459-7440-F227-5823F544ABD1}"/>
              </a:ext>
            </a:extLst>
          </p:cNvPr>
          <p:cNvGrpSpPr/>
          <p:nvPr/>
        </p:nvGrpSpPr>
        <p:grpSpPr>
          <a:xfrm rot="897126">
            <a:off x="2232886" y="3693310"/>
            <a:ext cx="1474966" cy="298676"/>
            <a:chOff x="9507822" y="415085"/>
            <a:chExt cx="596332" cy="504825"/>
          </a:xfrm>
        </p:grpSpPr>
        <p:sp>
          <p:nvSpPr>
            <p:cNvPr id="9" name="화살표: 아래쪽 8">
              <a:extLst>
                <a:ext uri="{FF2B5EF4-FFF2-40B4-BE49-F238E27FC236}">
                  <a16:creationId xmlns:a16="http://schemas.microsoft.com/office/drawing/2014/main" id="{9864A155-E032-1126-2F99-2EA94D8353CB}"/>
                </a:ext>
              </a:extLst>
            </p:cNvPr>
            <p:cNvSpPr/>
            <p:nvPr/>
          </p:nvSpPr>
          <p:spPr>
            <a:xfrm rot="16200000">
              <a:off x="9553575" y="369332"/>
              <a:ext cx="504825" cy="59633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A7432F-04B1-31C3-74A5-C011DC8723FE}"/>
                </a:ext>
              </a:extLst>
            </p:cNvPr>
            <p:cNvSpPr txBox="1"/>
            <p:nvPr/>
          </p:nvSpPr>
          <p:spPr>
            <a:xfrm>
              <a:off x="9507822" y="474298"/>
              <a:ext cx="474379" cy="427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가동시간 </a:t>
              </a:r>
              <a:r>
                <a:rPr lang="en-US" altLang="ko-KR" sz="8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8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운행시간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2D0359D-AA6D-6633-8BA2-D301CA22FC43}"/>
              </a:ext>
            </a:extLst>
          </p:cNvPr>
          <p:cNvGrpSpPr/>
          <p:nvPr/>
        </p:nvGrpSpPr>
        <p:grpSpPr>
          <a:xfrm rot="897126">
            <a:off x="937485" y="3858939"/>
            <a:ext cx="1474966" cy="298676"/>
            <a:chOff x="9507822" y="415085"/>
            <a:chExt cx="596332" cy="504825"/>
          </a:xfrm>
        </p:grpSpPr>
        <p:sp>
          <p:nvSpPr>
            <p:cNvPr id="52" name="화살표: 아래쪽 51">
              <a:extLst>
                <a:ext uri="{FF2B5EF4-FFF2-40B4-BE49-F238E27FC236}">
                  <a16:creationId xmlns:a16="http://schemas.microsoft.com/office/drawing/2014/main" id="{F972AC07-1BB5-218F-4C64-053F4517B048}"/>
                </a:ext>
              </a:extLst>
            </p:cNvPr>
            <p:cNvSpPr/>
            <p:nvPr/>
          </p:nvSpPr>
          <p:spPr>
            <a:xfrm rot="16200000">
              <a:off x="9553575" y="369332"/>
              <a:ext cx="504825" cy="59633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19249F-934F-E139-1B79-09B38E9EB646}"/>
                </a:ext>
              </a:extLst>
            </p:cNvPr>
            <p:cNvSpPr txBox="1"/>
            <p:nvPr/>
          </p:nvSpPr>
          <p:spPr>
            <a:xfrm>
              <a:off x="9507822" y="474298"/>
              <a:ext cx="474379" cy="427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</a:rPr>
                <a:t>가동시간 </a:t>
              </a:r>
              <a:r>
                <a:rPr lang="en-US" altLang="ko-KR" sz="8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 </a:t>
              </a:r>
              <a:r>
                <a:rPr lang="ko-KR" altLang="en-US" sz="800" b="1" dirty="0">
                  <a:solidFill>
                    <a:schemeClr val="bg1"/>
                  </a:solidFill>
                  <a:sym typeface="Wingdings" panose="05000000000000000000" pitchFamily="2" charset="2"/>
                </a:rPr>
                <a:t>운행시간</a:t>
              </a:r>
              <a:endParaRPr lang="ko-KR" altLang="en-US" sz="8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655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5165" y="0"/>
            <a:ext cx="342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3. </a:t>
            </a:r>
            <a:r>
              <a:rPr lang="ko-KR" altLang="en-US" dirty="0"/>
              <a:t>월 평균 </a:t>
            </a:r>
            <a:r>
              <a:rPr lang="en-US" altLang="ko-KR" dirty="0"/>
              <a:t>Fault </a:t>
            </a:r>
            <a:r>
              <a:rPr lang="ko-KR" altLang="en-US" dirty="0"/>
              <a:t>상세 컴포넌트</a:t>
            </a:r>
            <a:endParaRPr lang="en-US" altLang="ko-KR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0649" y="2921943"/>
            <a:ext cx="1713509" cy="35330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63150" y="1966593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64204" y="2150523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63723" y="1519661"/>
            <a:ext cx="1804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latin typeface="+mn-ea"/>
              </a:rPr>
              <a:t>Fault 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발생 추이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0" y="596332"/>
            <a:ext cx="5005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대시보드에서 </a:t>
            </a:r>
            <a:r>
              <a:rPr lang="en-US" altLang="ko-KR" dirty="0"/>
              <a:t>[Fault] </a:t>
            </a:r>
            <a:r>
              <a:rPr lang="ko-KR" altLang="en-US" dirty="0"/>
              <a:t>클릭 시 보여줄 컴포넌트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9" name="직사각형 18"/>
          <p:cNvSpPr/>
          <p:nvPr/>
        </p:nvSpPr>
        <p:spPr>
          <a:xfrm>
            <a:off x="0" y="965664"/>
            <a:ext cx="17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주 단위로 표기</a:t>
            </a:r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55C03BD-4594-2A55-36E0-87A7492FB22E}"/>
              </a:ext>
            </a:extLst>
          </p:cNvPr>
          <p:cNvSpPr txBox="1"/>
          <p:nvPr/>
        </p:nvSpPr>
        <p:spPr>
          <a:xfrm>
            <a:off x="2013824" y="250979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B6924132-48DE-B92C-4B4C-FDD9B5233D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4354" y="3520753"/>
            <a:ext cx="8390720" cy="2772707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CACFEACD-6843-3364-0F06-FE19A166AE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63723" y="2982559"/>
            <a:ext cx="3258005" cy="48584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363854" y="3112059"/>
            <a:ext cx="870751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금주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492725" y="3112287"/>
            <a:ext cx="1512556" cy="2459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전주</a:t>
            </a:r>
          </a:p>
        </p:txBody>
      </p:sp>
    </p:spTree>
    <p:extLst>
      <p:ext uri="{BB962C8B-B14F-4D97-AF65-F5344CB8AC3E}">
        <p14:creationId xmlns:p14="http://schemas.microsoft.com/office/powerpoint/2010/main" val="93859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45165" y="0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충격 상세 컴포넌트</a:t>
            </a:r>
            <a:endParaRPr lang="en-US" altLang="ko-KR" dirty="0"/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204" y="2578128"/>
            <a:ext cx="1619476" cy="25721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7" name="TextBox 16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872943" y="1527301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차량 </a:t>
            </a:r>
            <a:r>
              <a:rPr lang="ko-KR" altLang="en-US" b="1" dirty="0" err="1">
                <a:solidFill>
                  <a:schemeClr val="bg1"/>
                </a:solidFill>
                <a:latin typeface="+mn-ea"/>
              </a:rPr>
              <a:t>충격량</a:t>
            </a:r>
            <a:r>
              <a:rPr lang="ko-KR" altLang="en-US" b="1" dirty="0">
                <a:solidFill>
                  <a:schemeClr val="bg1"/>
                </a:solidFill>
                <a:latin typeface="+mn-ea"/>
              </a:rPr>
              <a:t> 추이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0" y="596332"/>
            <a:ext cx="497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대시보드에서 </a:t>
            </a:r>
            <a:r>
              <a:rPr lang="en-US" altLang="ko-KR" dirty="0"/>
              <a:t>[</a:t>
            </a:r>
            <a:r>
              <a:rPr lang="ko-KR" altLang="en-US" dirty="0"/>
              <a:t>충격</a:t>
            </a:r>
            <a:r>
              <a:rPr lang="en-US" altLang="ko-KR" dirty="0"/>
              <a:t>] </a:t>
            </a:r>
            <a:r>
              <a:rPr lang="ko-KR" altLang="en-US" dirty="0"/>
              <a:t>클릭 시 보여줄 컴포넌트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3950938-5833-7B34-8123-C19AE177D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2943" y="2883837"/>
            <a:ext cx="8670351" cy="3974163"/>
          </a:xfrm>
          <a:prstGeom prst="rect">
            <a:avLst/>
          </a:prstGeom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B957977D-2EC0-F4AD-E3D7-3FC5400EC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751" y="5064962"/>
            <a:ext cx="3080018" cy="1793038"/>
          </a:xfrm>
          <a:prstGeom prst="rect">
            <a:avLst/>
          </a:prstGeom>
          <a:noFill/>
          <a:ln>
            <a:noFill/>
          </a:ln>
          <a:effectLst>
            <a:outerShdw blurRad="292100" dist="139700" dir="2700000" algn="ctr" rotWithShape="0">
              <a:schemeClr val="bg2">
                <a:alpha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직사각형 27">
            <a:extLst>
              <a:ext uri="{FF2B5EF4-FFF2-40B4-BE49-F238E27FC236}">
                <a16:creationId xmlns:a16="http://schemas.microsoft.com/office/drawing/2014/main" id="{57EDDD20-44BA-3329-BE50-3CEF5F50DDFF}"/>
              </a:ext>
            </a:extLst>
          </p:cNvPr>
          <p:cNvSpPr/>
          <p:nvPr/>
        </p:nvSpPr>
        <p:spPr>
          <a:xfrm>
            <a:off x="11095984" y="4695630"/>
            <a:ext cx="314578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이런 느낌</a:t>
            </a:r>
            <a:r>
              <a:rPr lang="en-US" altLang="ko-KR" dirty="0">
                <a:solidFill>
                  <a:schemeClr val="tx1"/>
                </a:solidFill>
              </a:rPr>
              <a:t>. </a:t>
            </a:r>
            <a:r>
              <a:rPr lang="ko-KR" altLang="en-US" dirty="0">
                <a:solidFill>
                  <a:schemeClr val="tx1"/>
                </a:solidFill>
              </a:rPr>
              <a:t>차트 하단에 표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F0398F9-57CC-AF8A-199A-83706C5143A1}"/>
              </a:ext>
            </a:extLst>
          </p:cNvPr>
          <p:cNvSpPr txBox="1"/>
          <p:nvPr/>
        </p:nvSpPr>
        <p:spPr>
          <a:xfrm>
            <a:off x="1990796" y="21668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426596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349865" y="0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</a:t>
            </a:r>
            <a:r>
              <a:rPr lang="ko-KR" altLang="en-US" dirty="0" smtClean="0"/>
              <a:t>평균 </a:t>
            </a:r>
            <a:r>
              <a:rPr lang="ko-KR" altLang="en-US" dirty="0"/>
              <a:t>운행시간 상세 컴포넌트</a:t>
            </a:r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599" y="3140554"/>
            <a:ext cx="8430867" cy="363728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67099" y="2904104"/>
            <a:ext cx="15440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평균 운행시간 </a:t>
            </a:r>
            <a:r>
              <a:rPr lang="en-US" altLang="ko-KR" sz="1100" dirty="0"/>
              <a:t>: 120H</a:t>
            </a:r>
            <a:endParaRPr lang="ko-KR" altLang="en-US" sz="11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2847" y="2877954"/>
            <a:ext cx="304252" cy="30425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835106" y="1531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운행시간 변동 추이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596332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대시보드에서 </a:t>
            </a:r>
            <a:r>
              <a:rPr lang="en-US" altLang="ko-KR" dirty="0"/>
              <a:t>[</a:t>
            </a:r>
            <a:r>
              <a:rPr lang="ko-KR" altLang="en-US" dirty="0"/>
              <a:t>평균 </a:t>
            </a:r>
            <a:r>
              <a:rPr lang="ko-KR" altLang="en-US" dirty="0" smtClean="0"/>
              <a:t>운행시간</a:t>
            </a:r>
            <a:r>
              <a:rPr lang="en-US" altLang="ko-KR" dirty="0"/>
              <a:t>] </a:t>
            </a:r>
            <a:r>
              <a:rPr lang="ko-KR" altLang="en-US" dirty="0"/>
              <a:t>클릭 시 보여줄 컴포넌트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9" name="TextBox 18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377EE-2CED-D571-16A8-EC7562548FC3}"/>
              </a:ext>
            </a:extLst>
          </p:cNvPr>
          <p:cNvSpPr txBox="1"/>
          <p:nvPr/>
        </p:nvSpPr>
        <p:spPr>
          <a:xfrm>
            <a:off x="2013824" y="250979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DEC0B7BF-77D3-F284-9782-A56E479EB4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106" y="3214898"/>
            <a:ext cx="8776005" cy="3562937"/>
          </a:xfrm>
          <a:prstGeom prst="rect">
            <a:avLst/>
          </a:prstGeom>
        </p:spPr>
      </p:pic>
      <p:grpSp>
        <p:nvGrpSpPr>
          <p:cNvPr id="27" name="그룹 26">
            <a:extLst>
              <a:ext uri="{FF2B5EF4-FFF2-40B4-BE49-F238E27FC236}">
                <a16:creationId xmlns:a16="http://schemas.microsoft.com/office/drawing/2014/main" id="{4C7213F6-851C-9BDC-89C3-B94F687DEFEF}"/>
              </a:ext>
            </a:extLst>
          </p:cNvPr>
          <p:cNvGrpSpPr/>
          <p:nvPr/>
        </p:nvGrpSpPr>
        <p:grpSpPr>
          <a:xfrm rot="1516971">
            <a:off x="8616806" y="2507973"/>
            <a:ext cx="596333" cy="504825"/>
            <a:chOff x="9507821" y="415085"/>
            <a:chExt cx="596333" cy="504825"/>
          </a:xfrm>
        </p:grpSpPr>
        <p:sp>
          <p:nvSpPr>
            <p:cNvPr id="28" name="화살표: 아래쪽 27">
              <a:extLst>
                <a:ext uri="{FF2B5EF4-FFF2-40B4-BE49-F238E27FC236}">
                  <a16:creationId xmlns:a16="http://schemas.microsoft.com/office/drawing/2014/main" id="{4117F33E-8916-A0CE-7320-A3C2D186C875}"/>
                </a:ext>
              </a:extLst>
            </p:cNvPr>
            <p:cNvSpPr/>
            <p:nvPr/>
          </p:nvSpPr>
          <p:spPr>
            <a:xfrm rot="16200000">
              <a:off x="9553575" y="369332"/>
              <a:ext cx="504825" cy="59633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293DFE3-28F8-7971-E909-8E848A7C3687}"/>
                </a:ext>
              </a:extLst>
            </p:cNvPr>
            <p:cNvSpPr txBox="1"/>
            <p:nvPr/>
          </p:nvSpPr>
          <p:spPr>
            <a:xfrm>
              <a:off x="9507821" y="557043"/>
              <a:ext cx="4743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50" b="1">
                  <a:solidFill>
                    <a:schemeClr val="bg1"/>
                  </a:solidFill>
                </a:rPr>
                <a:t>수정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0065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865" y="0"/>
            <a:ext cx="40896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</a:t>
            </a:r>
            <a:r>
              <a:rPr lang="ko-KR" altLang="en-US" dirty="0" smtClean="0"/>
              <a:t>평균 운행시간 </a:t>
            </a:r>
            <a:r>
              <a:rPr lang="en-US" altLang="ko-KR" dirty="0"/>
              <a:t>TOP3</a:t>
            </a:r>
            <a:r>
              <a:rPr lang="ko-KR" altLang="en-US" dirty="0"/>
              <a:t> 상세 컴포넌트</a:t>
            </a:r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2101368" y="2549600"/>
          <a:ext cx="8128000" cy="41152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073150">
                  <a:extLst>
                    <a:ext uri="{9D8B030D-6E8A-4147-A177-3AD203B41FA5}">
                      <a16:colId xmlns:a16="http://schemas.microsoft.com/office/drawing/2014/main" val="2438309213"/>
                    </a:ext>
                  </a:extLst>
                </a:gridCol>
                <a:gridCol w="2990850">
                  <a:extLst>
                    <a:ext uri="{9D8B030D-6E8A-4147-A177-3AD203B41FA5}">
                      <a16:colId xmlns:a16="http://schemas.microsoft.com/office/drawing/2014/main" val="200497170"/>
                    </a:ext>
                  </a:extLst>
                </a:gridCol>
                <a:gridCol w="1190625">
                  <a:extLst>
                    <a:ext uri="{9D8B030D-6E8A-4147-A177-3AD203B41FA5}">
                      <a16:colId xmlns:a16="http://schemas.microsoft.com/office/drawing/2014/main" val="21193858"/>
                    </a:ext>
                  </a:extLst>
                </a:gridCol>
                <a:gridCol w="2873375">
                  <a:extLst>
                    <a:ext uri="{9D8B030D-6E8A-4147-A177-3AD203B41FA5}">
                      <a16:colId xmlns:a16="http://schemas.microsoft.com/office/drawing/2014/main" val="4008211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평균 운행시간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6554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3333H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047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2352H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8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2241H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457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1254H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8254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886227"/>
                  </a:ext>
                </a:extLst>
              </a:tr>
              <a:tr h="4271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853H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1731388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FBA32-002005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엔진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774H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23672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400H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585203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222H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433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B30S-5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리튬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10H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28594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0" y="596332"/>
            <a:ext cx="683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대시보드에서 </a:t>
            </a:r>
            <a:r>
              <a:rPr lang="en-US" altLang="ko-KR" dirty="0"/>
              <a:t>[</a:t>
            </a:r>
            <a:r>
              <a:rPr lang="ko-KR" altLang="en-US" dirty="0"/>
              <a:t>평균 </a:t>
            </a:r>
            <a:r>
              <a:rPr lang="ko-KR" altLang="en-US" dirty="0" smtClean="0"/>
              <a:t>운행시간 </a:t>
            </a:r>
            <a:r>
              <a:rPr lang="en-US" altLang="ko-KR" dirty="0"/>
              <a:t>TOP3] </a:t>
            </a:r>
            <a:r>
              <a:rPr lang="ko-KR" altLang="en-US" dirty="0"/>
              <a:t>클릭 시 보여줄 컴포넌트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81EAAC-0828-C46E-3F26-B57936A77AD3}"/>
              </a:ext>
            </a:extLst>
          </p:cNvPr>
          <p:cNvSpPr txBox="1"/>
          <p:nvPr/>
        </p:nvSpPr>
        <p:spPr>
          <a:xfrm>
            <a:off x="1835106" y="1531811"/>
            <a:ext cx="2194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주간 운행시간 순위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32429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425202"/>
            <a:ext cx="8963150" cy="543279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8903833" y="198296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04887" y="216689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865" y="0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</a:t>
            </a:r>
            <a:r>
              <a:rPr lang="ko-KR" altLang="en-US" dirty="0"/>
              <a:t>평균 운행거리 상세 컴포넌트</a:t>
            </a:r>
            <a:endParaRPr lang="en-US" altLang="ko-KR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596332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대시보드에서 </a:t>
            </a:r>
            <a:r>
              <a:rPr lang="en-US" altLang="ko-KR" dirty="0"/>
              <a:t>[</a:t>
            </a:r>
            <a:r>
              <a:rPr lang="ko-KR" altLang="en-US" dirty="0"/>
              <a:t>평균 운행거리</a:t>
            </a:r>
            <a:r>
              <a:rPr lang="en-US" altLang="ko-KR" dirty="0"/>
              <a:t>] </a:t>
            </a:r>
            <a:r>
              <a:rPr lang="ko-KR" altLang="en-US" dirty="0"/>
              <a:t>클릭 시 보여줄 컴포넌트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C6688-9412-A7A4-8261-E4ACE52CBA29}"/>
              </a:ext>
            </a:extLst>
          </p:cNvPr>
          <p:cNvSpPr txBox="1"/>
          <p:nvPr/>
        </p:nvSpPr>
        <p:spPr>
          <a:xfrm>
            <a:off x="1990796" y="216689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2A6CC98-7EE6-65B4-F1E2-F3FAF678E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943" y="2639114"/>
            <a:ext cx="8652901" cy="40664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33E33B-88BA-E1C8-7281-2DE334982C27}"/>
              </a:ext>
            </a:extLst>
          </p:cNvPr>
          <p:cNvSpPr txBox="1"/>
          <p:nvPr/>
        </p:nvSpPr>
        <p:spPr>
          <a:xfrm>
            <a:off x="1872943" y="152730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운행거리 추이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947836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67" y="1352632"/>
            <a:ext cx="8963150" cy="5432798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903833" y="191039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8904887" y="2094324"/>
            <a:ext cx="1620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2025-04-03 15:00:00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49865" y="0"/>
            <a:ext cx="3459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</a:t>
            </a:r>
            <a:r>
              <a:rPr lang="ko-KR" altLang="en-US" dirty="0"/>
              <a:t>평균 운영효율 상세 컴포넌트</a:t>
            </a:r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596332"/>
            <a:ext cx="597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대시보드에서 </a:t>
            </a:r>
            <a:r>
              <a:rPr lang="en-US" altLang="ko-KR" dirty="0"/>
              <a:t>[</a:t>
            </a:r>
            <a:r>
              <a:rPr lang="ko-KR" altLang="en-US" dirty="0"/>
              <a:t>평균 운영효율</a:t>
            </a:r>
            <a:r>
              <a:rPr lang="en-US" altLang="ko-KR" dirty="0"/>
              <a:t>] </a:t>
            </a:r>
            <a:r>
              <a:rPr lang="ko-KR" altLang="en-US" dirty="0"/>
              <a:t>클릭 시 보여줄 컴포넌트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63E89-A10B-D3FF-A5FA-C378C52294F9}"/>
              </a:ext>
            </a:extLst>
          </p:cNvPr>
          <p:cNvSpPr txBox="1"/>
          <p:nvPr/>
        </p:nvSpPr>
        <p:spPr>
          <a:xfrm>
            <a:off x="8903833" y="1910394"/>
            <a:ext cx="17331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데이터 조회 기준 시간</a:t>
            </a:r>
            <a:endParaRPr lang="en-US" altLang="ko-KR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95578F1-5B4C-2383-FE3F-4FE992A099C0}"/>
              </a:ext>
            </a:extLst>
          </p:cNvPr>
          <p:cNvSpPr txBox="1"/>
          <p:nvPr/>
        </p:nvSpPr>
        <p:spPr>
          <a:xfrm>
            <a:off x="1990796" y="2094324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최근 일주일</a:t>
            </a:r>
            <a:endParaRPr lang="en-US" altLang="ko-KR" sz="1200" dirty="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A1ED45A-DB69-4A29-C6B5-FFFA2F756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106" y="2627244"/>
            <a:ext cx="8623727" cy="415818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454503-A212-B2A4-03F2-9AE753E27BA4}"/>
              </a:ext>
            </a:extLst>
          </p:cNvPr>
          <p:cNvSpPr txBox="1"/>
          <p:nvPr/>
        </p:nvSpPr>
        <p:spPr>
          <a:xfrm>
            <a:off x="1835106" y="1459241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  <a:latin typeface="+mn-ea"/>
              </a:rPr>
              <a:t>운영효율 추이</a:t>
            </a:r>
            <a:endParaRPr lang="en-US" altLang="ko-KR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42323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1b3610-9ab0-42d5-93aa-46150d723d87}" enabled="0" method="" siteId="{9d1b3610-9ab0-42d5-93aa-46150d723d8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758</Words>
  <Application>Microsoft Office PowerPoint</Application>
  <PresentationFormat>와이드스크린</PresentationFormat>
  <Paragraphs>246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Malgun Gothic</vt:lpstr>
      <vt:lpstr>Malgun Gothic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송민우</dc:creator>
  <cp:lastModifiedBy>송민우(Minwoo Song) 수석 위피아</cp:lastModifiedBy>
  <cp:revision>103</cp:revision>
  <dcterms:created xsi:type="dcterms:W3CDTF">2025-03-28T00:47:04Z</dcterms:created>
  <dcterms:modified xsi:type="dcterms:W3CDTF">2025-04-08T06:09:22Z</dcterms:modified>
</cp:coreProperties>
</file>