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AE371-A801-4567-9279-DA6CABC8F7A9}" v="183" dt="2025-03-28T04:44:27.727"/>
    <p1510:client id="{E05431DF-A0BE-AE44-F0CA-EC39237E35D7}" v="117" dt="2025-03-28T04:41:41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696" y="-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6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1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1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7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348F-465B-452E-A729-862233169D0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6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299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3697" y="0"/>
            <a:ext cx="3863546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 dirty="0">
                <a:ea typeface="맑은 고딕"/>
              </a:rPr>
              <a:t>1. </a:t>
            </a:r>
            <a:r>
              <a:rPr lang="ko-KR" altLang="en-US" sz="1000" dirty="0">
                <a:ea typeface="맑은 고딕"/>
              </a:rPr>
              <a:t>두 번째 시안이 현재 컨셉에 맞아서 두 번째 시안으로 진행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두 번째 시안에 </a:t>
            </a:r>
            <a:r>
              <a:rPr lang="en-US" altLang="ko-KR" sz="1000" dirty="0"/>
              <a:t>TOP3</a:t>
            </a:r>
            <a:r>
              <a:rPr lang="ko-KR" altLang="en-US" sz="1000" dirty="0"/>
              <a:t>에는 타이틀이 없는데 첫 번째 시안처럼 넣어주면 좋겠음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>
                <a:ea typeface="맑은 고딕"/>
              </a:rPr>
              <a:t>3. "</a:t>
            </a:r>
            <a:r>
              <a:rPr lang="en-US" altLang="ko-KR" sz="1000" dirty="0" err="1">
                <a:ea typeface="맑은 고딕"/>
              </a:rPr>
              <a:t>평균</a:t>
            </a:r>
            <a:r>
              <a:rPr lang="en-US" altLang="ko-KR" sz="1000" dirty="0">
                <a:ea typeface="맑은 고딕"/>
              </a:rPr>
              <a:t> </a:t>
            </a:r>
            <a:r>
              <a:rPr lang="ko-KR" altLang="en-US" sz="1000" dirty="0">
                <a:ea typeface="맑은 고딕"/>
              </a:rPr>
              <a:t>가동거리</a:t>
            </a:r>
            <a:r>
              <a:rPr lang="en-US" altLang="ko-KR" sz="1000" dirty="0">
                <a:ea typeface="맑은 고딕"/>
              </a:rPr>
              <a:t>" </a:t>
            </a:r>
            <a:r>
              <a:rPr lang="ko-KR" altLang="en-US" sz="1000" dirty="0">
                <a:ea typeface="맑은 고딕"/>
              </a:rPr>
              <a:t>문구</a:t>
            </a:r>
            <a:r>
              <a:rPr lang="en-US" altLang="ko-KR" sz="1000" dirty="0">
                <a:ea typeface="맑은 고딕"/>
              </a:rPr>
              <a:t> </a:t>
            </a:r>
            <a:r>
              <a:rPr lang="ko-KR" altLang="en-US" sz="1000" dirty="0">
                <a:ea typeface="맑은 고딕"/>
              </a:rPr>
              <a:t>변경</a:t>
            </a:r>
          </a:p>
          <a:p>
            <a:r>
              <a:rPr lang="ko-KR" altLang="en-US" sz="1000" dirty="0">
                <a:ea typeface="맑은 고딕"/>
              </a:rPr>
              <a:t>  </a:t>
            </a:r>
            <a:r>
              <a:rPr lang="en-US" altLang="ko-KR" sz="1000" dirty="0">
                <a:ea typeface="맑은 고딕"/>
              </a:rPr>
              <a:t>- </a:t>
            </a:r>
            <a:r>
              <a:rPr lang="ko-KR" altLang="en-US" sz="1000" dirty="0">
                <a:ea typeface="맑은 고딕"/>
              </a:rPr>
              <a:t>평균 가동거리 </a:t>
            </a:r>
            <a:r>
              <a:rPr lang="en-US" altLang="ko-KR" sz="1000" dirty="0">
                <a:ea typeface="맑은 고딕"/>
              </a:rPr>
              <a:t>-&gt; </a:t>
            </a:r>
            <a:r>
              <a:rPr lang="ko-KR" altLang="en-US" sz="1000" dirty="0">
                <a:ea typeface="맑은 고딕"/>
              </a:rPr>
              <a:t>평균 이동시간</a:t>
            </a:r>
            <a:endParaRPr lang="en-US" altLang="ko-KR" sz="1000" dirty="0"/>
          </a:p>
          <a:p>
            <a:r>
              <a:rPr lang="en-US" altLang="ko-KR" sz="1000" dirty="0">
                <a:ea typeface="맑은 고딕"/>
              </a:rPr>
              <a:t>  - </a:t>
            </a:r>
            <a:r>
              <a:rPr lang="ko-KR" altLang="en-US" sz="1000" dirty="0">
                <a:ea typeface="맑은 고딕"/>
              </a:rPr>
              <a:t>추가로 아이콘도 다른 페이지에 적용된 </a:t>
            </a:r>
            <a:r>
              <a:rPr lang="en-US" altLang="ko-KR" sz="1000" dirty="0">
                <a:ea typeface="맑은 고딕"/>
              </a:rPr>
              <a:t>"</a:t>
            </a:r>
            <a:r>
              <a:rPr lang="ko-KR" altLang="en-US" sz="1000" dirty="0">
                <a:ea typeface="맑은 고딕"/>
              </a:rPr>
              <a:t>평균 </a:t>
            </a:r>
            <a:r>
              <a:rPr lang="ko-KR" sz="1000" dirty="0">
                <a:latin typeface="Malgun Gothic"/>
                <a:ea typeface="Malgun Gothic"/>
              </a:rPr>
              <a:t>가동거리</a:t>
            </a:r>
            <a:r>
              <a:rPr lang="en-US" altLang="ko-KR" sz="1000" dirty="0">
                <a:ea typeface="맑은 고딕"/>
              </a:rPr>
              <a:t>" </a:t>
            </a:r>
            <a:r>
              <a:rPr lang="ko-KR" altLang="en-US" sz="1000" dirty="0">
                <a:ea typeface="맑은 고딕"/>
              </a:rPr>
              <a:t>아이콘과 통일</a:t>
            </a:r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버튼은 엑셀 다운로드를 제외하고 모두 삭제</a:t>
            </a:r>
          </a:p>
          <a:p>
            <a:r>
              <a:rPr lang="en-US" altLang="ko-KR" sz="1000" dirty="0">
                <a:ea typeface="맑은 고딕"/>
              </a:rPr>
              <a:t>5. </a:t>
            </a:r>
            <a:r>
              <a:rPr lang="ko-KR" altLang="en-US" sz="1000" dirty="0">
                <a:ea typeface="맑은 고딕"/>
              </a:rPr>
              <a:t>지도상에 전동</a:t>
            </a:r>
            <a:r>
              <a:rPr lang="en-US" altLang="ko-KR" sz="1000" dirty="0">
                <a:ea typeface="맑은 고딕"/>
              </a:rPr>
              <a:t>(</a:t>
            </a:r>
            <a:r>
              <a:rPr lang="ko-KR" altLang="en-US" sz="1000" dirty="0">
                <a:ea typeface="맑은 고딕"/>
              </a:rPr>
              <a:t>리튬</a:t>
            </a:r>
            <a:r>
              <a:rPr lang="en-US" altLang="ko-KR" sz="1000" dirty="0">
                <a:ea typeface="맑은 고딕"/>
              </a:rPr>
              <a:t>,</a:t>
            </a:r>
            <a:r>
              <a:rPr lang="ko-KR" altLang="en-US" sz="1000" dirty="0">
                <a:ea typeface="맑은 고딕"/>
              </a:rPr>
              <a:t>수소</a:t>
            </a:r>
            <a:r>
              <a:rPr lang="en-US" altLang="ko-KR" sz="1000" dirty="0">
                <a:ea typeface="맑은 고딕"/>
              </a:rPr>
              <a:t>,</a:t>
            </a:r>
            <a:r>
              <a:rPr lang="ko-KR" altLang="en-US" sz="1000" dirty="0" err="1">
                <a:ea typeface="맑은 고딕"/>
              </a:rPr>
              <a:t>납산</a:t>
            </a:r>
            <a:r>
              <a:rPr lang="en-US" altLang="ko-KR" sz="1000" dirty="0">
                <a:ea typeface="맑은 고딕"/>
              </a:rPr>
              <a:t>)</a:t>
            </a:r>
            <a:r>
              <a:rPr lang="ko-KR" altLang="en-US" sz="1000" dirty="0">
                <a:ea typeface="맑은 고딕"/>
              </a:rPr>
              <a:t>차량과 엔진차량이 아이콘 또는 색으로 구분되었음 좋겠음</a:t>
            </a:r>
            <a:r>
              <a:rPr lang="en-US" altLang="ko-KR" sz="1000" dirty="0">
                <a:ea typeface="맑은 고딕"/>
              </a:rPr>
              <a:t>.</a:t>
            </a:r>
          </a:p>
          <a:p>
            <a:r>
              <a:rPr lang="en-US" altLang="ko-KR" sz="1000" dirty="0"/>
              <a:t>6. Fault </a:t>
            </a:r>
            <a:r>
              <a:rPr lang="ko-KR" altLang="en-US" sz="1000" dirty="0"/>
              <a:t>건수 문구를 점 </a:t>
            </a:r>
            <a:r>
              <a:rPr lang="en-US" altLang="ko-KR" sz="1000" dirty="0"/>
              <a:t>3</a:t>
            </a:r>
            <a:r>
              <a:rPr lang="ko-KR" altLang="en-US" sz="1000" dirty="0"/>
              <a:t>개 있는 첫 줄과 맞추기</a:t>
            </a:r>
            <a:endParaRPr lang="en-US" altLang="ko-KR" sz="1000" dirty="0"/>
          </a:p>
          <a:p>
            <a:r>
              <a:rPr lang="en-US" altLang="ko-KR" sz="1000" dirty="0"/>
              <a:t>7. Fault </a:t>
            </a:r>
            <a:r>
              <a:rPr lang="ko-KR" altLang="en-US" sz="1000" dirty="0"/>
              <a:t>건수 </a:t>
            </a:r>
            <a:r>
              <a:rPr lang="en-US" altLang="ko-KR" sz="1000" dirty="0"/>
              <a:t>2</a:t>
            </a:r>
            <a:r>
              <a:rPr lang="ko-KR" altLang="en-US" sz="1000" dirty="0"/>
              <a:t>줄에서 </a:t>
            </a:r>
            <a:r>
              <a:rPr lang="en-US" altLang="ko-KR" sz="1000" dirty="0"/>
              <a:t>1</a:t>
            </a:r>
            <a:r>
              <a:rPr lang="ko-KR" altLang="en-US" sz="1000" dirty="0"/>
              <a:t>줄로 변경</a:t>
            </a:r>
            <a:endParaRPr lang="en-US" altLang="ko-KR" sz="1000" dirty="0"/>
          </a:p>
          <a:p>
            <a:r>
              <a:rPr lang="en-US" altLang="ko-KR" sz="1000" dirty="0"/>
              <a:t>8. Fault </a:t>
            </a:r>
            <a:r>
              <a:rPr lang="ko-KR" altLang="en-US" sz="1000" dirty="0"/>
              <a:t>건수 자리에 </a:t>
            </a:r>
            <a:r>
              <a:rPr lang="ko-KR" altLang="en-US" sz="1000" dirty="0" err="1"/>
              <a:t>충전량</a:t>
            </a:r>
            <a:r>
              <a:rPr lang="en-US" altLang="ko-KR" sz="1000" dirty="0"/>
              <a:t>/</a:t>
            </a:r>
            <a:r>
              <a:rPr lang="ko-KR" altLang="en-US" sz="1000" dirty="0"/>
              <a:t>연료량 문구 추가</a:t>
            </a:r>
            <a:endParaRPr lang="en-US" altLang="ko-KR" sz="1000" dirty="0"/>
          </a:p>
          <a:p>
            <a:r>
              <a:rPr lang="ko-KR" altLang="en-US" sz="1000" dirty="0">
                <a:ea typeface="맑은 고딕"/>
              </a:rPr>
              <a:t>9. 오른쪽 하단에 전체화면 버튼 추가</a:t>
            </a:r>
          </a:p>
          <a:p>
            <a:r>
              <a:rPr lang="ko-KR" altLang="en-US" sz="1000" dirty="0">
                <a:ea typeface="맑은 고딕"/>
              </a:rPr>
              <a:t>10. 지도 오른쪽 하단 "위반" 단어 삭제</a:t>
            </a:r>
          </a:p>
          <a:p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47784" y="4118919"/>
            <a:ext cx="518984" cy="197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24599" y="392532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평균 가동시간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3522198" y="1649869"/>
            <a:ext cx="1612900" cy="119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311900" y="4813300"/>
            <a:ext cx="1168400" cy="302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8351" y="46542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6AB2E-3CC3-E4CC-B067-CDE81D81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51" y="3990931"/>
            <a:ext cx="878799" cy="22137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2606EF8-1E2C-0E7A-30F0-3299A4F96EE9}"/>
              </a:ext>
            </a:extLst>
          </p:cNvPr>
          <p:cNvSpPr/>
          <p:nvPr/>
        </p:nvSpPr>
        <p:spPr>
          <a:xfrm>
            <a:off x="3115350" y="3990930"/>
            <a:ext cx="917239" cy="230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7EC7F-94AA-2F89-2860-212DCAF615DD}"/>
              </a:ext>
            </a:extLst>
          </p:cNvPr>
          <p:cNvSpPr txBox="1"/>
          <p:nvPr/>
        </p:nvSpPr>
        <p:spPr>
          <a:xfrm>
            <a:off x="3167920" y="3855358"/>
            <a:ext cx="8262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타이틀입력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2F56B-AB7D-975E-8830-C369BC82004E}"/>
              </a:ext>
            </a:extLst>
          </p:cNvPr>
          <p:cNvSpPr/>
          <p:nvPr/>
        </p:nvSpPr>
        <p:spPr>
          <a:xfrm>
            <a:off x="1824037" y="4122907"/>
            <a:ext cx="485307" cy="358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A99138-7D57-E37C-BF44-EE71491F428E}"/>
              </a:ext>
            </a:extLst>
          </p:cNvPr>
          <p:cNvSpPr txBox="1"/>
          <p:nvPr/>
        </p:nvSpPr>
        <p:spPr>
          <a:xfrm>
            <a:off x="1018249" y="4426397"/>
            <a:ext cx="7777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웹 아이콘과 통일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BB3D4-5D66-14C4-86EC-ECB0EB979607}"/>
              </a:ext>
            </a:extLst>
          </p:cNvPr>
          <p:cNvSpPr txBox="1"/>
          <p:nvPr/>
        </p:nvSpPr>
        <p:spPr>
          <a:xfrm>
            <a:off x="3768260" y="1993540"/>
            <a:ext cx="1120775" cy="56675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dirty="0"/>
              <a:t>다음 페이지 참조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B6DCFFF-2180-5EBD-125F-58EB20073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849" y="1896990"/>
            <a:ext cx="444973" cy="5223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3B70EE-CF52-BA4B-0024-53BD65853D43}"/>
              </a:ext>
            </a:extLst>
          </p:cNvPr>
          <p:cNvSpPr txBox="1"/>
          <p:nvPr/>
        </p:nvSpPr>
        <p:spPr>
          <a:xfrm>
            <a:off x="6673728" y="1933599"/>
            <a:ext cx="383176" cy="12745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500" b="1" dirty="0"/>
              <a:t>Fault</a:t>
            </a:r>
            <a:endParaRPr lang="ko-KR" altLang="en-US" sz="5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C36890-AD2A-6922-0FC1-C04F54966D04}"/>
              </a:ext>
            </a:extLst>
          </p:cNvPr>
          <p:cNvSpPr txBox="1"/>
          <p:nvPr/>
        </p:nvSpPr>
        <p:spPr>
          <a:xfrm>
            <a:off x="7134747" y="1926172"/>
            <a:ext cx="383176" cy="12745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500" b="1" dirty="0"/>
              <a:t>충격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FA3C65-7A8B-E27A-DA82-4DC8FE723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686" y="4142748"/>
            <a:ext cx="272148" cy="318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94A4A-F798-3E21-7CB8-F8375D8113DB}"/>
              </a:ext>
            </a:extLst>
          </p:cNvPr>
          <p:cNvSpPr txBox="1"/>
          <p:nvPr/>
        </p:nvSpPr>
        <p:spPr>
          <a:xfrm>
            <a:off x="6676920" y="3137272"/>
            <a:ext cx="383176" cy="6504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5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0CEF7-604F-7645-0DFA-22C124F484EF}"/>
              </a:ext>
            </a:extLst>
          </p:cNvPr>
          <p:cNvSpPr txBox="1"/>
          <p:nvPr/>
        </p:nvSpPr>
        <p:spPr>
          <a:xfrm>
            <a:off x="7145301" y="3137272"/>
            <a:ext cx="383176" cy="6504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500" b="1"/>
          </a:p>
        </p:txBody>
      </p:sp>
    </p:spTree>
    <p:extLst>
      <p:ext uri="{BB962C8B-B14F-4D97-AF65-F5344CB8AC3E}">
        <p14:creationId xmlns:p14="http://schemas.microsoft.com/office/powerpoint/2010/main" val="111505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A490AE-59E5-5ED1-2442-03518F7E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06" y="1633287"/>
            <a:ext cx="5020376" cy="35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B388D-6CEC-CA5D-C6E4-306BD31E4DD7}"/>
              </a:ext>
            </a:extLst>
          </p:cNvPr>
          <p:cNvSpPr txBox="1"/>
          <p:nvPr/>
        </p:nvSpPr>
        <p:spPr>
          <a:xfrm>
            <a:off x="2108397" y="3030287"/>
            <a:ext cx="15238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연료량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충전량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1E402-B0DF-1C3C-95BC-429C75AA239A}"/>
              </a:ext>
            </a:extLst>
          </p:cNvPr>
          <p:cNvSpPr txBox="1"/>
          <p:nvPr/>
        </p:nvSpPr>
        <p:spPr>
          <a:xfrm>
            <a:off x="2108396" y="3489160"/>
            <a:ext cx="15238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Fault</a:t>
            </a:r>
            <a:endParaRPr lang="ko-KR" altLang="en-US" sz="16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0094D7B-5F58-6BD9-B36F-614C092E5DDD}"/>
              </a:ext>
            </a:extLst>
          </p:cNvPr>
          <p:cNvGrpSpPr/>
          <p:nvPr/>
        </p:nvGrpSpPr>
        <p:grpSpPr>
          <a:xfrm>
            <a:off x="3917254" y="3368841"/>
            <a:ext cx="3008318" cy="347744"/>
            <a:chOff x="4196905" y="6002256"/>
            <a:chExt cx="3008318" cy="3477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2D9AF0-078E-F837-A6BA-77114341CE53}"/>
                </a:ext>
              </a:extLst>
            </p:cNvPr>
            <p:cNvSpPr txBox="1"/>
            <p:nvPr/>
          </p:nvSpPr>
          <p:spPr>
            <a:xfrm>
              <a:off x="4512647" y="6053627"/>
              <a:ext cx="7959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>
                      <a:lumMod val="50000"/>
                    </a:schemeClr>
                  </a:solidFill>
                </a:rPr>
                <a:t>차량에러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CDD750-3281-7447-ED5A-6503C1D2DED7}"/>
                </a:ext>
              </a:extLst>
            </p:cNvPr>
            <p:cNvSpPr txBox="1"/>
            <p:nvPr/>
          </p:nvSpPr>
          <p:spPr>
            <a:xfrm>
              <a:off x="5892800" y="6043408"/>
              <a:ext cx="9458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배터리에러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ADA5E9-3CD8-AF65-F4BD-FF8D3A2D3FA3}"/>
                </a:ext>
              </a:extLst>
            </p:cNvPr>
            <p:cNvSpPr txBox="1"/>
            <p:nvPr/>
          </p:nvSpPr>
          <p:spPr>
            <a:xfrm>
              <a:off x="5275258" y="6053627"/>
              <a:ext cx="3665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2BA642-DCBB-F210-52DE-B2F7BF494378}"/>
                </a:ext>
              </a:extLst>
            </p:cNvPr>
            <p:cNvSpPr txBox="1"/>
            <p:nvPr/>
          </p:nvSpPr>
          <p:spPr>
            <a:xfrm>
              <a:off x="6838682" y="6066327"/>
              <a:ext cx="3665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0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BB4A3F5-D895-FEC8-375B-E1A517410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5" y="6002256"/>
              <a:ext cx="366541" cy="34774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E4D0F2-A1B7-7A6C-DC42-75A503BF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360" y="6057249"/>
              <a:ext cx="375940" cy="263158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485AE5-444B-CCE6-3884-8AFB3F72D281}"/>
              </a:ext>
            </a:extLst>
          </p:cNvPr>
          <p:cNvSpPr txBox="1"/>
          <p:nvPr/>
        </p:nvSpPr>
        <p:spPr>
          <a:xfrm>
            <a:off x="2108077" y="3898063"/>
            <a:ext cx="15238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충격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AEA9A48-056E-E2A6-2C71-85E465D8B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192" y="3827714"/>
            <a:ext cx="2094008" cy="40890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037042" y="3066273"/>
            <a:ext cx="1594838" cy="302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06D244-F440-0A86-51C4-4837CCF1D37E}"/>
              </a:ext>
            </a:extLst>
          </p:cNvPr>
          <p:cNvSpPr/>
          <p:nvPr/>
        </p:nvSpPr>
        <p:spPr>
          <a:xfrm>
            <a:off x="2048788" y="3429000"/>
            <a:ext cx="4781065" cy="88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12A892-1343-A9E3-2183-14581DD24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805" y="3776744"/>
            <a:ext cx="491870" cy="4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137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송민우</dc:creator>
  <cp:lastModifiedBy>추호성(Hosung Choo) 수석 (주)두산 디지털이노베이션</cp:lastModifiedBy>
  <cp:revision>57</cp:revision>
  <dcterms:created xsi:type="dcterms:W3CDTF">2025-03-28T00:47:04Z</dcterms:created>
  <dcterms:modified xsi:type="dcterms:W3CDTF">2025-03-28T05:01:51Z</dcterms:modified>
</cp:coreProperties>
</file>