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0116800" cy="1554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13F"/>
    <a:srgbClr val="323CD5"/>
    <a:srgbClr val="21D422"/>
    <a:srgbClr val="E8940E"/>
    <a:srgbClr val="4E2F03"/>
    <a:srgbClr val="0C3662"/>
    <a:srgbClr val="104275"/>
    <a:srgbClr val="350681"/>
    <a:srgbClr val="860C4B"/>
    <a:srgbClr val="3F1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2"/>
    <p:restoredTop sz="92130"/>
  </p:normalViewPr>
  <p:slideViewPr>
    <p:cSldViewPr snapToGrid="0" snapToObjects="1">
      <p:cViewPr>
        <p:scale>
          <a:sx n="71" d="100"/>
          <a:sy n="71" d="100"/>
        </p:scale>
        <p:origin x="80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39AD-15B1-E249-A7C4-F7F2E5F684BC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BDD07-2CE9-8247-A742-4F8CE82D4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9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DF4B-28AF-4E47-BC0E-26B1F07DF44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2B5B6-6ADF-C749-93F1-84118CD5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44023"/>
            <a:ext cx="17099280" cy="5411893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8164619"/>
            <a:ext cx="15087600" cy="3753061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827617"/>
            <a:ext cx="4337685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827617"/>
            <a:ext cx="12761595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875409"/>
            <a:ext cx="17350740" cy="6466204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10402786"/>
            <a:ext cx="17350740" cy="3400424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4138083"/>
            <a:ext cx="854964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4138083"/>
            <a:ext cx="854964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827620"/>
            <a:ext cx="1735074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810636"/>
            <a:ext cx="8510348" cy="1867534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678170"/>
            <a:ext cx="8510348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810636"/>
            <a:ext cx="8552260" cy="1867534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678170"/>
            <a:ext cx="8552260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036320"/>
            <a:ext cx="6488192" cy="362712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238167"/>
            <a:ext cx="10184130" cy="11046883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663440"/>
            <a:ext cx="6488192" cy="863959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036320"/>
            <a:ext cx="6488192" cy="362712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238167"/>
            <a:ext cx="10184130" cy="11046883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663440"/>
            <a:ext cx="6488192" cy="863959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827620"/>
            <a:ext cx="1735074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4138083"/>
            <a:ext cx="1735074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4407730"/>
            <a:ext cx="45262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9E25-B727-D84E-B4B4-05B59D4BF91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4407730"/>
            <a:ext cx="67894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4407730"/>
            <a:ext cx="45262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5C00-6106-4544-BFB4-C7FBDD01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3975530"/>
            <a:ext cx="20116801" cy="155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445" tIns="19722" rIns="39445" bIns="19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  Legend</a:t>
            </a:r>
            <a:r>
              <a:rPr lang="en-US" sz="4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: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3671359" y="14248169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06747" y="14245612"/>
            <a:ext cx="1295838" cy="1065322"/>
            <a:chOff x="2792448" y="8526779"/>
            <a:chExt cx="909558" cy="791120"/>
          </a:xfrm>
        </p:grpSpPr>
        <p:sp>
          <p:nvSpPr>
            <p:cNvPr id="7" name="Can 6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2448" y="8772004"/>
              <a:ext cx="909558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System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786543" y="14284398"/>
            <a:ext cx="1741136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Employees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9011" y="14284398"/>
            <a:ext cx="1741136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Business Manager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70436" y="14297399"/>
            <a:ext cx="1741136" cy="98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CEO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471861" y="14129002"/>
            <a:ext cx="2377053" cy="1245843"/>
            <a:chOff x="1095103" y="6178730"/>
            <a:chExt cx="968828" cy="613956"/>
          </a:xfrm>
        </p:grpSpPr>
        <p:sp>
          <p:nvSpPr>
            <p:cNvPr id="14" name="Diamond 13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3463" y="6379452"/>
              <a:ext cx="659065" cy="2123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Decision</a:t>
              </a:r>
              <a:endPara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88761" y="1699495"/>
            <a:ext cx="1909526" cy="669992"/>
          </a:xfrm>
          <a:prstGeom prst="roundRect">
            <a:avLst/>
          </a:prstGeom>
          <a:solidFill>
            <a:schemeClr val="bg1"/>
          </a:solidFill>
          <a:ln>
            <a:solidFill>
              <a:srgbClr val="3B913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rgbClr val="3B913F"/>
                </a:solidFill>
                <a:latin typeface="Roboto" charset="0"/>
                <a:ea typeface="Roboto" charset="0"/>
                <a:cs typeface="Roboto" charset="0"/>
              </a:rPr>
              <a:t>START</a:t>
            </a:r>
            <a:endParaRPr lang="en-US" sz="4000" b="1">
              <a:solidFill>
                <a:srgbClr val="3B913F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-10459"/>
            <a:ext cx="20116800" cy="79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445" tIns="19722" rIns="39445" bIns="19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  BLT HR System - Process </a:t>
            </a:r>
            <a:r>
              <a:rPr lang="en-US" sz="44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Map and Data Flow Diagram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8762" y="2545498"/>
            <a:ext cx="1730218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Add Employee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75140" y="2545498"/>
            <a:ext cx="1975213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Verify Employee Info.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Snip Single Corner Rectangle 23"/>
          <p:cNvSpPr/>
          <p:nvPr/>
        </p:nvSpPr>
        <p:spPr>
          <a:xfrm>
            <a:off x="3521597" y="3447800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Emp.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06513" y="2416452"/>
            <a:ext cx="2377053" cy="1245843"/>
            <a:chOff x="1095103" y="6178730"/>
            <a:chExt cx="968828" cy="613956"/>
          </a:xfrm>
        </p:grpSpPr>
        <p:sp>
          <p:nvSpPr>
            <p:cNvPr id="28" name="Diamond 27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5340" y="6304045"/>
              <a:ext cx="659065" cy="37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Changes Needed?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2201" y="3421983"/>
            <a:ext cx="1048008" cy="1065322"/>
            <a:chOff x="2793163" y="8526779"/>
            <a:chExt cx="735604" cy="791120"/>
          </a:xfrm>
        </p:grpSpPr>
        <p:sp>
          <p:nvSpPr>
            <p:cNvPr id="31" name="Can 30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699889" y="2545497"/>
            <a:ext cx="1975213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Edit Employee Info.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35" name="Straight Arrow Connector 34"/>
          <p:cNvCxnSpPr>
            <a:stCxn id="20" idx="3"/>
            <a:endCxn id="22" idx="1"/>
          </p:cNvCxnSpPr>
          <p:nvPr/>
        </p:nvCxnSpPr>
        <p:spPr>
          <a:xfrm>
            <a:off x="2118980" y="3039374"/>
            <a:ext cx="35616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8" idx="1"/>
          </p:cNvCxnSpPr>
          <p:nvPr/>
        </p:nvCxnSpPr>
        <p:spPr>
          <a:xfrm>
            <a:off x="4450353" y="3039374"/>
            <a:ext cx="35616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33" idx="1"/>
          </p:cNvCxnSpPr>
          <p:nvPr/>
        </p:nvCxnSpPr>
        <p:spPr>
          <a:xfrm flipV="1">
            <a:off x="7183566" y="3039373"/>
            <a:ext cx="516323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47357" y="3087672"/>
            <a:ext cx="8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49557" y="2176867"/>
            <a:ext cx="66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93409" y="2545497"/>
            <a:ext cx="1975213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Verify Employee Info.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59" name="Elbow Connector 58"/>
          <p:cNvCxnSpPr>
            <a:stCxn id="28" idx="3"/>
            <a:endCxn id="53" idx="0"/>
          </p:cNvCxnSpPr>
          <p:nvPr/>
        </p:nvCxnSpPr>
        <p:spPr>
          <a:xfrm flipV="1">
            <a:off x="7183566" y="2545497"/>
            <a:ext cx="3897450" cy="493877"/>
          </a:xfrm>
          <a:prstGeom prst="bentConnector4">
            <a:avLst>
              <a:gd name="adj1" fmla="val 228"/>
              <a:gd name="adj2" fmla="val 172416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7992483" y="3447015"/>
            <a:ext cx="1048008" cy="1065322"/>
            <a:chOff x="2793163" y="8526779"/>
            <a:chExt cx="735604" cy="791120"/>
          </a:xfrm>
        </p:grpSpPr>
        <p:sp>
          <p:nvSpPr>
            <p:cNvPr id="69" name="Can 68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67" name="Snip Single Corner Rectangle 66"/>
          <p:cNvSpPr/>
          <p:nvPr/>
        </p:nvSpPr>
        <p:spPr>
          <a:xfrm>
            <a:off x="8946202" y="3484756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Emp.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71" name="Straight Arrow Connector 70"/>
          <p:cNvCxnSpPr>
            <a:stCxn id="33" idx="3"/>
            <a:endCxn id="53" idx="1"/>
          </p:cNvCxnSpPr>
          <p:nvPr/>
        </p:nvCxnSpPr>
        <p:spPr>
          <a:xfrm>
            <a:off x="9675102" y="3039373"/>
            <a:ext cx="418307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2424921" y="2416452"/>
            <a:ext cx="2377053" cy="1245843"/>
            <a:chOff x="1095103" y="6178730"/>
            <a:chExt cx="968828" cy="613956"/>
          </a:xfrm>
        </p:grpSpPr>
        <p:sp>
          <p:nvSpPr>
            <p:cNvPr id="79" name="Diamond 78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25340" y="6304045"/>
              <a:ext cx="659065" cy="37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Changes Needed?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15380306" y="2670742"/>
            <a:ext cx="1901968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Edit Employee Info.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82" name="Straight Arrow Connector 81"/>
          <p:cNvCxnSpPr>
            <a:stCxn id="79" idx="3"/>
          </p:cNvCxnSpPr>
          <p:nvPr/>
        </p:nvCxnSpPr>
        <p:spPr>
          <a:xfrm flipV="1">
            <a:off x="14801974" y="3014343"/>
            <a:ext cx="578332" cy="2503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627486" y="3126318"/>
            <a:ext cx="8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229974" y="2151836"/>
            <a:ext cx="66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85" name="Elbow Connector 84"/>
          <p:cNvCxnSpPr>
            <a:stCxn id="79" idx="3"/>
            <a:endCxn id="94" idx="0"/>
          </p:cNvCxnSpPr>
          <p:nvPr/>
        </p:nvCxnSpPr>
        <p:spPr>
          <a:xfrm flipV="1">
            <a:off x="14801974" y="2674544"/>
            <a:ext cx="3951822" cy="364830"/>
          </a:xfrm>
          <a:prstGeom prst="bentConnector4">
            <a:avLst>
              <a:gd name="adj1" fmla="val 913"/>
              <a:gd name="adj2" fmla="val 23340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5561652" y="3550242"/>
            <a:ext cx="1048008" cy="1065322"/>
            <a:chOff x="2793163" y="8526779"/>
            <a:chExt cx="735604" cy="791120"/>
          </a:xfrm>
        </p:grpSpPr>
        <p:sp>
          <p:nvSpPr>
            <p:cNvPr id="88" name="Can 87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86" name="Snip Single Corner Rectangle 85"/>
          <p:cNvSpPr/>
          <p:nvPr/>
        </p:nvSpPr>
        <p:spPr>
          <a:xfrm>
            <a:off x="16515371" y="3587983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Emp.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90" name="Straight Arrow Connector 89"/>
          <p:cNvCxnSpPr>
            <a:stCxn id="81" idx="3"/>
            <a:endCxn id="94" idx="1"/>
          </p:cNvCxnSpPr>
          <p:nvPr/>
        </p:nvCxnSpPr>
        <p:spPr>
          <a:xfrm>
            <a:off x="17282274" y="3164618"/>
            <a:ext cx="483915" cy="380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79" idx="1"/>
          </p:cNvCxnSpPr>
          <p:nvPr/>
        </p:nvCxnSpPr>
        <p:spPr>
          <a:xfrm>
            <a:off x="12068622" y="3039373"/>
            <a:ext cx="356299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7766189" y="2674544"/>
            <a:ext cx="1975213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Request </a:t>
            </a:r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absence time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472336" y="5756660"/>
            <a:ext cx="2377053" cy="1245843"/>
            <a:chOff x="1095103" y="6178730"/>
            <a:chExt cx="968828" cy="613956"/>
          </a:xfrm>
        </p:grpSpPr>
        <p:sp>
          <p:nvSpPr>
            <p:cNvPr id="120" name="Diamond 119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25340" y="6304045"/>
              <a:ext cx="659065" cy="37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Changes Needed?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419135" y="6010950"/>
            <a:ext cx="1901968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</a:t>
            </a:r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elete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request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2840803" y="6354551"/>
            <a:ext cx="578332" cy="2503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66315" y="6466526"/>
            <a:ext cx="8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68803" y="5492044"/>
            <a:ext cx="66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26" name="Elbow Connector 125"/>
          <p:cNvCxnSpPr/>
          <p:nvPr/>
        </p:nvCxnSpPr>
        <p:spPr>
          <a:xfrm flipV="1">
            <a:off x="2840803" y="6014752"/>
            <a:ext cx="3951822" cy="364830"/>
          </a:xfrm>
          <a:prstGeom prst="bentConnector4">
            <a:avLst>
              <a:gd name="adj1" fmla="val 913"/>
              <a:gd name="adj2" fmla="val 198429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536924" y="6888234"/>
            <a:ext cx="1048008" cy="1065322"/>
            <a:chOff x="2793163" y="8526779"/>
            <a:chExt cx="735604" cy="791120"/>
          </a:xfrm>
        </p:grpSpPr>
        <p:sp>
          <p:nvSpPr>
            <p:cNvPr id="129" name="Can 128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>
          <a:xfrm>
            <a:off x="5321103" y="6504826"/>
            <a:ext cx="483915" cy="380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05018" y="6014752"/>
            <a:ext cx="1975213" cy="98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Review Request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33" name="Elbow Connector 132"/>
          <p:cNvCxnSpPr>
            <a:stCxn id="94" idx="2"/>
            <a:endCxn id="120" idx="0"/>
          </p:cNvCxnSpPr>
          <p:nvPr/>
        </p:nvCxnSpPr>
        <p:spPr>
          <a:xfrm rot="5400000">
            <a:off x="9160148" y="-3836989"/>
            <a:ext cx="2094365" cy="17092933"/>
          </a:xfrm>
          <a:prstGeom prst="bentConnector3">
            <a:avLst>
              <a:gd name="adj1" fmla="val 64215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nip Single Corner Rectangle 137"/>
          <p:cNvSpPr/>
          <p:nvPr/>
        </p:nvSpPr>
        <p:spPr>
          <a:xfrm>
            <a:off x="11177799" y="3427097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Emp.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7771459" y="3467714"/>
            <a:ext cx="1048008" cy="1065322"/>
            <a:chOff x="2793163" y="8526779"/>
            <a:chExt cx="735604" cy="791120"/>
          </a:xfrm>
        </p:grpSpPr>
        <p:sp>
          <p:nvSpPr>
            <p:cNvPr id="141" name="Can 140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39" name="Snip Single Corner Rectangle 138"/>
          <p:cNvSpPr/>
          <p:nvPr/>
        </p:nvSpPr>
        <p:spPr>
          <a:xfrm>
            <a:off x="18584874" y="3567383"/>
            <a:ext cx="1291564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" charset="0"/>
                <a:ea typeface="Roboto" charset="0"/>
                <a:cs typeface="Roboto" charset="0"/>
              </a:rPr>
              <a:t>Absence data</a:t>
            </a:r>
          </a:p>
        </p:txBody>
      </p:sp>
      <p:sp>
        <p:nvSpPr>
          <p:cNvPr id="144" name="Snip Single Corner Rectangle 143"/>
          <p:cNvSpPr/>
          <p:nvPr/>
        </p:nvSpPr>
        <p:spPr>
          <a:xfrm>
            <a:off x="4307236" y="6977249"/>
            <a:ext cx="1291564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" charset="0"/>
                <a:ea typeface="Roboto" charset="0"/>
                <a:cs typeface="Roboto" charset="0"/>
              </a:rPr>
              <a:t>Absence data</a:t>
            </a:r>
          </a:p>
        </p:txBody>
      </p:sp>
      <p:cxnSp>
        <p:nvCxnSpPr>
          <p:cNvPr id="146" name="Straight Arrow Connector 145"/>
          <p:cNvCxnSpPr>
            <a:stCxn id="132" idx="3"/>
            <a:endCxn id="154" idx="1"/>
          </p:cNvCxnSpPr>
          <p:nvPr/>
        </p:nvCxnSpPr>
        <p:spPr>
          <a:xfrm>
            <a:off x="7780231" y="6508628"/>
            <a:ext cx="50196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8282197" y="5885706"/>
            <a:ext cx="2377053" cy="1245843"/>
            <a:chOff x="1095103" y="6178730"/>
            <a:chExt cx="968828" cy="613956"/>
          </a:xfrm>
        </p:grpSpPr>
        <p:sp>
          <p:nvSpPr>
            <p:cNvPr id="154" name="Diamond 153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265498" y="6377663"/>
              <a:ext cx="659065" cy="21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Approved?</a:t>
              </a:r>
              <a:endPara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7698084" y="11320132"/>
            <a:ext cx="1805658" cy="66999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Roboto" charset="0"/>
                <a:ea typeface="Roboto" charset="0"/>
                <a:cs typeface="Roboto" charset="0"/>
              </a:rPr>
              <a:t>END</a:t>
            </a:r>
            <a:endParaRPr lang="en-US" sz="4000" b="1" dirty="0">
              <a:solidFill>
                <a:srgbClr val="C0000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217334" y="6163966"/>
            <a:ext cx="1901968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Employee notification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68" name="Straight Arrow Connector 167"/>
          <p:cNvCxnSpPr>
            <a:stCxn id="154" idx="3"/>
          </p:cNvCxnSpPr>
          <p:nvPr/>
        </p:nvCxnSpPr>
        <p:spPr>
          <a:xfrm flipV="1">
            <a:off x="10659250" y="6507568"/>
            <a:ext cx="558084" cy="106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464514" y="6619542"/>
            <a:ext cx="8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067002" y="5645060"/>
            <a:ext cx="66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71" name="Elbow Connector 170"/>
          <p:cNvCxnSpPr>
            <a:endCxn id="167" idx="0"/>
          </p:cNvCxnSpPr>
          <p:nvPr/>
        </p:nvCxnSpPr>
        <p:spPr>
          <a:xfrm flipV="1">
            <a:off x="10639002" y="6163966"/>
            <a:ext cx="1529316" cy="368632"/>
          </a:xfrm>
          <a:prstGeom prst="bentConnector4">
            <a:avLst>
              <a:gd name="adj1" fmla="val 831"/>
              <a:gd name="adj2" fmla="val 16201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11376913" y="6998701"/>
            <a:ext cx="1048008" cy="1065322"/>
            <a:chOff x="2793163" y="8526779"/>
            <a:chExt cx="735604" cy="791120"/>
          </a:xfrm>
        </p:grpSpPr>
        <p:sp>
          <p:nvSpPr>
            <p:cNvPr id="173" name="Can 172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75" name="Snip Single Corner Rectangle 174"/>
          <p:cNvSpPr/>
          <p:nvPr/>
        </p:nvSpPr>
        <p:spPr>
          <a:xfrm>
            <a:off x="12525082" y="7059543"/>
            <a:ext cx="1389150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Absence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76" name="Straight Arrow Connector 175"/>
          <p:cNvCxnSpPr>
            <a:stCxn id="167" idx="3"/>
            <a:endCxn id="177" idx="1"/>
          </p:cNvCxnSpPr>
          <p:nvPr/>
        </p:nvCxnSpPr>
        <p:spPr>
          <a:xfrm>
            <a:off x="13119302" y="6657842"/>
            <a:ext cx="112163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4240934" y="6163966"/>
            <a:ext cx="2393730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Review certs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/re-certs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4387128" y="7002935"/>
            <a:ext cx="1048008" cy="1065322"/>
            <a:chOff x="2793163" y="8526779"/>
            <a:chExt cx="735604" cy="791120"/>
          </a:xfrm>
        </p:grpSpPr>
        <p:sp>
          <p:nvSpPr>
            <p:cNvPr id="179" name="Can 178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81" name="Snip Single Corner Rectangle 180"/>
          <p:cNvSpPr/>
          <p:nvPr/>
        </p:nvSpPr>
        <p:spPr>
          <a:xfrm>
            <a:off x="15380305" y="7102604"/>
            <a:ext cx="1111801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Cert.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5865352" y="6917169"/>
            <a:ext cx="1048008" cy="1065322"/>
            <a:chOff x="2793163" y="8526779"/>
            <a:chExt cx="735604" cy="791120"/>
          </a:xfrm>
        </p:grpSpPr>
        <p:sp>
          <p:nvSpPr>
            <p:cNvPr id="194" name="Can 193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15960" y="8827731"/>
              <a:ext cx="709076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Server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45" name="Snip Single Corner Rectangle 144"/>
          <p:cNvSpPr/>
          <p:nvPr/>
        </p:nvSpPr>
        <p:spPr>
          <a:xfrm>
            <a:off x="6880413" y="6973591"/>
            <a:ext cx="1291564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" charset="0"/>
                <a:ea typeface="Roboto" charset="0"/>
                <a:cs typeface="Roboto" charset="0"/>
              </a:rPr>
              <a:t>Absence data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0546005" y="7111705"/>
            <a:ext cx="1048008" cy="1065322"/>
            <a:chOff x="2793163" y="8526779"/>
            <a:chExt cx="735604" cy="791120"/>
          </a:xfrm>
        </p:grpSpPr>
        <p:sp>
          <p:nvSpPr>
            <p:cNvPr id="198" name="Can 197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815960" y="8827731"/>
              <a:ext cx="709076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Server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7280336" y="6034919"/>
            <a:ext cx="2377053" cy="1245843"/>
            <a:chOff x="1095103" y="6178730"/>
            <a:chExt cx="968828" cy="613956"/>
          </a:xfrm>
        </p:grpSpPr>
        <p:sp>
          <p:nvSpPr>
            <p:cNvPr id="204" name="Diamond 203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342243" y="6296116"/>
              <a:ext cx="659065" cy="37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(Re-)cert required?</a:t>
              </a:r>
              <a:endPara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06" name="Rectangle 205"/>
          <p:cNvSpPr/>
          <p:nvPr/>
        </p:nvSpPr>
        <p:spPr>
          <a:xfrm>
            <a:off x="695221" y="9159227"/>
            <a:ext cx="1901968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Employee notification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07" name="Straight Arrow Connector 206"/>
          <p:cNvCxnSpPr>
            <a:stCxn id="177" idx="3"/>
            <a:endCxn id="204" idx="1"/>
          </p:cNvCxnSpPr>
          <p:nvPr/>
        </p:nvCxnSpPr>
        <p:spPr>
          <a:xfrm flipV="1">
            <a:off x="16634664" y="6657841"/>
            <a:ext cx="645672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204" idx="2"/>
            <a:endCxn id="206" idx="0"/>
          </p:cNvCxnSpPr>
          <p:nvPr/>
        </p:nvCxnSpPr>
        <p:spPr>
          <a:xfrm rot="5400000">
            <a:off x="9118302" y="-191335"/>
            <a:ext cx="1878465" cy="16822658"/>
          </a:xfrm>
          <a:prstGeom prst="bentConnector3">
            <a:avLst>
              <a:gd name="adj1" fmla="val 65849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797741" y="9961067"/>
            <a:ext cx="1048008" cy="1065322"/>
            <a:chOff x="2793163" y="8526779"/>
            <a:chExt cx="735604" cy="791120"/>
          </a:xfrm>
        </p:grpSpPr>
        <p:sp>
          <p:nvSpPr>
            <p:cNvPr id="216" name="Can 215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815960" y="8827731"/>
              <a:ext cx="709076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Server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18" name="Snip Single Corner Rectangle 217"/>
          <p:cNvSpPr/>
          <p:nvPr/>
        </p:nvSpPr>
        <p:spPr>
          <a:xfrm>
            <a:off x="1805983" y="9977485"/>
            <a:ext cx="1111801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Cert.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3480294" y="9026298"/>
            <a:ext cx="2377053" cy="1245843"/>
            <a:chOff x="1095103" y="6178730"/>
            <a:chExt cx="968828" cy="613956"/>
          </a:xfrm>
        </p:grpSpPr>
        <p:sp>
          <p:nvSpPr>
            <p:cNvPr id="220" name="Diamond 219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21001" y="6275174"/>
              <a:ext cx="659065" cy="37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(Re-)cert </a:t>
              </a:r>
              <a:r>
                <a:rPr lang="en-US" sz="22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c</a:t>
              </a:r>
              <a:r>
                <a:rPr lang="en-US" sz="22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omplete?</a:t>
              </a:r>
              <a:endPara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2850720" y="9096868"/>
            <a:ext cx="66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26" name="Straight Arrow Connector 225"/>
          <p:cNvCxnSpPr>
            <a:stCxn id="220" idx="3"/>
            <a:endCxn id="232" idx="1"/>
          </p:cNvCxnSpPr>
          <p:nvPr/>
        </p:nvCxnSpPr>
        <p:spPr>
          <a:xfrm flipV="1">
            <a:off x="5857347" y="9649219"/>
            <a:ext cx="647919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06" idx="3"/>
            <a:endCxn id="220" idx="1"/>
          </p:cNvCxnSpPr>
          <p:nvPr/>
        </p:nvCxnSpPr>
        <p:spPr>
          <a:xfrm flipV="1">
            <a:off x="2597189" y="9649220"/>
            <a:ext cx="883105" cy="388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6505266" y="9155343"/>
            <a:ext cx="2095508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Submit (re-)cert </a:t>
            </a:r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confirmation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6700452" y="9979531"/>
            <a:ext cx="1048008" cy="1065322"/>
            <a:chOff x="2793163" y="8526779"/>
            <a:chExt cx="735604" cy="791120"/>
          </a:xfrm>
        </p:grpSpPr>
        <p:sp>
          <p:nvSpPr>
            <p:cNvPr id="241" name="Can 240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43" name="Snip Single Corner Rectangle 242"/>
          <p:cNvSpPr/>
          <p:nvPr/>
        </p:nvSpPr>
        <p:spPr>
          <a:xfrm>
            <a:off x="7555841" y="9996125"/>
            <a:ext cx="1111801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Cert.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11723045" y="9002575"/>
            <a:ext cx="2377053" cy="1245843"/>
            <a:chOff x="1095103" y="6178730"/>
            <a:chExt cx="968828" cy="613956"/>
          </a:xfrm>
        </p:grpSpPr>
        <p:sp>
          <p:nvSpPr>
            <p:cNvPr id="245" name="Diamond 244"/>
            <p:cNvSpPr/>
            <p:nvPr/>
          </p:nvSpPr>
          <p:spPr>
            <a:xfrm>
              <a:off x="1095103" y="6178730"/>
              <a:ext cx="968828" cy="613956"/>
            </a:xfrm>
            <a:prstGeom prst="diamond">
              <a:avLst/>
            </a:prstGeom>
            <a:solidFill>
              <a:srgbClr val="E8940E"/>
            </a:solidFill>
            <a:ln>
              <a:solidFill>
                <a:srgbClr val="E89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305007" y="6379844"/>
              <a:ext cx="659065" cy="21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Approved?</a:t>
              </a:r>
              <a:endPara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47" name="Rectangle 246"/>
          <p:cNvSpPr/>
          <p:nvPr/>
        </p:nvSpPr>
        <p:spPr>
          <a:xfrm>
            <a:off x="9105802" y="9155343"/>
            <a:ext cx="1975213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Review Request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48" name="Straight Arrow Connector 247"/>
          <p:cNvCxnSpPr>
            <a:stCxn id="232" idx="3"/>
            <a:endCxn id="247" idx="1"/>
          </p:cNvCxnSpPr>
          <p:nvPr/>
        </p:nvCxnSpPr>
        <p:spPr>
          <a:xfrm>
            <a:off x="8600774" y="9649219"/>
            <a:ext cx="50502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7" idx="3"/>
            <a:endCxn id="245" idx="1"/>
          </p:cNvCxnSpPr>
          <p:nvPr/>
        </p:nvCxnSpPr>
        <p:spPr>
          <a:xfrm flipV="1">
            <a:off x="11081015" y="9625497"/>
            <a:ext cx="642030" cy="2372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45" idx="2"/>
            <a:endCxn id="206" idx="3"/>
          </p:cNvCxnSpPr>
          <p:nvPr/>
        </p:nvCxnSpPr>
        <p:spPr>
          <a:xfrm rot="5400000" flipH="1">
            <a:off x="7456723" y="4793570"/>
            <a:ext cx="595315" cy="10314383"/>
          </a:xfrm>
          <a:prstGeom prst="bentConnector4">
            <a:avLst>
              <a:gd name="adj1" fmla="val -188427"/>
              <a:gd name="adj2" fmla="val 94316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2251924" y="10163434"/>
            <a:ext cx="66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641740" y="9125901"/>
            <a:ext cx="96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7734102" y="7262931"/>
            <a:ext cx="96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4604517" y="9120632"/>
            <a:ext cx="1901968" cy="987751"/>
          </a:xfrm>
          <a:prstGeom prst="rect">
            <a:avLst/>
          </a:prstGeom>
          <a:solidFill>
            <a:srgbClr val="323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Employee notification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7" name="Group 266"/>
          <p:cNvGrpSpPr/>
          <p:nvPr/>
        </p:nvGrpSpPr>
        <p:grpSpPr>
          <a:xfrm>
            <a:off x="13882152" y="9993568"/>
            <a:ext cx="1048008" cy="1065322"/>
            <a:chOff x="2793163" y="8526779"/>
            <a:chExt cx="735604" cy="791120"/>
          </a:xfrm>
        </p:grpSpPr>
        <p:sp>
          <p:nvSpPr>
            <p:cNvPr id="268" name="Can 267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815960" y="8827731"/>
              <a:ext cx="709076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Server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70" name="Snip Single Corner Rectangle 269"/>
          <p:cNvSpPr/>
          <p:nvPr/>
        </p:nvSpPr>
        <p:spPr>
          <a:xfrm>
            <a:off x="14890394" y="10009986"/>
            <a:ext cx="1111801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Cert.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71" name="Straight Arrow Connector 270"/>
          <p:cNvCxnSpPr>
            <a:stCxn id="245" idx="3"/>
            <a:endCxn id="266" idx="1"/>
          </p:cNvCxnSpPr>
          <p:nvPr/>
        </p:nvCxnSpPr>
        <p:spPr>
          <a:xfrm flipV="1">
            <a:off x="14100098" y="9614508"/>
            <a:ext cx="504419" cy="1098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7347672" y="9102945"/>
            <a:ext cx="2393730" cy="987751"/>
          </a:xfrm>
          <a:prstGeom prst="rect">
            <a:avLst/>
          </a:prstGeom>
          <a:solidFill>
            <a:srgbClr val="3B9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Review upcoming anniversaries</a:t>
            </a:r>
            <a:endParaRPr lang="en-US" sz="2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17802843" y="9949256"/>
            <a:ext cx="1048008" cy="1065322"/>
            <a:chOff x="2793163" y="8526779"/>
            <a:chExt cx="735604" cy="791120"/>
          </a:xfrm>
        </p:grpSpPr>
        <p:sp>
          <p:nvSpPr>
            <p:cNvPr id="276" name="Can 275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278" name="Snip Single Corner Rectangle 277"/>
          <p:cNvSpPr/>
          <p:nvPr/>
        </p:nvSpPr>
        <p:spPr>
          <a:xfrm>
            <a:off x="18756562" y="9986997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Emp.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279" name="Elbow Connector 278"/>
          <p:cNvCxnSpPr>
            <a:stCxn id="204" idx="3"/>
            <a:endCxn id="274" idx="0"/>
          </p:cNvCxnSpPr>
          <p:nvPr/>
        </p:nvCxnSpPr>
        <p:spPr>
          <a:xfrm flipH="1">
            <a:off x="18544537" y="6657841"/>
            <a:ext cx="1112852" cy="2445104"/>
          </a:xfrm>
          <a:prstGeom prst="bentConnector4">
            <a:avLst>
              <a:gd name="adj1" fmla="val -1433"/>
              <a:gd name="adj2" fmla="val 8709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8992890" y="7262931"/>
            <a:ext cx="592222" cy="46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No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3862556" y="9040041"/>
            <a:ext cx="77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Roboto" charset="0"/>
                <a:ea typeface="Roboto" charset="0"/>
                <a:cs typeface="Roboto" charset="0"/>
              </a:rPr>
              <a:t>Yes</a:t>
            </a:r>
            <a:endParaRPr lang="en-US" b="1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427517" y="9993568"/>
            <a:ext cx="1048008" cy="1065322"/>
            <a:chOff x="2793163" y="8526779"/>
            <a:chExt cx="735604" cy="791120"/>
          </a:xfrm>
        </p:grpSpPr>
        <p:sp>
          <p:nvSpPr>
            <p:cNvPr id="149" name="Can 148"/>
            <p:cNvSpPr/>
            <p:nvPr/>
          </p:nvSpPr>
          <p:spPr>
            <a:xfrm>
              <a:off x="2793163" y="8526779"/>
              <a:ext cx="735604" cy="791120"/>
            </a:xfrm>
            <a:prstGeom prst="can">
              <a:avLst/>
            </a:prstGeom>
            <a:solidFill>
              <a:srgbClr val="757171"/>
            </a:solidFill>
            <a:ln>
              <a:solidFill>
                <a:srgbClr val="75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" dirty="0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51838" y="8827890"/>
              <a:ext cx="438831" cy="31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DB</a:t>
              </a:r>
              <a:endParaRPr lang="en-US" sz="2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151" name="Snip Single Corner Rectangle 150"/>
          <p:cNvSpPr/>
          <p:nvPr/>
        </p:nvSpPr>
        <p:spPr>
          <a:xfrm>
            <a:off x="10304460" y="9974779"/>
            <a:ext cx="1111801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Cert.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2" name="Snip Single Corner Rectangle 151"/>
          <p:cNvSpPr/>
          <p:nvPr/>
        </p:nvSpPr>
        <p:spPr>
          <a:xfrm>
            <a:off x="16129431" y="10010321"/>
            <a:ext cx="1115783" cy="1060208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" tIns="25146" rIns="50292" bIns="25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 smtClean="0">
                <a:latin typeface="Roboto" charset="0"/>
                <a:ea typeface="Roboto" charset="0"/>
                <a:cs typeface="Roboto" charset="0"/>
              </a:rPr>
              <a:t>Emp. data</a:t>
            </a:r>
            <a:endParaRPr lang="en-US" sz="22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163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Nicole Leblond</dc:creator>
  <cp:lastModifiedBy>Sarah Watts</cp:lastModifiedBy>
  <cp:revision>82</cp:revision>
  <dcterms:created xsi:type="dcterms:W3CDTF">2018-03-07T02:04:39Z</dcterms:created>
  <dcterms:modified xsi:type="dcterms:W3CDTF">2018-04-16T20:41:14Z</dcterms:modified>
</cp:coreProperties>
</file>