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1" y="2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60BC-9D80-4874-91E1-0E94347B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19A7-9669-4A22-BB4E-FDECCF09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102-5918-45F9-82E6-9158F6C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DF99-29BF-404B-ACB2-214E61A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A280-5D76-402D-ABAF-965F5B2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143B-FA8A-4CC7-800E-ED4E01D8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9E01-E02A-48F9-B597-38EE69EB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9CBC-DAB2-465C-9595-2D6F084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5558-635C-431D-899D-C7CAE6A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07D6-533A-4A9D-8686-FEDF3C64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CC859-4DAC-4BC4-9E89-4001F6D0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ABC2-3A98-47FC-A5AA-DFE5E5F3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29F2-724A-4903-93E1-EEA65AA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D317-C942-46E9-8220-697BB33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EE62-A7BF-4739-A563-41D1D68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4449-DD43-4A90-BBEB-53CB937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060-A052-4649-A2A2-ED7C8FF1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498-369E-45AA-8CA7-92DB76D7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12E5-C4EE-4A63-9147-01EE29D2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0110-B1EC-4244-9AFB-8F2B575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82B-0BAB-4286-9AB2-18AE0E4B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9FD4-3339-45F7-902F-78B11E5B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42AD-88BD-4258-B114-B86B2EF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4C11-9852-4D95-811A-2FFEBFC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99B9-EDCF-43C5-A566-5C34A0C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F04-4572-4A15-B9DC-BDF4DBA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2AB-0652-49E7-8CCB-4D124C9A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1122-D927-4447-B2A1-CC43813E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A440-A2F5-476F-81DD-DAD2768A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0268-3947-4C3B-BACF-1C71577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1C56-E22E-4DA2-8187-108A2A27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6B8-8011-404F-8447-F0EE1769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BFB6-30C8-41F7-ABB0-AFABA8A1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B6DE1-F8C1-40A0-8257-ED49B0A0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8D325-2F8E-46A8-8A8A-FF8C13A1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0F1B-370A-43CE-AF03-5F68E8F0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7B736-3ECF-4D5B-B59D-96C7A3B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CD6B-2199-46F8-B85E-E8C599D2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5459-200B-46A8-AC15-18BAC51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782A-D29F-4F61-8E72-13C9CFD2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D19B-548D-4813-94A8-C7371A38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685CA-3AED-4A51-B5FE-1CF0B054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2811-4C89-4982-8315-D6B435B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714E2-8846-41B9-92F3-8F696729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4B19-B065-4B73-83B7-DC3F859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79C8-934B-41F9-AC57-794C2C4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4D2-E9C9-4B0C-82B2-95155A4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7D0-BF30-423C-B78B-779E854E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B859-E434-4710-BDA9-5017EA67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8D19-C30B-4797-8F71-017FC3FB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4A16-4CA4-4165-95CC-8ECA8880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1620-B607-4934-A452-7A93E24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BB3-64A6-46CA-A744-DA63506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08EE8-CC01-4D83-B789-B5193C0CC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D030-6E42-4E74-BB33-556238A9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D0CB-647A-4F3B-BA2A-B29C768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CC4D5-8430-45BF-87EC-A0AD3FC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DED0-1C6F-4ED2-8CC4-27723DC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9C658-A88E-4423-A4D6-6FF4484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FEBF-E46A-48BD-8F74-B0135D08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156-A1A2-4052-A017-F922D4ABA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CD9E-B68C-4BE3-AE6F-57250C99820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9D95-A817-4176-97CE-5234D600A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C7F5-8557-4BAE-B836-057B67E5C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B5E3B-EA3B-480B-B625-8326BF1E77EC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Correct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A3242-351E-4E9F-9906-9E9E88E4E8AA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65E89-CD3E-4620-BB74-5C159DBD9A6F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728746-5067-4FB0-B9D5-B6C8F94D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6AABB2-7DD9-4C88-9A59-ADE5E7E6B348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A429F-51FA-4B11-98FA-B4AE936E329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79DA66-CAD9-471B-9103-875213D63548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3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325331D-21B3-4D06-A3A8-A83E700A5C4D}"/>
              </a:ext>
            </a:extLst>
          </p:cNvPr>
          <p:cNvSpPr/>
          <p:nvPr/>
        </p:nvSpPr>
        <p:spPr>
          <a:xfrm rot="5400000">
            <a:off x="4869762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1DED9-E2FD-4F5B-A142-AC30EF4915E6}"/>
              </a:ext>
            </a:extLst>
          </p:cNvPr>
          <p:cNvSpPr txBox="1"/>
          <p:nvPr/>
        </p:nvSpPr>
        <p:spPr>
          <a:xfrm>
            <a:off x="5102294" y="4963417"/>
            <a:ext cx="198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Bug effect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Participant Angle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A7A0E-C7C6-4D64-824E-FCDBFEB90E13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2B146B-E84D-4674-9595-C0840FCD4384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0ABB90-0121-4B55-89C4-E832ABDDB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001B0-05C6-4EDE-B707-C2137B1BA5DA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90A2B1-A154-4973-97DC-6DA3FFA82281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75205-1B11-4D42-86F8-F1C52DA4E74A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8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8900000">
            <a:off x="3992726" y="1331582"/>
            <a:ext cx="4206548" cy="4185512"/>
          </a:xfrm>
          <a:prstGeom prst="arc">
            <a:avLst>
              <a:gd name="adj1" fmla="val 9675"/>
              <a:gd name="adj2" fmla="val 2725403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rgbClr val="FF0000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12E31C-AEB3-405A-9116-E3CD0375A408}"/>
              </a:ext>
            </a:extLst>
          </p:cNvPr>
          <p:cNvSpPr txBox="1"/>
          <p:nvPr/>
        </p:nvSpPr>
        <p:spPr>
          <a:xfrm>
            <a:off x="6871131" y="2923505"/>
            <a:ext cx="205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Buggy Error = 53˚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Participant Angle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938B0CD-553F-401D-9C3E-69DF064B4BF4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016DE6-0C26-476B-A415-80A1FF6B1E31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Correct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74F23-7279-428D-9F73-51F01D9D1E0C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960C50-C248-441C-B04C-2DDC85889C13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C6E0C5-B992-4D98-AD8C-7218E585B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F57CB3-CE9D-4118-A60D-187ABB096B68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AE1A05-9F26-4785-8590-B9392E6357F5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6DC38B-9EFD-4A81-8DDB-FEB90EDC6617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8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Weisberg,Steven M</dc:creator>
  <cp:lastModifiedBy>Weisberg,Steven M</cp:lastModifiedBy>
  <cp:revision>7</cp:revision>
  <dcterms:created xsi:type="dcterms:W3CDTF">2021-02-08T16:28:20Z</dcterms:created>
  <dcterms:modified xsi:type="dcterms:W3CDTF">2021-02-09T16:00:35Z</dcterms:modified>
</cp:coreProperties>
</file>