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9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590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760BC-9D80-4874-91E1-0E94347B6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4D19A7-9669-4A22-BB4E-FDECCF096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F8102-5918-45F9-82E6-9158F6C51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D9E-B68C-4BE3-AE6F-57250C99820B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2DF99-29BF-404B-ACB2-214E61A4F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0A280-5D76-402D-ABAF-965F5B222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859E-2E19-4820-AC8D-C3328F3C8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45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3143B-FA8A-4CC7-800E-ED4E01D88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C49E01-E02A-48F9-B597-38EE69EB7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C9CBC-DAB2-465C-9595-2D6F0848C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D9E-B68C-4BE3-AE6F-57250C99820B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A5558-635C-431D-899D-C7CAE6A98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607D6-533A-4A9D-8686-FEDF3C64B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859E-2E19-4820-AC8D-C3328F3C8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1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3CC859-4DAC-4BC4-9E89-4001F6D00D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4ABC2-3A98-47FC-A5AA-DFE5E5F37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D29F2-724A-4903-93E1-EEA65AA1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D9E-B68C-4BE3-AE6F-57250C99820B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0D317-C942-46E9-8220-697BB33E5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EEE62-A7BF-4739-A563-41D1D68CC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859E-2E19-4820-AC8D-C3328F3C8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05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14449-DD43-4A90-BBEB-53CB93707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1E060-A052-4649-A2A2-ED7C8FF11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F7498-369E-45AA-8CA7-92DB76D72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D9E-B68C-4BE3-AE6F-57250C99820B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B12E5-C4EE-4A63-9147-01EE29D2A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90110-B1EC-4244-9AFB-8F2B57519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859E-2E19-4820-AC8D-C3328F3C8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9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D82B-0BAB-4286-9AB2-18AE0E4B1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49FD4-3339-45F7-902F-78B11E5B8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842AD-88BD-4258-B114-B86B2EFB8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D9E-B68C-4BE3-AE6F-57250C99820B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74C11-9852-4D95-811A-2FFEBFC49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699B9-EDCF-43C5-A566-5C34A0CF3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859E-2E19-4820-AC8D-C3328F3C8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24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EDF04-4572-4A15-B9DC-BDF4DBA38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A32AB-0652-49E7-8CCB-4D124C9ACC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761122-D927-4447-B2A1-CC43813ED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CA440-A2F5-476F-81DD-DAD2768AF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D9E-B68C-4BE3-AE6F-57250C99820B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20268-3947-4C3B-BACF-1C71577D5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61C56-E22E-4DA2-8187-108A2A275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859E-2E19-4820-AC8D-C3328F3C8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81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216B8-8011-404F-8447-F0EE17695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4BFB6-30C8-41F7-ABB0-AFABA8A12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B6DE1-F8C1-40A0-8257-ED49B0A0F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A8D325-2F8E-46A8-8A8A-FF8C13A115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EC0F1B-370A-43CE-AF03-5F68E8F0D5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87B736-3ECF-4D5B-B59D-96C7A3B84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D9E-B68C-4BE3-AE6F-57250C99820B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ABCD6B-2199-46F8-B85E-E8C599D2B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395459-200B-46A8-AC15-18BAC5154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859E-2E19-4820-AC8D-C3328F3C8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44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0782A-D29F-4F61-8E72-13C9CFD25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CED19B-548D-4813-94A8-C7371A38E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D9E-B68C-4BE3-AE6F-57250C99820B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685CA-3AED-4A51-B5FE-1CF0B054F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532811-4C89-4982-8315-D6B435B46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859E-2E19-4820-AC8D-C3328F3C8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91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D714E2-8846-41B9-92F3-8F696729D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D9E-B68C-4BE3-AE6F-57250C99820B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BF4B19-B065-4B73-83B7-DC3F859E9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C79C8-934B-41F9-AC57-794C2C490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859E-2E19-4820-AC8D-C3328F3C8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37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4F4D2-E9C9-4B0C-82B2-95155A4E9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FD7D0-BF30-423C-B78B-779E854EB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FCB859-E434-4710-BDA9-5017EA679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98D19-C30B-4797-8F71-017FC3FB7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D9E-B68C-4BE3-AE6F-57250C99820B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84A16-4CA4-4165-95CC-8ECA88809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51620-B607-4934-A452-7A93E242C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859E-2E19-4820-AC8D-C3328F3C8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23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FFBB3-64A6-46CA-A744-DA6350630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08EE8-CC01-4D83-B789-B5193C0CCC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1D030-6E42-4E74-BB33-556238A9F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8D0CB-647A-4F3B-BA2A-B29C76802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D9E-B68C-4BE3-AE6F-57250C99820B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CC4D5-8430-45BF-87EC-A0AD3FC07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2DED0-1C6F-4ED2-8CC4-27723DC75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859E-2E19-4820-AC8D-C3328F3C8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19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E9C658-A88E-4423-A4D6-6FF4484E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7FEBF-E46A-48BD-8F74-B0135D082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52156-A1A2-4052-A017-F922D4ABA1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ECD9E-B68C-4BE3-AE6F-57250C99820B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39D95-A817-4176-97CE-5234D600A8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6C7F5-8557-4BAE-B836-057B67E5C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C859E-2E19-4820-AC8D-C3328F3C8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21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7861A26-8971-4E74-9C15-E7C77954EA73}"/>
              </a:ext>
            </a:extLst>
          </p:cNvPr>
          <p:cNvSpPr/>
          <p:nvPr/>
        </p:nvSpPr>
        <p:spPr>
          <a:xfrm>
            <a:off x="3286125" y="619125"/>
            <a:ext cx="5638800" cy="5638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C79FD3-CBB3-41FA-8137-D5232B785DA5}"/>
              </a:ext>
            </a:extLst>
          </p:cNvPr>
          <p:cNvSpPr txBox="1"/>
          <p:nvPr/>
        </p:nvSpPr>
        <p:spPr>
          <a:xfrm>
            <a:off x="5967412" y="34350"/>
            <a:ext cx="257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8D5EB5-E406-46A2-8374-1CF1443C1FC5}"/>
              </a:ext>
            </a:extLst>
          </p:cNvPr>
          <p:cNvSpPr txBox="1"/>
          <p:nvPr/>
        </p:nvSpPr>
        <p:spPr>
          <a:xfrm>
            <a:off x="5553074" y="6229558"/>
            <a:ext cx="1085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180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1AD809-1C08-426A-B886-3C92B14F9BA6}"/>
              </a:ext>
            </a:extLst>
          </p:cNvPr>
          <p:cNvSpPr txBox="1"/>
          <p:nvPr/>
        </p:nvSpPr>
        <p:spPr>
          <a:xfrm>
            <a:off x="8820149" y="3136612"/>
            <a:ext cx="1085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90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85FD1B-012B-4D91-9974-55EF0D5BDEB5}"/>
              </a:ext>
            </a:extLst>
          </p:cNvPr>
          <p:cNvSpPr txBox="1"/>
          <p:nvPr/>
        </p:nvSpPr>
        <p:spPr>
          <a:xfrm>
            <a:off x="2333624" y="3146137"/>
            <a:ext cx="1085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/>
                </a:solidFill>
              </a:rPr>
              <a:t>-90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C80D1B-35A3-45B7-AEA6-0A98B27BBD4F}"/>
              </a:ext>
            </a:extLst>
          </p:cNvPr>
          <p:cNvCxnSpPr>
            <a:cxnSpLocks/>
            <a:endCxn id="4" idx="7"/>
          </p:cNvCxnSpPr>
          <p:nvPr/>
        </p:nvCxnSpPr>
        <p:spPr>
          <a:xfrm flipV="1">
            <a:off x="6105525" y="1444908"/>
            <a:ext cx="1993617" cy="197943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87B210C-5418-453A-8559-A1CE4788BBEF}"/>
              </a:ext>
            </a:extLst>
          </p:cNvPr>
          <p:cNvSpPr txBox="1"/>
          <p:nvPr/>
        </p:nvSpPr>
        <p:spPr>
          <a:xfrm rot="18900000">
            <a:off x="6510346" y="2203646"/>
            <a:ext cx="1800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Correct Answer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6F564A-AC97-47A0-8DBB-06F25B33AD52}"/>
              </a:ext>
            </a:extLst>
          </p:cNvPr>
          <p:cNvSpPr txBox="1"/>
          <p:nvPr/>
        </p:nvSpPr>
        <p:spPr>
          <a:xfrm>
            <a:off x="7782646" y="943581"/>
            <a:ext cx="1085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37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9018FB-6949-441B-9AEE-A2C252713CD8}"/>
              </a:ext>
            </a:extLst>
          </p:cNvPr>
          <p:cNvCxnSpPr>
            <a:cxnSpLocks/>
          </p:cNvCxnSpPr>
          <p:nvPr/>
        </p:nvCxnSpPr>
        <p:spPr>
          <a:xfrm flipH="1" flipV="1">
            <a:off x="3286125" y="3429000"/>
            <a:ext cx="2819400" cy="9524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0AE3B5D-9BE9-46E8-8EF7-EC048EBD4335}"/>
              </a:ext>
            </a:extLst>
          </p:cNvPr>
          <p:cNvSpPr txBox="1"/>
          <p:nvPr/>
        </p:nvSpPr>
        <p:spPr>
          <a:xfrm>
            <a:off x="3678169" y="3424338"/>
            <a:ext cx="2283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Participant Angle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408A85D9-8840-4215-AEB4-200D3B41ACB8}"/>
              </a:ext>
            </a:extLst>
          </p:cNvPr>
          <p:cNvSpPr/>
          <p:nvPr/>
        </p:nvSpPr>
        <p:spPr>
          <a:xfrm rot="16200000">
            <a:off x="3992365" y="1331583"/>
            <a:ext cx="4206548" cy="4185512"/>
          </a:xfrm>
          <a:prstGeom prst="arc">
            <a:avLst>
              <a:gd name="adj1" fmla="val 16200000"/>
              <a:gd name="adj2" fmla="val 2725403"/>
            </a:avLst>
          </a:prstGeom>
          <a:ln w="57150"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000" scaled="1"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1B5E3B-EA3B-480B-B625-8326BF1E77EC}"/>
              </a:ext>
            </a:extLst>
          </p:cNvPr>
          <p:cNvSpPr txBox="1"/>
          <p:nvPr/>
        </p:nvSpPr>
        <p:spPr>
          <a:xfrm rot="20238129">
            <a:off x="4559731" y="1543501"/>
            <a:ext cx="1986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Correct Error</a:t>
            </a:r>
          </a:p>
          <a:p>
            <a:pPr algn="ctr"/>
            <a:r>
              <a:rPr lang="en-US" sz="2000" dirty="0"/>
              <a:t>127˚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EA3242-351E-4E9F-9906-9E9E88E4E8AA}"/>
              </a:ext>
            </a:extLst>
          </p:cNvPr>
          <p:cNvGrpSpPr/>
          <p:nvPr/>
        </p:nvGrpSpPr>
        <p:grpSpPr>
          <a:xfrm>
            <a:off x="29128" y="385542"/>
            <a:ext cx="4112580" cy="2409626"/>
            <a:chOff x="-329249" y="4062097"/>
            <a:chExt cx="4112580" cy="240962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5165E89-CD3E-4620-BB74-5C159DBD9A6F}"/>
                </a:ext>
              </a:extLst>
            </p:cNvPr>
            <p:cNvSpPr txBox="1"/>
            <p:nvPr/>
          </p:nvSpPr>
          <p:spPr>
            <a:xfrm>
              <a:off x="-319408" y="6010058"/>
              <a:ext cx="26530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At Batty Hall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BB728746-5067-4FB0-B9D5-B6C8F94D12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7108" y="4907280"/>
              <a:ext cx="0" cy="110277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A6AABB2-7DD9-4C88-9A59-ADE5E7E6B348}"/>
                </a:ext>
              </a:extLst>
            </p:cNvPr>
            <p:cNvSpPr txBox="1"/>
            <p:nvPr/>
          </p:nvSpPr>
          <p:spPr>
            <a:xfrm>
              <a:off x="-329249" y="4062097"/>
              <a:ext cx="26530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Facing Lynch Station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CFA429F-51FA-4B11-98FA-B4AE936E329C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V="1">
              <a:off x="1007108" y="5115560"/>
              <a:ext cx="887732" cy="89449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779DA66-CAD9-471B-9103-875213D63548}"/>
                </a:ext>
              </a:extLst>
            </p:cNvPr>
            <p:cNvSpPr txBox="1"/>
            <p:nvPr/>
          </p:nvSpPr>
          <p:spPr>
            <a:xfrm>
              <a:off x="1130299" y="4646170"/>
              <a:ext cx="26530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Harris Hall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8394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7861A26-8971-4E74-9C15-E7C77954EA73}"/>
              </a:ext>
            </a:extLst>
          </p:cNvPr>
          <p:cNvSpPr/>
          <p:nvPr/>
        </p:nvSpPr>
        <p:spPr>
          <a:xfrm>
            <a:off x="3286125" y="619125"/>
            <a:ext cx="5638800" cy="5638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C79FD3-CBB3-41FA-8137-D5232B785DA5}"/>
              </a:ext>
            </a:extLst>
          </p:cNvPr>
          <p:cNvSpPr txBox="1"/>
          <p:nvPr/>
        </p:nvSpPr>
        <p:spPr>
          <a:xfrm>
            <a:off x="5967412" y="34350"/>
            <a:ext cx="257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8D5EB5-E406-46A2-8374-1CF1443C1FC5}"/>
              </a:ext>
            </a:extLst>
          </p:cNvPr>
          <p:cNvSpPr txBox="1"/>
          <p:nvPr/>
        </p:nvSpPr>
        <p:spPr>
          <a:xfrm>
            <a:off x="5553074" y="6229558"/>
            <a:ext cx="1085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180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1AD809-1C08-426A-B886-3C92B14F9BA6}"/>
              </a:ext>
            </a:extLst>
          </p:cNvPr>
          <p:cNvSpPr txBox="1"/>
          <p:nvPr/>
        </p:nvSpPr>
        <p:spPr>
          <a:xfrm>
            <a:off x="8820149" y="3136612"/>
            <a:ext cx="1085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90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85FD1B-012B-4D91-9974-55EF0D5BDEB5}"/>
              </a:ext>
            </a:extLst>
          </p:cNvPr>
          <p:cNvSpPr txBox="1"/>
          <p:nvPr/>
        </p:nvSpPr>
        <p:spPr>
          <a:xfrm>
            <a:off x="2333624" y="3146137"/>
            <a:ext cx="1085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/>
                </a:solidFill>
              </a:rPr>
              <a:t>-90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C80D1B-35A3-45B7-AEA6-0A98B27BBD4F}"/>
              </a:ext>
            </a:extLst>
          </p:cNvPr>
          <p:cNvCxnSpPr>
            <a:cxnSpLocks/>
            <a:endCxn id="4" idx="7"/>
          </p:cNvCxnSpPr>
          <p:nvPr/>
        </p:nvCxnSpPr>
        <p:spPr>
          <a:xfrm flipV="1">
            <a:off x="6105525" y="1444908"/>
            <a:ext cx="1993617" cy="197943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87B210C-5418-453A-8559-A1CE4788BBEF}"/>
              </a:ext>
            </a:extLst>
          </p:cNvPr>
          <p:cNvSpPr txBox="1"/>
          <p:nvPr/>
        </p:nvSpPr>
        <p:spPr>
          <a:xfrm rot="18900000">
            <a:off x="6510346" y="2203646"/>
            <a:ext cx="1800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Correct Answer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6F564A-AC97-47A0-8DBB-06F25B33AD52}"/>
              </a:ext>
            </a:extLst>
          </p:cNvPr>
          <p:cNvSpPr txBox="1"/>
          <p:nvPr/>
        </p:nvSpPr>
        <p:spPr>
          <a:xfrm>
            <a:off x="7782646" y="943581"/>
            <a:ext cx="1085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37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9018FB-6949-441B-9AEE-A2C252713CD8}"/>
              </a:ext>
            </a:extLst>
          </p:cNvPr>
          <p:cNvCxnSpPr>
            <a:cxnSpLocks/>
          </p:cNvCxnSpPr>
          <p:nvPr/>
        </p:nvCxnSpPr>
        <p:spPr>
          <a:xfrm flipH="1" flipV="1">
            <a:off x="3286125" y="3429000"/>
            <a:ext cx="2819400" cy="9524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0AE3B5D-9BE9-46E8-8EF7-EC048EBD4335}"/>
              </a:ext>
            </a:extLst>
          </p:cNvPr>
          <p:cNvSpPr txBox="1"/>
          <p:nvPr/>
        </p:nvSpPr>
        <p:spPr>
          <a:xfrm>
            <a:off x="3678169" y="3424338"/>
            <a:ext cx="2283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Participant Angle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325331D-21B3-4D06-A3A8-A83E700A5C4D}"/>
              </a:ext>
            </a:extLst>
          </p:cNvPr>
          <p:cNvSpPr/>
          <p:nvPr/>
        </p:nvSpPr>
        <p:spPr>
          <a:xfrm rot="5400000">
            <a:off x="4869762" y="2188907"/>
            <a:ext cx="2693613" cy="2680143"/>
          </a:xfrm>
          <a:prstGeom prst="arc">
            <a:avLst>
              <a:gd name="adj1" fmla="val 16024777"/>
              <a:gd name="adj2" fmla="val 5566573"/>
            </a:avLst>
          </a:prstGeom>
          <a:ln w="57150">
            <a:gradFill>
              <a:gsLst>
                <a:gs pos="0">
                  <a:srgbClr val="FF0000"/>
                </a:gs>
                <a:gs pos="100000">
                  <a:schemeClr val="accent6"/>
                </a:gs>
              </a:gsLst>
              <a:lin ang="5400000" scaled="1"/>
            </a:gra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3C5BD34-5100-4D48-A3BA-36F936F904DE}"/>
              </a:ext>
            </a:extLst>
          </p:cNvPr>
          <p:cNvCxnSpPr>
            <a:cxnSpLocks/>
          </p:cNvCxnSpPr>
          <p:nvPr/>
        </p:nvCxnSpPr>
        <p:spPr>
          <a:xfrm>
            <a:off x="6105525" y="3438524"/>
            <a:ext cx="2819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C91DED9-E2FD-4F5B-A142-AC30EF4915E6}"/>
              </a:ext>
            </a:extLst>
          </p:cNvPr>
          <p:cNvSpPr txBox="1"/>
          <p:nvPr/>
        </p:nvSpPr>
        <p:spPr>
          <a:xfrm>
            <a:off x="5102294" y="4963417"/>
            <a:ext cx="1986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Bug effect #1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1C538E-094C-4A9C-A6F6-633650803BC6}"/>
              </a:ext>
            </a:extLst>
          </p:cNvPr>
          <p:cNvSpPr txBox="1"/>
          <p:nvPr/>
        </p:nvSpPr>
        <p:spPr>
          <a:xfrm>
            <a:off x="6487997" y="3474529"/>
            <a:ext cx="2283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Buggy Participant Angle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04A7A0E-C7C6-4D64-824E-FCDBFEB90E13}"/>
              </a:ext>
            </a:extLst>
          </p:cNvPr>
          <p:cNvGrpSpPr/>
          <p:nvPr/>
        </p:nvGrpSpPr>
        <p:grpSpPr>
          <a:xfrm>
            <a:off x="29128" y="385542"/>
            <a:ext cx="4112580" cy="2409626"/>
            <a:chOff x="-329249" y="4062097"/>
            <a:chExt cx="4112580" cy="240962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22B146B-E84D-4674-9595-C0840FCD4384}"/>
                </a:ext>
              </a:extLst>
            </p:cNvPr>
            <p:cNvSpPr txBox="1"/>
            <p:nvPr/>
          </p:nvSpPr>
          <p:spPr>
            <a:xfrm>
              <a:off x="-319408" y="6010058"/>
              <a:ext cx="26530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At Batty Hall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40ABB90-0121-4B55-89C4-E832ABDDB2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7108" y="4907280"/>
              <a:ext cx="0" cy="110277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12001B0-05C6-4EDE-B707-C2137B1BA5DA}"/>
                </a:ext>
              </a:extLst>
            </p:cNvPr>
            <p:cNvSpPr txBox="1"/>
            <p:nvPr/>
          </p:nvSpPr>
          <p:spPr>
            <a:xfrm>
              <a:off x="-329249" y="4062097"/>
              <a:ext cx="26530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Facing Lynch Station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290A2B1-A154-4973-97DC-6DA3FFA82281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V="1">
              <a:off x="1007108" y="5115560"/>
              <a:ext cx="887732" cy="89449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6D75205-1B11-4D42-86F8-F1C52DA4E74A}"/>
                </a:ext>
              </a:extLst>
            </p:cNvPr>
            <p:cNvSpPr txBox="1"/>
            <p:nvPr/>
          </p:nvSpPr>
          <p:spPr>
            <a:xfrm>
              <a:off x="1130299" y="4646170"/>
              <a:ext cx="26530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Harris Hall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3831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7861A26-8971-4E74-9C15-E7C77954EA73}"/>
              </a:ext>
            </a:extLst>
          </p:cNvPr>
          <p:cNvSpPr/>
          <p:nvPr/>
        </p:nvSpPr>
        <p:spPr>
          <a:xfrm>
            <a:off x="3286125" y="619125"/>
            <a:ext cx="5638800" cy="5638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C79FD3-CBB3-41FA-8137-D5232B785DA5}"/>
              </a:ext>
            </a:extLst>
          </p:cNvPr>
          <p:cNvSpPr txBox="1"/>
          <p:nvPr/>
        </p:nvSpPr>
        <p:spPr>
          <a:xfrm>
            <a:off x="5967412" y="34350"/>
            <a:ext cx="257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8D5EB5-E406-46A2-8374-1CF1443C1FC5}"/>
              </a:ext>
            </a:extLst>
          </p:cNvPr>
          <p:cNvSpPr txBox="1"/>
          <p:nvPr/>
        </p:nvSpPr>
        <p:spPr>
          <a:xfrm>
            <a:off x="5553074" y="6229558"/>
            <a:ext cx="1085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180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1AD809-1C08-426A-B886-3C92B14F9BA6}"/>
              </a:ext>
            </a:extLst>
          </p:cNvPr>
          <p:cNvSpPr txBox="1"/>
          <p:nvPr/>
        </p:nvSpPr>
        <p:spPr>
          <a:xfrm>
            <a:off x="8820149" y="3136612"/>
            <a:ext cx="1085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90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85FD1B-012B-4D91-9974-55EF0D5BDEB5}"/>
              </a:ext>
            </a:extLst>
          </p:cNvPr>
          <p:cNvSpPr txBox="1"/>
          <p:nvPr/>
        </p:nvSpPr>
        <p:spPr>
          <a:xfrm>
            <a:off x="2333624" y="3146137"/>
            <a:ext cx="1085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/>
                </a:solidFill>
              </a:rPr>
              <a:t>-90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C80D1B-35A3-45B7-AEA6-0A98B27BBD4F}"/>
              </a:ext>
            </a:extLst>
          </p:cNvPr>
          <p:cNvCxnSpPr>
            <a:cxnSpLocks/>
            <a:endCxn id="4" idx="7"/>
          </p:cNvCxnSpPr>
          <p:nvPr/>
        </p:nvCxnSpPr>
        <p:spPr>
          <a:xfrm flipV="1">
            <a:off x="6105525" y="1444908"/>
            <a:ext cx="1993617" cy="197943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87B210C-5418-453A-8559-A1CE4788BBEF}"/>
              </a:ext>
            </a:extLst>
          </p:cNvPr>
          <p:cNvSpPr txBox="1"/>
          <p:nvPr/>
        </p:nvSpPr>
        <p:spPr>
          <a:xfrm rot="18900000">
            <a:off x="6510346" y="2203646"/>
            <a:ext cx="1800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Correct Answer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6F564A-AC97-47A0-8DBB-06F25B33AD52}"/>
              </a:ext>
            </a:extLst>
          </p:cNvPr>
          <p:cNvSpPr txBox="1"/>
          <p:nvPr/>
        </p:nvSpPr>
        <p:spPr>
          <a:xfrm>
            <a:off x="7782646" y="943581"/>
            <a:ext cx="1085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37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9018FB-6949-441B-9AEE-A2C252713CD8}"/>
              </a:ext>
            </a:extLst>
          </p:cNvPr>
          <p:cNvCxnSpPr>
            <a:cxnSpLocks/>
          </p:cNvCxnSpPr>
          <p:nvPr/>
        </p:nvCxnSpPr>
        <p:spPr>
          <a:xfrm flipH="1" flipV="1">
            <a:off x="3286125" y="3429000"/>
            <a:ext cx="2819400" cy="9524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Arc 20">
            <a:extLst>
              <a:ext uri="{FF2B5EF4-FFF2-40B4-BE49-F238E27FC236}">
                <a16:creationId xmlns:a16="http://schemas.microsoft.com/office/drawing/2014/main" id="{408A85D9-8840-4215-AEB4-200D3B41ACB8}"/>
              </a:ext>
            </a:extLst>
          </p:cNvPr>
          <p:cNvSpPr/>
          <p:nvPr/>
        </p:nvSpPr>
        <p:spPr>
          <a:xfrm rot="18900000">
            <a:off x="3992726" y="1331582"/>
            <a:ext cx="4206548" cy="4185512"/>
          </a:xfrm>
          <a:prstGeom prst="arc">
            <a:avLst>
              <a:gd name="adj1" fmla="val 9675"/>
              <a:gd name="adj2" fmla="val 2725403"/>
            </a:avLst>
          </a:prstGeom>
          <a:ln w="57150">
            <a:gradFill>
              <a:gsLst>
                <a:gs pos="0">
                  <a:schemeClr val="accent2"/>
                </a:gs>
                <a:gs pos="100000">
                  <a:srgbClr val="FF0000"/>
                </a:gs>
              </a:gsLst>
              <a:lin ang="5400000" scaled="1"/>
            </a:gra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3C5BD34-5100-4D48-A3BA-36F936F904DE}"/>
              </a:ext>
            </a:extLst>
          </p:cNvPr>
          <p:cNvCxnSpPr>
            <a:cxnSpLocks/>
          </p:cNvCxnSpPr>
          <p:nvPr/>
        </p:nvCxnSpPr>
        <p:spPr>
          <a:xfrm>
            <a:off x="6105525" y="3438524"/>
            <a:ext cx="2819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012E31C-AEB3-405A-9116-E3CD0375A408}"/>
              </a:ext>
            </a:extLst>
          </p:cNvPr>
          <p:cNvSpPr txBox="1"/>
          <p:nvPr/>
        </p:nvSpPr>
        <p:spPr>
          <a:xfrm>
            <a:off x="6871131" y="2923505"/>
            <a:ext cx="2053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Buggy Error = 53˚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1C538E-094C-4A9C-A6F6-633650803BC6}"/>
              </a:ext>
            </a:extLst>
          </p:cNvPr>
          <p:cNvSpPr txBox="1"/>
          <p:nvPr/>
        </p:nvSpPr>
        <p:spPr>
          <a:xfrm>
            <a:off x="6487997" y="3474529"/>
            <a:ext cx="2283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Buggy Participant Angle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938B0CD-553F-401D-9C3E-69DF064B4BF4}"/>
              </a:ext>
            </a:extLst>
          </p:cNvPr>
          <p:cNvSpPr/>
          <p:nvPr/>
        </p:nvSpPr>
        <p:spPr>
          <a:xfrm rot="16200000">
            <a:off x="3992365" y="1331583"/>
            <a:ext cx="4206548" cy="4185512"/>
          </a:xfrm>
          <a:prstGeom prst="arc">
            <a:avLst>
              <a:gd name="adj1" fmla="val 16200000"/>
              <a:gd name="adj2" fmla="val 2725403"/>
            </a:avLst>
          </a:prstGeom>
          <a:ln w="57150"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000" scaled="1"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016DE6-0C26-476B-A415-80A1FF6B1E31}"/>
              </a:ext>
            </a:extLst>
          </p:cNvPr>
          <p:cNvSpPr txBox="1"/>
          <p:nvPr/>
        </p:nvSpPr>
        <p:spPr>
          <a:xfrm rot="20238129">
            <a:off x="4559731" y="1543501"/>
            <a:ext cx="1986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Correct Error</a:t>
            </a:r>
          </a:p>
          <a:p>
            <a:pPr algn="ctr"/>
            <a:r>
              <a:rPr lang="en-US" sz="2000" dirty="0"/>
              <a:t>127˚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48472A-1C08-42E9-886E-63F38E0B43A4}"/>
              </a:ext>
            </a:extLst>
          </p:cNvPr>
          <p:cNvSpPr txBox="1"/>
          <p:nvPr/>
        </p:nvSpPr>
        <p:spPr>
          <a:xfrm>
            <a:off x="3678169" y="3424338"/>
            <a:ext cx="2283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Participant Angle</a:t>
            </a: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EE35A806-432C-475E-AA4E-5CC1A2963685}"/>
              </a:ext>
            </a:extLst>
          </p:cNvPr>
          <p:cNvSpPr/>
          <p:nvPr/>
        </p:nvSpPr>
        <p:spPr>
          <a:xfrm rot="5400000">
            <a:off x="4869762" y="2188907"/>
            <a:ext cx="2693613" cy="2680143"/>
          </a:xfrm>
          <a:prstGeom prst="arc">
            <a:avLst>
              <a:gd name="adj1" fmla="val 16024777"/>
              <a:gd name="adj2" fmla="val 5566573"/>
            </a:avLst>
          </a:prstGeom>
          <a:ln w="57150">
            <a:gradFill>
              <a:gsLst>
                <a:gs pos="0">
                  <a:srgbClr val="FF0000"/>
                </a:gs>
                <a:gs pos="100000">
                  <a:schemeClr val="accent6"/>
                </a:gs>
              </a:gsLst>
              <a:lin ang="5400000" scaled="1"/>
            </a:gra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A1DE08-5308-45B8-874B-C56BE4086D31}"/>
              </a:ext>
            </a:extLst>
          </p:cNvPr>
          <p:cNvSpPr txBox="1"/>
          <p:nvPr/>
        </p:nvSpPr>
        <p:spPr>
          <a:xfrm>
            <a:off x="5102294" y="4963417"/>
            <a:ext cx="1986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Effect of bug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22A8715-16D3-459C-AEA7-FB9CCDD3E651}"/>
              </a:ext>
            </a:extLst>
          </p:cNvPr>
          <p:cNvGrpSpPr/>
          <p:nvPr/>
        </p:nvGrpSpPr>
        <p:grpSpPr>
          <a:xfrm>
            <a:off x="95873" y="392431"/>
            <a:ext cx="3979548" cy="2824056"/>
            <a:chOff x="95873" y="392431"/>
            <a:chExt cx="3979548" cy="282405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5A74F23-7279-428D-9F73-51F01D9D1E0C}"/>
                </a:ext>
              </a:extLst>
            </p:cNvPr>
            <p:cNvGrpSpPr/>
            <p:nvPr/>
          </p:nvGrpSpPr>
          <p:grpSpPr>
            <a:xfrm>
              <a:off x="95873" y="392431"/>
              <a:ext cx="3979548" cy="2824056"/>
              <a:chOff x="-262504" y="4068986"/>
              <a:chExt cx="3979548" cy="2824056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7960C50-C248-441C-B04C-2DDC85889C13}"/>
                  </a:ext>
                </a:extLst>
              </p:cNvPr>
              <p:cNvSpPr txBox="1"/>
              <p:nvPr/>
            </p:nvSpPr>
            <p:spPr>
              <a:xfrm>
                <a:off x="-262504" y="6431377"/>
                <a:ext cx="26530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At Building 1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4CC6E0C5-B992-4D98-AD8C-7218E585B189}"/>
                  </a:ext>
                </a:extLst>
              </p:cNvPr>
              <p:cNvCxnSpPr>
                <a:cxnSpLocks/>
                <a:stCxn id="29" idx="0"/>
              </p:cNvCxnSpPr>
              <p:nvPr/>
            </p:nvCxnSpPr>
            <p:spPr>
              <a:xfrm flipV="1">
                <a:off x="1064012" y="4864165"/>
                <a:ext cx="29539" cy="156721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6F57CB3-CE9D-4118-A60D-187ABB096B68}"/>
                  </a:ext>
                </a:extLst>
              </p:cNvPr>
              <p:cNvSpPr txBox="1"/>
              <p:nvPr/>
            </p:nvSpPr>
            <p:spPr>
              <a:xfrm>
                <a:off x="-232965" y="4068986"/>
                <a:ext cx="265303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Facing </a:t>
                </a:r>
                <a:br>
                  <a:rPr lang="en-US" sz="2400" dirty="0"/>
                </a:br>
                <a:r>
                  <a:rPr lang="en-US" sz="2400" dirty="0"/>
                  <a:t>Building 2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1AE1A05-9F26-4785-8590-B9392E6357F5}"/>
                  </a:ext>
                </a:extLst>
              </p:cNvPr>
              <p:cNvCxnSpPr>
                <a:cxnSpLocks/>
                <a:stCxn id="29" idx="0"/>
              </p:cNvCxnSpPr>
              <p:nvPr/>
            </p:nvCxnSpPr>
            <p:spPr>
              <a:xfrm flipV="1">
                <a:off x="1064012" y="5174563"/>
                <a:ext cx="1348094" cy="1256814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86DC38B-9EFD-4A81-8DDB-FEB90EDC6617}"/>
                  </a:ext>
                </a:extLst>
              </p:cNvPr>
              <p:cNvSpPr txBox="1"/>
              <p:nvPr/>
            </p:nvSpPr>
            <p:spPr>
              <a:xfrm>
                <a:off x="1611071" y="4337698"/>
                <a:ext cx="210597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Point to Building 3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441F497-204E-4C6A-B99A-D5316EECA74B}"/>
                </a:ext>
              </a:extLst>
            </p:cNvPr>
            <p:cNvSpPr txBox="1"/>
            <p:nvPr/>
          </p:nvSpPr>
          <p:spPr>
            <a:xfrm rot="19126696">
              <a:off x="1725828" y="1995973"/>
              <a:ext cx="12679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Participant Angle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F7A3A04-CC09-40AE-8CF0-FF8299DDA46C}"/>
                </a:ext>
              </a:extLst>
            </p:cNvPr>
            <p:cNvSpPr txBox="1"/>
            <p:nvPr/>
          </p:nvSpPr>
          <p:spPr>
            <a:xfrm rot="16200000">
              <a:off x="459023" y="1695441"/>
              <a:ext cx="12679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Reference Angle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3840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1730</TotalTime>
  <Words>87</Words>
  <Application>Microsoft Office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Weisberg,Steven M</dc:creator>
  <cp:lastModifiedBy>Weisberg,Steven M</cp:lastModifiedBy>
  <cp:revision>12</cp:revision>
  <dcterms:created xsi:type="dcterms:W3CDTF">2021-02-08T16:28:20Z</dcterms:created>
  <dcterms:modified xsi:type="dcterms:W3CDTF">2021-04-19T20:10:22Z</dcterms:modified>
</cp:coreProperties>
</file>