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40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60BC-9D80-4874-91E1-0E94347B6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D19A7-9669-4A22-BB4E-FDECCF096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8102-5918-45F9-82E6-9158F6C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2DF99-29BF-404B-ACB2-214E61A4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A280-5D76-402D-ABAF-965F5B22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143B-FA8A-4CC7-800E-ED4E01D8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49E01-E02A-48F9-B597-38EE69EB7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9CBC-DAB2-465C-9595-2D6F0848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5558-635C-431D-899D-C7CAE6A9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607D6-533A-4A9D-8686-FEDF3C64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CC859-4DAC-4BC4-9E89-4001F6D00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4ABC2-3A98-47FC-A5AA-DFE5E5F37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29F2-724A-4903-93E1-EEA65AA1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D317-C942-46E9-8220-697BB33E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EEE62-A7BF-4739-A563-41D1D68C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0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4449-DD43-4A90-BBEB-53CB9370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E060-A052-4649-A2A2-ED7C8FF1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7498-369E-45AA-8CA7-92DB76D7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12E5-C4EE-4A63-9147-01EE29D2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90110-B1EC-4244-9AFB-8F2B5751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D82B-0BAB-4286-9AB2-18AE0E4B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9FD4-3339-45F7-902F-78B11E5B8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42AD-88BD-4258-B114-B86B2EFB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74C11-9852-4D95-811A-2FFEBFC4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99B9-EDCF-43C5-A566-5C34A0CF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DF04-4572-4A15-B9DC-BDF4DBA3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32AB-0652-49E7-8CCB-4D124C9AC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61122-D927-4447-B2A1-CC43813ED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A440-A2F5-476F-81DD-DAD2768A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20268-3947-4C3B-BACF-1C71577D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1C56-E22E-4DA2-8187-108A2A27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16B8-8011-404F-8447-F0EE1769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4BFB6-30C8-41F7-ABB0-AFABA8A1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B6DE1-F8C1-40A0-8257-ED49B0A0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8D325-2F8E-46A8-8A8A-FF8C13A11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C0F1B-370A-43CE-AF03-5F68E8F0D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7B736-3ECF-4D5B-B59D-96C7A3B8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BCD6B-2199-46F8-B85E-E8C599D2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95459-200B-46A8-AC15-18BAC515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4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782A-D29F-4F61-8E72-13C9CFD2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ED19B-548D-4813-94A8-C7371A38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685CA-3AED-4A51-B5FE-1CF0B054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32811-4C89-4982-8315-D6B435B4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714E2-8846-41B9-92F3-8F696729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F4B19-B065-4B73-83B7-DC3F859E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C79C8-934B-41F9-AC57-794C2C49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F4D2-E9C9-4B0C-82B2-95155A4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D7D0-BF30-423C-B78B-779E854EB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CB859-E434-4710-BDA9-5017EA67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98D19-C30B-4797-8F71-017FC3FB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84A16-4CA4-4165-95CC-8ECA8880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51620-B607-4934-A452-7A93E24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2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FBB3-64A6-46CA-A744-DA635063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08EE8-CC01-4D83-B789-B5193C0CC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1D030-6E42-4E74-BB33-556238A9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8D0CB-647A-4F3B-BA2A-B29C7680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CC4D5-8430-45BF-87EC-A0AD3FC0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2DED0-1C6F-4ED2-8CC4-27723DC7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9C658-A88E-4423-A4D6-6FF4484E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7FEBF-E46A-48BD-8F74-B0135D08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2156-A1A2-4052-A017-F922D4ABA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CD9E-B68C-4BE3-AE6F-57250C9982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9D95-A817-4176-97CE-5234D600A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C7F5-8557-4BAE-B836-057B67E5C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2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861A26-8971-4E74-9C15-E7C77954EA73}"/>
              </a:ext>
            </a:extLst>
          </p:cNvPr>
          <p:cNvSpPr/>
          <p:nvPr/>
        </p:nvSpPr>
        <p:spPr>
          <a:xfrm>
            <a:off x="3286125" y="619125"/>
            <a:ext cx="5638800" cy="5638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79FD3-CBB3-41FA-8137-D5232B785DA5}"/>
              </a:ext>
            </a:extLst>
          </p:cNvPr>
          <p:cNvSpPr txBox="1"/>
          <p:nvPr/>
        </p:nvSpPr>
        <p:spPr>
          <a:xfrm>
            <a:off x="5967412" y="34350"/>
            <a:ext cx="25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5EB5-E406-46A2-8374-1CF1443C1FC5}"/>
              </a:ext>
            </a:extLst>
          </p:cNvPr>
          <p:cNvSpPr txBox="1"/>
          <p:nvPr/>
        </p:nvSpPr>
        <p:spPr>
          <a:xfrm>
            <a:off x="5553074" y="6229558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AD809-1C08-426A-B886-3C92B14F9BA6}"/>
              </a:ext>
            </a:extLst>
          </p:cNvPr>
          <p:cNvSpPr txBox="1"/>
          <p:nvPr/>
        </p:nvSpPr>
        <p:spPr>
          <a:xfrm>
            <a:off x="8820149" y="3136612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5FD1B-012B-4D91-9974-55EF0D5BDEB5}"/>
              </a:ext>
            </a:extLst>
          </p:cNvPr>
          <p:cNvSpPr txBox="1"/>
          <p:nvPr/>
        </p:nvSpPr>
        <p:spPr>
          <a:xfrm>
            <a:off x="2333624" y="3146137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-90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80D1B-35A3-45B7-AEA6-0A98B27BBD4F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05525" y="1444908"/>
            <a:ext cx="1993617" cy="19794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7B210C-5418-453A-8559-A1CE4788BBEF}"/>
              </a:ext>
            </a:extLst>
          </p:cNvPr>
          <p:cNvSpPr txBox="1"/>
          <p:nvPr/>
        </p:nvSpPr>
        <p:spPr>
          <a:xfrm rot="18900000">
            <a:off x="6510346" y="2203646"/>
            <a:ext cx="180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Correct Answer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F564A-AC97-47A0-8DBB-06F25B33AD52}"/>
              </a:ext>
            </a:extLst>
          </p:cNvPr>
          <p:cNvSpPr txBox="1"/>
          <p:nvPr/>
        </p:nvSpPr>
        <p:spPr>
          <a:xfrm>
            <a:off x="7782646" y="943581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37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018FB-6949-441B-9AEE-A2C252713CD8}"/>
              </a:ext>
            </a:extLst>
          </p:cNvPr>
          <p:cNvCxnSpPr>
            <a:cxnSpLocks/>
          </p:cNvCxnSpPr>
          <p:nvPr/>
        </p:nvCxnSpPr>
        <p:spPr>
          <a:xfrm flipH="1" flipV="1">
            <a:off x="3286125" y="3429000"/>
            <a:ext cx="2819400" cy="952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AE3B5D-9BE9-46E8-8EF7-EC048EBD4335}"/>
              </a:ext>
            </a:extLst>
          </p:cNvPr>
          <p:cNvSpPr txBox="1"/>
          <p:nvPr/>
        </p:nvSpPr>
        <p:spPr>
          <a:xfrm>
            <a:off x="3678169" y="3424338"/>
            <a:ext cx="2283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Participant Angle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08A85D9-8840-4215-AEB4-200D3B41ACB8}"/>
              </a:ext>
            </a:extLst>
          </p:cNvPr>
          <p:cNvSpPr/>
          <p:nvPr/>
        </p:nvSpPr>
        <p:spPr>
          <a:xfrm rot="16200000">
            <a:off x="3992365" y="1331583"/>
            <a:ext cx="4206548" cy="4185512"/>
          </a:xfrm>
          <a:prstGeom prst="arc">
            <a:avLst>
              <a:gd name="adj1" fmla="val 16200000"/>
              <a:gd name="adj2" fmla="val 2725403"/>
            </a:avLst>
          </a:prstGeom>
          <a:ln w="57150"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00" scaled="1"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B5E3B-EA3B-480B-B625-8326BF1E77EC}"/>
              </a:ext>
            </a:extLst>
          </p:cNvPr>
          <p:cNvSpPr txBox="1"/>
          <p:nvPr/>
        </p:nvSpPr>
        <p:spPr>
          <a:xfrm rot="20238129">
            <a:off x="4559731" y="1543501"/>
            <a:ext cx="1986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Correct Error</a:t>
            </a:r>
          </a:p>
          <a:p>
            <a:pPr algn="ctr"/>
            <a:r>
              <a:rPr lang="en-US" sz="2000" dirty="0"/>
              <a:t>127˚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EA3242-351E-4E9F-9906-9E9E88E4E8AA}"/>
              </a:ext>
            </a:extLst>
          </p:cNvPr>
          <p:cNvGrpSpPr/>
          <p:nvPr/>
        </p:nvGrpSpPr>
        <p:grpSpPr>
          <a:xfrm>
            <a:off x="29128" y="385542"/>
            <a:ext cx="4112580" cy="2409626"/>
            <a:chOff x="-329249" y="4062097"/>
            <a:chExt cx="4112580" cy="24096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165E89-CD3E-4620-BB74-5C159DBD9A6F}"/>
                </a:ext>
              </a:extLst>
            </p:cNvPr>
            <p:cNvSpPr txBox="1"/>
            <p:nvPr/>
          </p:nvSpPr>
          <p:spPr>
            <a:xfrm>
              <a:off x="-319408" y="6010058"/>
              <a:ext cx="2653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At Batty Hall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B728746-5067-4FB0-B9D5-B6C8F94D1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108" y="4907280"/>
              <a:ext cx="0" cy="11027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6AABB2-7DD9-4C88-9A59-ADE5E7E6B348}"/>
                </a:ext>
              </a:extLst>
            </p:cNvPr>
            <p:cNvSpPr txBox="1"/>
            <p:nvPr/>
          </p:nvSpPr>
          <p:spPr>
            <a:xfrm>
              <a:off x="-329249" y="4062097"/>
              <a:ext cx="2653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Facing Lynch Station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FA429F-51FA-4B11-98FA-B4AE936E329C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1007108" y="5115560"/>
              <a:ext cx="887732" cy="89449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79DA66-CAD9-471B-9103-875213D63548}"/>
                </a:ext>
              </a:extLst>
            </p:cNvPr>
            <p:cNvSpPr txBox="1"/>
            <p:nvPr/>
          </p:nvSpPr>
          <p:spPr>
            <a:xfrm>
              <a:off x="1130299" y="4646170"/>
              <a:ext cx="2653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Harris Hall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39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861A26-8971-4E74-9C15-E7C77954EA73}"/>
              </a:ext>
            </a:extLst>
          </p:cNvPr>
          <p:cNvSpPr/>
          <p:nvPr/>
        </p:nvSpPr>
        <p:spPr>
          <a:xfrm>
            <a:off x="3286125" y="619125"/>
            <a:ext cx="5638800" cy="5638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79FD3-CBB3-41FA-8137-D5232B785DA5}"/>
              </a:ext>
            </a:extLst>
          </p:cNvPr>
          <p:cNvSpPr txBox="1"/>
          <p:nvPr/>
        </p:nvSpPr>
        <p:spPr>
          <a:xfrm>
            <a:off x="5967412" y="34350"/>
            <a:ext cx="25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5EB5-E406-46A2-8374-1CF1443C1FC5}"/>
              </a:ext>
            </a:extLst>
          </p:cNvPr>
          <p:cNvSpPr txBox="1"/>
          <p:nvPr/>
        </p:nvSpPr>
        <p:spPr>
          <a:xfrm>
            <a:off x="5553074" y="6229558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AD809-1C08-426A-B886-3C92B14F9BA6}"/>
              </a:ext>
            </a:extLst>
          </p:cNvPr>
          <p:cNvSpPr txBox="1"/>
          <p:nvPr/>
        </p:nvSpPr>
        <p:spPr>
          <a:xfrm>
            <a:off x="8820149" y="3136612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5FD1B-012B-4D91-9974-55EF0D5BDEB5}"/>
              </a:ext>
            </a:extLst>
          </p:cNvPr>
          <p:cNvSpPr txBox="1"/>
          <p:nvPr/>
        </p:nvSpPr>
        <p:spPr>
          <a:xfrm>
            <a:off x="2333624" y="3146137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-90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80D1B-35A3-45B7-AEA6-0A98B27BBD4F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05525" y="1444908"/>
            <a:ext cx="1993617" cy="19794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7B210C-5418-453A-8559-A1CE4788BBEF}"/>
              </a:ext>
            </a:extLst>
          </p:cNvPr>
          <p:cNvSpPr txBox="1"/>
          <p:nvPr/>
        </p:nvSpPr>
        <p:spPr>
          <a:xfrm rot="18900000">
            <a:off x="6510346" y="2203646"/>
            <a:ext cx="180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Correct Answer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F564A-AC97-47A0-8DBB-06F25B33AD52}"/>
              </a:ext>
            </a:extLst>
          </p:cNvPr>
          <p:cNvSpPr txBox="1"/>
          <p:nvPr/>
        </p:nvSpPr>
        <p:spPr>
          <a:xfrm>
            <a:off x="7782646" y="943581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37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018FB-6949-441B-9AEE-A2C252713CD8}"/>
              </a:ext>
            </a:extLst>
          </p:cNvPr>
          <p:cNvCxnSpPr>
            <a:cxnSpLocks/>
          </p:cNvCxnSpPr>
          <p:nvPr/>
        </p:nvCxnSpPr>
        <p:spPr>
          <a:xfrm flipH="1" flipV="1">
            <a:off x="3286125" y="3429000"/>
            <a:ext cx="2819400" cy="952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AE3B5D-9BE9-46E8-8EF7-EC048EBD4335}"/>
              </a:ext>
            </a:extLst>
          </p:cNvPr>
          <p:cNvSpPr txBox="1"/>
          <p:nvPr/>
        </p:nvSpPr>
        <p:spPr>
          <a:xfrm>
            <a:off x="3678169" y="3424338"/>
            <a:ext cx="2283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Participant Angle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325331D-21B3-4D06-A3A8-A83E700A5C4D}"/>
              </a:ext>
            </a:extLst>
          </p:cNvPr>
          <p:cNvSpPr/>
          <p:nvPr/>
        </p:nvSpPr>
        <p:spPr>
          <a:xfrm rot="5400000">
            <a:off x="4869762" y="2188907"/>
            <a:ext cx="2693613" cy="2680143"/>
          </a:xfrm>
          <a:prstGeom prst="arc">
            <a:avLst>
              <a:gd name="adj1" fmla="val 16024777"/>
              <a:gd name="adj2" fmla="val 5566573"/>
            </a:avLst>
          </a:prstGeom>
          <a:ln w="57150">
            <a:gradFill>
              <a:gsLst>
                <a:gs pos="0">
                  <a:srgbClr val="FF0000"/>
                </a:gs>
                <a:gs pos="100000">
                  <a:schemeClr val="accent6"/>
                </a:gs>
              </a:gsLst>
              <a:lin ang="5400000" scaled="1"/>
            </a:gra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C5BD34-5100-4D48-A3BA-36F936F904DE}"/>
              </a:ext>
            </a:extLst>
          </p:cNvPr>
          <p:cNvCxnSpPr>
            <a:cxnSpLocks/>
          </p:cNvCxnSpPr>
          <p:nvPr/>
        </p:nvCxnSpPr>
        <p:spPr>
          <a:xfrm>
            <a:off x="6105525" y="3438524"/>
            <a:ext cx="2819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91DED9-E2FD-4F5B-A142-AC30EF4915E6}"/>
              </a:ext>
            </a:extLst>
          </p:cNvPr>
          <p:cNvSpPr txBox="1"/>
          <p:nvPr/>
        </p:nvSpPr>
        <p:spPr>
          <a:xfrm>
            <a:off x="5102294" y="4963417"/>
            <a:ext cx="1986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Bug effect #1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C538E-094C-4A9C-A6F6-633650803BC6}"/>
              </a:ext>
            </a:extLst>
          </p:cNvPr>
          <p:cNvSpPr txBox="1"/>
          <p:nvPr/>
        </p:nvSpPr>
        <p:spPr>
          <a:xfrm>
            <a:off x="6487997" y="3474529"/>
            <a:ext cx="22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Buggy Participant Angle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4A7A0E-C7C6-4D64-824E-FCDBFEB90E13}"/>
              </a:ext>
            </a:extLst>
          </p:cNvPr>
          <p:cNvGrpSpPr/>
          <p:nvPr/>
        </p:nvGrpSpPr>
        <p:grpSpPr>
          <a:xfrm>
            <a:off x="29128" y="385542"/>
            <a:ext cx="4112580" cy="2409626"/>
            <a:chOff x="-329249" y="4062097"/>
            <a:chExt cx="4112580" cy="240962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2B146B-E84D-4674-9595-C0840FCD4384}"/>
                </a:ext>
              </a:extLst>
            </p:cNvPr>
            <p:cNvSpPr txBox="1"/>
            <p:nvPr/>
          </p:nvSpPr>
          <p:spPr>
            <a:xfrm>
              <a:off x="-319408" y="6010058"/>
              <a:ext cx="2653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At Batty Hall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0ABB90-0121-4B55-89C4-E832ABDDB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108" y="4907280"/>
              <a:ext cx="0" cy="11027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2001B0-05C6-4EDE-B707-C2137B1BA5DA}"/>
                </a:ext>
              </a:extLst>
            </p:cNvPr>
            <p:cNvSpPr txBox="1"/>
            <p:nvPr/>
          </p:nvSpPr>
          <p:spPr>
            <a:xfrm>
              <a:off x="-329249" y="4062097"/>
              <a:ext cx="2653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Facing Lynch Station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290A2B1-A154-4973-97DC-6DA3FFA82281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1007108" y="5115560"/>
              <a:ext cx="887732" cy="89449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D75205-1B11-4D42-86F8-F1C52DA4E74A}"/>
                </a:ext>
              </a:extLst>
            </p:cNvPr>
            <p:cNvSpPr txBox="1"/>
            <p:nvPr/>
          </p:nvSpPr>
          <p:spPr>
            <a:xfrm>
              <a:off x="1130299" y="4646170"/>
              <a:ext cx="2653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Harris Hall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83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861A26-8971-4E74-9C15-E7C77954EA73}"/>
              </a:ext>
            </a:extLst>
          </p:cNvPr>
          <p:cNvSpPr/>
          <p:nvPr/>
        </p:nvSpPr>
        <p:spPr>
          <a:xfrm>
            <a:off x="3286125" y="619125"/>
            <a:ext cx="5638800" cy="5638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79FD3-CBB3-41FA-8137-D5232B785DA5}"/>
              </a:ext>
            </a:extLst>
          </p:cNvPr>
          <p:cNvSpPr txBox="1"/>
          <p:nvPr/>
        </p:nvSpPr>
        <p:spPr>
          <a:xfrm>
            <a:off x="5967412" y="34350"/>
            <a:ext cx="25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5EB5-E406-46A2-8374-1CF1443C1FC5}"/>
              </a:ext>
            </a:extLst>
          </p:cNvPr>
          <p:cNvSpPr txBox="1"/>
          <p:nvPr/>
        </p:nvSpPr>
        <p:spPr>
          <a:xfrm>
            <a:off x="5553074" y="6229558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AD809-1C08-426A-B886-3C92B14F9BA6}"/>
              </a:ext>
            </a:extLst>
          </p:cNvPr>
          <p:cNvSpPr txBox="1"/>
          <p:nvPr/>
        </p:nvSpPr>
        <p:spPr>
          <a:xfrm>
            <a:off x="8820149" y="3136612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5FD1B-012B-4D91-9974-55EF0D5BDEB5}"/>
              </a:ext>
            </a:extLst>
          </p:cNvPr>
          <p:cNvSpPr txBox="1"/>
          <p:nvPr/>
        </p:nvSpPr>
        <p:spPr>
          <a:xfrm>
            <a:off x="2333624" y="3146137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-90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80D1B-35A3-45B7-AEA6-0A98B27BBD4F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05525" y="1444908"/>
            <a:ext cx="1993617" cy="19794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7B210C-5418-453A-8559-A1CE4788BBEF}"/>
              </a:ext>
            </a:extLst>
          </p:cNvPr>
          <p:cNvSpPr txBox="1"/>
          <p:nvPr/>
        </p:nvSpPr>
        <p:spPr>
          <a:xfrm rot="18900000">
            <a:off x="6465954" y="2096477"/>
            <a:ext cx="2103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Correct Direction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F564A-AC97-47A0-8DBB-06F25B33AD52}"/>
              </a:ext>
            </a:extLst>
          </p:cNvPr>
          <p:cNvSpPr txBox="1"/>
          <p:nvPr/>
        </p:nvSpPr>
        <p:spPr>
          <a:xfrm>
            <a:off x="7782646" y="943581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37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018FB-6949-441B-9AEE-A2C252713CD8}"/>
              </a:ext>
            </a:extLst>
          </p:cNvPr>
          <p:cNvCxnSpPr>
            <a:cxnSpLocks/>
          </p:cNvCxnSpPr>
          <p:nvPr/>
        </p:nvCxnSpPr>
        <p:spPr>
          <a:xfrm flipH="1" flipV="1">
            <a:off x="3286125" y="3429000"/>
            <a:ext cx="2819400" cy="952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408A85D9-8840-4215-AEB4-200D3B41ACB8}"/>
              </a:ext>
            </a:extLst>
          </p:cNvPr>
          <p:cNvSpPr/>
          <p:nvPr/>
        </p:nvSpPr>
        <p:spPr>
          <a:xfrm rot="18900000">
            <a:off x="3992726" y="1331582"/>
            <a:ext cx="4206548" cy="4185512"/>
          </a:xfrm>
          <a:prstGeom prst="arc">
            <a:avLst>
              <a:gd name="adj1" fmla="val 9675"/>
              <a:gd name="adj2" fmla="val 2725403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rgbClr val="FF0000"/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C5BD34-5100-4D48-A3BA-36F936F904DE}"/>
              </a:ext>
            </a:extLst>
          </p:cNvPr>
          <p:cNvCxnSpPr>
            <a:cxnSpLocks/>
          </p:cNvCxnSpPr>
          <p:nvPr/>
        </p:nvCxnSpPr>
        <p:spPr>
          <a:xfrm>
            <a:off x="6105525" y="3438524"/>
            <a:ext cx="2819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12E31C-AEB3-405A-9116-E3CD0375A408}"/>
              </a:ext>
            </a:extLst>
          </p:cNvPr>
          <p:cNvSpPr txBox="1"/>
          <p:nvPr/>
        </p:nvSpPr>
        <p:spPr>
          <a:xfrm>
            <a:off x="6871131" y="2923505"/>
            <a:ext cx="205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Buggy Error = 53˚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C538E-094C-4A9C-A6F6-633650803BC6}"/>
              </a:ext>
            </a:extLst>
          </p:cNvPr>
          <p:cNvSpPr txBox="1"/>
          <p:nvPr/>
        </p:nvSpPr>
        <p:spPr>
          <a:xfrm>
            <a:off x="6487997" y="3474529"/>
            <a:ext cx="22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Buggy response direction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938B0CD-553F-401D-9C3E-69DF064B4BF4}"/>
              </a:ext>
            </a:extLst>
          </p:cNvPr>
          <p:cNvSpPr/>
          <p:nvPr/>
        </p:nvSpPr>
        <p:spPr>
          <a:xfrm rot="16200000">
            <a:off x="3992365" y="1331583"/>
            <a:ext cx="4206548" cy="4185512"/>
          </a:xfrm>
          <a:prstGeom prst="arc">
            <a:avLst>
              <a:gd name="adj1" fmla="val 16200000"/>
              <a:gd name="adj2" fmla="val 2725403"/>
            </a:avLst>
          </a:prstGeom>
          <a:ln w="57150"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00" scaled="1"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016DE6-0C26-476B-A415-80A1FF6B1E31}"/>
              </a:ext>
            </a:extLst>
          </p:cNvPr>
          <p:cNvSpPr txBox="1"/>
          <p:nvPr/>
        </p:nvSpPr>
        <p:spPr>
          <a:xfrm rot="20238129">
            <a:off x="4559731" y="1543501"/>
            <a:ext cx="1986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Actual Error</a:t>
            </a:r>
          </a:p>
          <a:p>
            <a:pPr algn="ctr"/>
            <a:r>
              <a:rPr lang="en-US" sz="2000" dirty="0"/>
              <a:t>127˚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8472A-1C08-42E9-886E-63F38E0B43A4}"/>
              </a:ext>
            </a:extLst>
          </p:cNvPr>
          <p:cNvSpPr txBox="1"/>
          <p:nvPr/>
        </p:nvSpPr>
        <p:spPr>
          <a:xfrm>
            <a:off x="3678169" y="3424338"/>
            <a:ext cx="22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Response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direction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E35A806-432C-475E-AA4E-5CC1A2963685}"/>
              </a:ext>
            </a:extLst>
          </p:cNvPr>
          <p:cNvSpPr/>
          <p:nvPr/>
        </p:nvSpPr>
        <p:spPr>
          <a:xfrm rot="5400000">
            <a:off x="4869762" y="2188907"/>
            <a:ext cx="2693613" cy="2680143"/>
          </a:xfrm>
          <a:prstGeom prst="arc">
            <a:avLst>
              <a:gd name="adj1" fmla="val 16024777"/>
              <a:gd name="adj2" fmla="val 5566573"/>
            </a:avLst>
          </a:prstGeom>
          <a:ln w="57150">
            <a:gradFill>
              <a:gsLst>
                <a:gs pos="0">
                  <a:srgbClr val="FF0000"/>
                </a:gs>
                <a:gs pos="100000">
                  <a:schemeClr val="accent6"/>
                </a:gs>
              </a:gsLst>
              <a:lin ang="5400000" scaled="1"/>
            </a:gra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A1DE08-5308-45B8-874B-C56BE4086D31}"/>
              </a:ext>
            </a:extLst>
          </p:cNvPr>
          <p:cNvSpPr txBox="1"/>
          <p:nvPr/>
        </p:nvSpPr>
        <p:spPr>
          <a:xfrm>
            <a:off x="5102294" y="4963417"/>
            <a:ext cx="1986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Effect of bug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2A8715-16D3-459C-AEA7-FB9CCDD3E651}"/>
              </a:ext>
            </a:extLst>
          </p:cNvPr>
          <p:cNvGrpSpPr/>
          <p:nvPr/>
        </p:nvGrpSpPr>
        <p:grpSpPr>
          <a:xfrm>
            <a:off x="95873" y="392431"/>
            <a:ext cx="3979548" cy="2824056"/>
            <a:chOff x="95873" y="392431"/>
            <a:chExt cx="3979548" cy="282405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A74F23-7279-428D-9F73-51F01D9D1E0C}"/>
                </a:ext>
              </a:extLst>
            </p:cNvPr>
            <p:cNvGrpSpPr/>
            <p:nvPr/>
          </p:nvGrpSpPr>
          <p:grpSpPr>
            <a:xfrm>
              <a:off x="95873" y="392431"/>
              <a:ext cx="3979548" cy="2824056"/>
              <a:chOff x="-262504" y="4068986"/>
              <a:chExt cx="3979548" cy="2824056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960C50-C248-441C-B04C-2DDC85889C13}"/>
                  </a:ext>
                </a:extLst>
              </p:cNvPr>
              <p:cNvSpPr txBox="1"/>
              <p:nvPr/>
            </p:nvSpPr>
            <p:spPr>
              <a:xfrm>
                <a:off x="-262504" y="6431377"/>
                <a:ext cx="2653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At Building 1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CC6E0C5-B992-4D98-AD8C-7218E585B189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V="1">
                <a:off x="1064012" y="4864165"/>
                <a:ext cx="29539" cy="156721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F57CB3-CE9D-4118-A60D-187ABB096B68}"/>
                  </a:ext>
                </a:extLst>
              </p:cNvPr>
              <p:cNvSpPr txBox="1"/>
              <p:nvPr/>
            </p:nvSpPr>
            <p:spPr>
              <a:xfrm>
                <a:off x="-232965" y="4068986"/>
                <a:ext cx="26530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Facing </a:t>
                </a:r>
                <a:br>
                  <a:rPr lang="en-US" sz="2400" dirty="0"/>
                </a:br>
                <a:r>
                  <a:rPr lang="en-US" sz="2400" dirty="0"/>
                  <a:t>Building 2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1AE1A05-9F26-4785-8590-B9392E6357F5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V="1">
                <a:off x="1064012" y="5174563"/>
                <a:ext cx="1348094" cy="125681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6DC38B-9EFD-4A81-8DDB-FEB90EDC6617}"/>
                  </a:ext>
                </a:extLst>
              </p:cNvPr>
              <p:cNvSpPr txBox="1"/>
              <p:nvPr/>
            </p:nvSpPr>
            <p:spPr>
              <a:xfrm>
                <a:off x="1611071" y="4337698"/>
                <a:ext cx="21059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Point to Building 3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441F497-204E-4C6A-B99A-D5316EECA74B}"/>
                </a:ext>
              </a:extLst>
            </p:cNvPr>
            <p:cNvSpPr txBox="1"/>
            <p:nvPr/>
          </p:nvSpPr>
          <p:spPr>
            <a:xfrm rot="19126696">
              <a:off x="1725828" y="1995973"/>
              <a:ext cx="1267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Response Direction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7A3A04-CC09-40AE-8CF0-FF8299DDA46C}"/>
                </a:ext>
              </a:extLst>
            </p:cNvPr>
            <p:cNvSpPr txBox="1"/>
            <p:nvPr/>
          </p:nvSpPr>
          <p:spPr>
            <a:xfrm rot="16200000">
              <a:off x="459023" y="1695441"/>
              <a:ext cx="1267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Reference Direction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84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861A26-8971-4E74-9C15-E7C77954EA73}"/>
              </a:ext>
            </a:extLst>
          </p:cNvPr>
          <p:cNvSpPr/>
          <p:nvPr/>
        </p:nvSpPr>
        <p:spPr>
          <a:xfrm>
            <a:off x="3286125" y="619125"/>
            <a:ext cx="5638800" cy="5638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79FD3-CBB3-41FA-8137-D5232B785DA5}"/>
              </a:ext>
            </a:extLst>
          </p:cNvPr>
          <p:cNvSpPr txBox="1"/>
          <p:nvPr/>
        </p:nvSpPr>
        <p:spPr>
          <a:xfrm>
            <a:off x="5869556" y="34350"/>
            <a:ext cx="592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0˚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5EB5-E406-46A2-8374-1CF1443C1FC5}"/>
              </a:ext>
            </a:extLst>
          </p:cNvPr>
          <p:cNvSpPr txBox="1"/>
          <p:nvPr/>
        </p:nvSpPr>
        <p:spPr>
          <a:xfrm>
            <a:off x="5275811" y="6229558"/>
            <a:ext cx="164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±180˚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AD809-1C08-426A-B886-3C92B14F9BA6}"/>
              </a:ext>
            </a:extLst>
          </p:cNvPr>
          <p:cNvSpPr txBox="1"/>
          <p:nvPr/>
        </p:nvSpPr>
        <p:spPr>
          <a:xfrm>
            <a:off x="8820149" y="3136612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90˚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5FD1B-012B-4D91-9974-55EF0D5BDEB5}"/>
              </a:ext>
            </a:extLst>
          </p:cNvPr>
          <p:cNvSpPr txBox="1"/>
          <p:nvPr/>
        </p:nvSpPr>
        <p:spPr>
          <a:xfrm>
            <a:off x="2165989" y="3146137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-90˚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80D1B-35A3-45B7-AEA6-0A98B27BBD4F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05525" y="1444908"/>
            <a:ext cx="1993617" cy="1979431"/>
          </a:xfrm>
          <a:prstGeom prst="line">
            <a:avLst/>
          </a:prstGeom>
          <a:ln w="44450">
            <a:headEnd type="none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7B210C-5418-453A-8559-A1CE4788BBEF}"/>
              </a:ext>
            </a:extLst>
          </p:cNvPr>
          <p:cNvSpPr txBox="1"/>
          <p:nvPr/>
        </p:nvSpPr>
        <p:spPr>
          <a:xfrm>
            <a:off x="8716416" y="932855"/>
            <a:ext cx="2103346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accent2"/>
                </a:solidFill>
              </a:rPr>
              <a:t>Correct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direction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F564A-AC97-47A0-8DBB-06F25B33AD52}"/>
              </a:ext>
            </a:extLst>
          </p:cNvPr>
          <p:cNvSpPr txBox="1"/>
          <p:nvPr/>
        </p:nvSpPr>
        <p:spPr>
          <a:xfrm>
            <a:off x="7902620" y="932855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37˚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018FB-6949-441B-9AEE-A2C252713CD8}"/>
              </a:ext>
            </a:extLst>
          </p:cNvPr>
          <p:cNvCxnSpPr>
            <a:cxnSpLocks/>
          </p:cNvCxnSpPr>
          <p:nvPr/>
        </p:nvCxnSpPr>
        <p:spPr>
          <a:xfrm flipH="1" flipV="1">
            <a:off x="3286126" y="3429001"/>
            <a:ext cx="2809874" cy="4761"/>
          </a:xfrm>
          <a:prstGeom prst="line">
            <a:avLst/>
          </a:prstGeom>
          <a:ln w="44450">
            <a:solidFill>
              <a:schemeClr val="accent5"/>
            </a:solidFill>
            <a:headEnd type="none" w="med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408A85D9-8840-4215-AEB4-200D3B41ACB8}"/>
              </a:ext>
            </a:extLst>
          </p:cNvPr>
          <p:cNvSpPr/>
          <p:nvPr/>
        </p:nvSpPr>
        <p:spPr>
          <a:xfrm rot="18900000">
            <a:off x="3893283" y="1487252"/>
            <a:ext cx="3930170" cy="3789766"/>
          </a:xfrm>
          <a:prstGeom prst="arc">
            <a:avLst>
              <a:gd name="adj1" fmla="val 435111"/>
              <a:gd name="adj2" fmla="val 2725403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rgbClr val="FF0000"/>
                </a:gs>
              </a:gsLst>
              <a:lin ang="5400000" scaled="1"/>
            </a:gra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C5BD34-5100-4D48-A3BA-36F936F904DE}"/>
              </a:ext>
            </a:extLst>
          </p:cNvPr>
          <p:cNvCxnSpPr>
            <a:cxnSpLocks/>
          </p:cNvCxnSpPr>
          <p:nvPr/>
        </p:nvCxnSpPr>
        <p:spPr>
          <a:xfrm>
            <a:off x="6095637" y="3438524"/>
            <a:ext cx="2829288" cy="0"/>
          </a:xfrm>
          <a:prstGeom prst="line">
            <a:avLst/>
          </a:prstGeom>
          <a:ln w="444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12E31C-AEB3-405A-9116-E3CD0375A408}"/>
              </a:ext>
            </a:extLst>
          </p:cNvPr>
          <p:cNvSpPr txBox="1"/>
          <p:nvPr/>
        </p:nvSpPr>
        <p:spPr>
          <a:xfrm rot="4517879">
            <a:off x="6147699" y="2257592"/>
            <a:ext cx="2021139" cy="134424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02645"/>
              </a:avLst>
            </a:prstTxWarp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000" dirty="0">
                <a:gradFill>
                  <a:gsLst>
                    <a:gs pos="0">
                      <a:schemeClr val="accent2"/>
                    </a:gs>
                    <a:gs pos="100000">
                      <a:srgbClr val="FF0000"/>
                    </a:gs>
                  </a:gsLst>
                  <a:lin ang="0" scaled="0"/>
                </a:gradFill>
              </a:rPr>
              <a:t>Buggy error </a:t>
            </a:r>
          </a:p>
          <a:p>
            <a:pPr algn="ctr">
              <a:lnSpc>
                <a:spcPts val="1800"/>
              </a:lnSpc>
            </a:pPr>
            <a:r>
              <a:rPr lang="en-US" sz="2000" dirty="0">
                <a:gradFill>
                  <a:gsLst>
                    <a:gs pos="0">
                      <a:schemeClr val="accent2"/>
                    </a:gs>
                    <a:gs pos="100000">
                      <a:srgbClr val="FF0000"/>
                    </a:gs>
                  </a:gsLst>
                  <a:lin ang="0" scaled="0"/>
                </a:gradFill>
              </a:rPr>
              <a:t>53˚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C538E-094C-4A9C-A6F6-633650803BC6}"/>
              </a:ext>
            </a:extLst>
          </p:cNvPr>
          <p:cNvSpPr txBox="1"/>
          <p:nvPr/>
        </p:nvSpPr>
        <p:spPr>
          <a:xfrm>
            <a:off x="9603286" y="3112502"/>
            <a:ext cx="2283804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>
                <a:solidFill>
                  <a:srgbClr val="FF0000"/>
                </a:solidFill>
              </a:rPr>
              <a:t>Buggy response direction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938B0CD-553F-401D-9C3E-69DF064B4BF4}"/>
              </a:ext>
            </a:extLst>
          </p:cNvPr>
          <p:cNvSpPr/>
          <p:nvPr/>
        </p:nvSpPr>
        <p:spPr>
          <a:xfrm rot="16200000">
            <a:off x="5156620" y="2463222"/>
            <a:ext cx="1916036" cy="1927930"/>
          </a:xfrm>
          <a:prstGeom prst="arc">
            <a:avLst>
              <a:gd name="adj1" fmla="val 16201049"/>
              <a:gd name="adj2" fmla="val 2524678"/>
            </a:avLst>
          </a:prstGeom>
          <a:ln w="57150">
            <a:gradFill>
              <a:gsLst>
                <a:gs pos="1500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016DE6-0C26-476B-A415-80A1FF6B1E31}"/>
              </a:ext>
            </a:extLst>
          </p:cNvPr>
          <p:cNvSpPr txBox="1"/>
          <p:nvPr/>
        </p:nvSpPr>
        <p:spPr>
          <a:xfrm rot="18900000">
            <a:off x="5062688" y="2450119"/>
            <a:ext cx="1695804" cy="163029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571423"/>
              </a:avLst>
            </a:prstTxWarp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0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Actual error</a:t>
            </a:r>
          </a:p>
          <a:p>
            <a:pPr algn="ctr">
              <a:lnSpc>
                <a:spcPts val="1800"/>
              </a:lnSpc>
            </a:pPr>
            <a:r>
              <a:rPr lang="en-US" sz="20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127˚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8472A-1C08-42E9-886E-63F38E0B43A4}"/>
              </a:ext>
            </a:extLst>
          </p:cNvPr>
          <p:cNvSpPr txBox="1"/>
          <p:nvPr/>
        </p:nvSpPr>
        <p:spPr>
          <a:xfrm>
            <a:off x="1193138" y="3146137"/>
            <a:ext cx="1177387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accent5"/>
                </a:solidFill>
              </a:rPr>
              <a:t>Response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accent5"/>
                </a:solidFill>
              </a:rPr>
              <a:t>direction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E35A806-432C-475E-AA4E-5CC1A2963685}"/>
              </a:ext>
            </a:extLst>
          </p:cNvPr>
          <p:cNvSpPr/>
          <p:nvPr/>
        </p:nvSpPr>
        <p:spPr>
          <a:xfrm rot="5400000">
            <a:off x="4753956" y="2188907"/>
            <a:ext cx="2693613" cy="2680143"/>
          </a:xfrm>
          <a:prstGeom prst="arc">
            <a:avLst>
              <a:gd name="adj1" fmla="val 16024777"/>
              <a:gd name="adj2" fmla="val 5566573"/>
            </a:avLst>
          </a:prstGeom>
          <a:ln w="57150">
            <a:gradFill>
              <a:gsLst>
                <a:gs pos="0">
                  <a:srgbClr val="FF0000"/>
                </a:gs>
                <a:gs pos="100000">
                  <a:schemeClr val="accent5"/>
                </a:gs>
              </a:gsLst>
              <a:lin ang="5400000" scaled="1"/>
            </a:gra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A1DE08-5308-45B8-874B-C56BE4086D31}"/>
              </a:ext>
            </a:extLst>
          </p:cNvPr>
          <p:cNvSpPr txBox="1"/>
          <p:nvPr/>
        </p:nvSpPr>
        <p:spPr>
          <a:xfrm>
            <a:off x="5191589" y="4215334"/>
            <a:ext cx="1826522" cy="89443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1581877"/>
              </a:avLst>
            </a:prstTxWarp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000" dirty="0">
                <a:gradFill>
                  <a:gsLst>
                    <a:gs pos="0">
                      <a:schemeClr val="accent5"/>
                    </a:gs>
                    <a:gs pos="100000">
                      <a:srgbClr val="FF0000"/>
                    </a:gs>
                  </a:gsLst>
                  <a:lin ang="0" scaled="0"/>
                </a:gradFill>
              </a:rPr>
              <a:t>180˚</a:t>
            </a:r>
          </a:p>
          <a:p>
            <a:pPr algn="ctr">
              <a:lnSpc>
                <a:spcPts val="1800"/>
              </a:lnSpc>
            </a:pPr>
            <a:r>
              <a:rPr lang="en-US" sz="2000" dirty="0">
                <a:gradFill>
                  <a:gsLst>
                    <a:gs pos="0">
                      <a:schemeClr val="accent5"/>
                    </a:gs>
                    <a:gs pos="100000">
                      <a:srgbClr val="FF0000"/>
                    </a:gs>
                  </a:gsLst>
                  <a:lin ang="0" scaled="0"/>
                </a:gradFill>
              </a:rPr>
              <a:t>Effect of bug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22115B-9E94-48B2-A75B-0C5E42230F63}"/>
              </a:ext>
            </a:extLst>
          </p:cNvPr>
          <p:cNvSpPr txBox="1"/>
          <p:nvPr/>
        </p:nvSpPr>
        <p:spPr>
          <a:xfrm>
            <a:off x="6361784" y="24152"/>
            <a:ext cx="1433638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/>
              <a:t>Reference direction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3785A2-102B-4951-BF8A-FEC76DCCD1C5}"/>
              </a:ext>
            </a:extLst>
          </p:cNvPr>
          <p:cNvCxnSpPr>
            <a:cxnSpLocks/>
          </p:cNvCxnSpPr>
          <p:nvPr/>
        </p:nvCxnSpPr>
        <p:spPr>
          <a:xfrm flipV="1">
            <a:off x="6105955" y="619125"/>
            <a:ext cx="2914" cy="2839088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EDF2F08-7E52-42AC-85AF-643F3094A6E4}"/>
              </a:ext>
            </a:extLst>
          </p:cNvPr>
          <p:cNvSpPr/>
          <p:nvPr/>
        </p:nvSpPr>
        <p:spPr>
          <a:xfrm>
            <a:off x="5950208" y="3286122"/>
            <a:ext cx="285755" cy="28575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BEB867-DF6A-4A68-9BCD-E803DDDD8C05}"/>
              </a:ext>
            </a:extLst>
          </p:cNvPr>
          <p:cNvGrpSpPr/>
          <p:nvPr/>
        </p:nvGrpSpPr>
        <p:grpSpPr>
          <a:xfrm>
            <a:off x="-25919" y="158930"/>
            <a:ext cx="2207078" cy="2154076"/>
            <a:chOff x="-10412" y="636446"/>
            <a:chExt cx="2207078" cy="215407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C90A96-799A-4E7F-86D1-C6A723386C5A}"/>
                </a:ext>
              </a:extLst>
            </p:cNvPr>
            <p:cNvGrpSpPr/>
            <p:nvPr/>
          </p:nvGrpSpPr>
          <p:grpSpPr>
            <a:xfrm>
              <a:off x="-10412" y="636446"/>
              <a:ext cx="2207078" cy="2154076"/>
              <a:chOff x="-10412" y="381353"/>
              <a:chExt cx="2207078" cy="215407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3046D8E-A6BC-405E-93E9-3B637918A242}"/>
                  </a:ext>
                </a:extLst>
              </p:cNvPr>
              <p:cNvGrpSpPr/>
              <p:nvPr/>
            </p:nvGrpSpPr>
            <p:grpSpPr>
              <a:xfrm>
                <a:off x="-10412" y="381353"/>
                <a:ext cx="2207078" cy="2154076"/>
                <a:chOff x="172589" y="415540"/>
                <a:chExt cx="2207078" cy="2154076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5A74F23-7279-428D-9F73-51F01D9D1E0C}"/>
                    </a:ext>
                  </a:extLst>
                </p:cNvPr>
                <p:cNvGrpSpPr/>
                <p:nvPr/>
              </p:nvGrpSpPr>
              <p:grpSpPr>
                <a:xfrm>
                  <a:off x="403980" y="657665"/>
                  <a:ext cx="1743175" cy="1911951"/>
                  <a:chOff x="373350" y="4741902"/>
                  <a:chExt cx="1743175" cy="1911951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7960C50-C248-441C-B04C-2DDC85889C13}"/>
                      </a:ext>
                    </a:extLst>
                  </p:cNvPr>
                  <p:cNvSpPr txBox="1"/>
                  <p:nvPr/>
                </p:nvSpPr>
                <p:spPr>
                  <a:xfrm>
                    <a:off x="373350" y="6161410"/>
                    <a:ext cx="174317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Gem of Building 1</a:t>
                    </a:r>
                  </a:p>
                  <a:p>
                    <a:pPr algn="ctr"/>
                    <a:r>
                      <a:rPr lang="en-US" sz="1200" dirty="0"/>
                      <a:t>(Pointing Location)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F6F57CB3-CE9D-4118-A60D-187ABB096B68}"/>
                      </a:ext>
                    </a:extLst>
                  </p:cNvPr>
                  <p:cNvSpPr txBox="1"/>
                  <p:nvPr/>
                </p:nvSpPr>
                <p:spPr>
                  <a:xfrm>
                    <a:off x="382875" y="4741902"/>
                    <a:ext cx="17336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Gem of Building 2</a:t>
                    </a:r>
                  </a:p>
                </p:txBody>
              </p: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3E82177-716C-4650-AED7-E1250EFDE813}"/>
                    </a:ext>
                  </a:extLst>
                </p:cNvPr>
                <p:cNvSpPr txBox="1"/>
                <p:nvPr/>
              </p:nvSpPr>
              <p:spPr>
                <a:xfrm>
                  <a:off x="172589" y="415540"/>
                  <a:ext cx="2207078" cy="307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dirty="0"/>
                    <a:t>Reference direction</a:t>
                  </a:r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8F7EF0-7959-470A-B3F5-E4CA80456563}"/>
                  </a:ext>
                </a:extLst>
              </p:cNvPr>
              <p:cNvSpPr/>
              <p:nvPr/>
            </p:nvSpPr>
            <p:spPr>
              <a:xfrm>
                <a:off x="347663" y="623478"/>
                <a:ext cx="1510522" cy="19119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95581AA-B9A1-4974-B7AE-C52095A2E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315" y="1070728"/>
              <a:ext cx="176364" cy="1273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592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0E13C3-F952-4CBC-B36B-843FC4112574}"/>
              </a:ext>
            </a:extLst>
          </p:cNvPr>
          <p:cNvGrpSpPr/>
          <p:nvPr/>
        </p:nvGrpSpPr>
        <p:grpSpPr>
          <a:xfrm>
            <a:off x="1999085" y="180044"/>
            <a:ext cx="8649623" cy="6497911"/>
            <a:chOff x="3093244" y="651510"/>
            <a:chExt cx="6827996" cy="512943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C0F9B9B-CB8E-49A1-8E80-4F325140D03A}"/>
                </a:ext>
              </a:extLst>
            </p:cNvPr>
            <p:cNvGrpSpPr/>
            <p:nvPr/>
          </p:nvGrpSpPr>
          <p:grpSpPr>
            <a:xfrm>
              <a:off x="3166110" y="651510"/>
              <a:ext cx="6755130" cy="4343400"/>
              <a:chOff x="3166110" y="651510"/>
              <a:chExt cx="6755130" cy="4343400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9451A87E-F4FC-4A86-8FE6-6A82AA3DCB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3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33" t="9018" r="7508" b="12723"/>
              <a:stretch/>
            </p:blipFill>
            <p:spPr bwMode="auto">
              <a:xfrm>
                <a:off x="3166110" y="651510"/>
                <a:ext cx="6755130" cy="43434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205D771-6530-41B0-B62A-1DF0700649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5731" y="2631281"/>
                <a:ext cx="507207" cy="6334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lgDash"/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500CA61-8666-4EE6-81BE-0D5375FE5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938" y="2631281"/>
                <a:ext cx="950912" cy="17541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lgDash"/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A049B02-83FA-49A8-8EC7-534D718FF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3850" y="2806700"/>
                <a:ext cx="88900" cy="16700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lgDash"/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C017583-F6B1-4174-BBA6-5E218B792C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92750" y="2774341"/>
                <a:ext cx="88900" cy="16700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lgDash"/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C45005B-1287-4D5C-8F81-AA7EAFF10F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3500" y="2806700"/>
                <a:ext cx="685800" cy="698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lgDash"/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3EDDDCF-E2EF-45EE-9E5E-1D5EECA767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78800" y="1905000"/>
                <a:ext cx="190500" cy="9715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lgDash"/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A037BA3-A95D-43DC-8C64-9E16328C6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8350" y="1905000"/>
                <a:ext cx="1060450" cy="5461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lgDash"/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157879A-11EB-4E87-93D6-1D42CCA0FC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18350" y="1835150"/>
                <a:ext cx="996950" cy="501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lgDash"/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51F562B-35D3-4213-AE4C-9EAE2EA02D01}"/>
                </a:ext>
              </a:extLst>
            </p:cNvPr>
            <p:cNvGrpSpPr/>
            <p:nvPr/>
          </p:nvGrpSpPr>
          <p:grpSpPr>
            <a:xfrm>
              <a:off x="3676649" y="1543049"/>
              <a:ext cx="5006491" cy="3200401"/>
              <a:chOff x="4601210" y="2518728"/>
              <a:chExt cx="2989580" cy="182054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E5A6588-89BC-4E8E-A588-FAE995C82A73}"/>
                  </a:ext>
                </a:extLst>
              </p:cNvPr>
              <p:cNvSpPr/>
              <p:nvPr/>
            </p:nvSpPr>
            <p:spPr>
              <a:xfrm>
                <a:off x="4601210" y="3397568"/>
                <a:ext cx="103505" cy="889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567F7E2-7113-484C-A379-87CDE8149792}"/>
                  </a:ext>
                </a:extLst>
              </p:cNvPr>
              <p:cNvSpPr/>
              <p:nvPr/>
            </p:nvSpPr>
            <p:spPr>
              <a:xfrm>
                <a:off x="4660900" y="2876868"/>
                <a:ext cx="103505" cy="889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B0E9273-09FF-436C-B612-DFBE31EF98D1}"/>
                  </a:ext>
                </a:extLst>
              </p:cNvPr>
              <p:cNvSpPr/>
              <p:nvPr/>
            </p:nvSpPr>
            <p:spPr>
              <a:xfrm>
                <a:off x="5477510" y="3252153"/>
                <a:ext cx="103505" cy="889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3782BB4-C6E2-4DAA-BB31-30EA529BDD6A}"/>
                  </a:ext>
                </a:extLst>
              </p:cNvPr>
              <p:cNvSpPr/>
              <p:nvPr/>
            </p:nvSpPr>
            <p:spPr>
              <a:xfrm>
                <a:off x="5706110" y="4250373"/>
                <a:ext cx="103505" cy="889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59213C3-7966-4E16-9FB4-EDE4D0742543}"/>
                  </a:ext>
                </a:extLst>
              </p:cNvPr>
              <p:cNvSpPr/>
              <p:nvPr/>
            </p:nvSpPr>
            <p:spPr>
              <a:xfrm>
                <a:off x="6541135" y="2941003"/>
                <a:ext cx="103505" cy="889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243880E-6135-496C-9113-B877BAAD3D86}"/>
                  </a:ext>
                </a:extLst>
              </p:cNvPr>
              <p:cNvSpPr/>
              <p:nvPr/>
            </p:nvSpPr>
            <p:spPr>
              <a:xfrm>
                <a:off x="7040880" y="3396298"/>
                <a:ext cx="103505" cy="889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0BF7184-195F-4541-A24E-8753576CB498}"/>
                  </a:ext>
                </a:extLst>
              </p:cNvPr>
              <p:cNvSpPr/>
              <p:nvPr/>
            </p:nvSpPr>
            <p:spPr>
              <a:xfrm>
                <a:off x="7487285" y="3241358"/>
                <a:ext cx="103505" cy="889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F8AFA4C-AF57-4B6E-9787-D7B1E9E3807C}"/>
                  </a:ext>
                </a:extLst>
              </p:cNvPr>
              <p:cNvSpPr/>
              <p:nvPr/>
            </p:nvSpPr>
            <p:spPr>
              <a:xfrm>
                <a:off x="7278370" y="2518728"/>
                <a:ext cx="103505" cy="889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4BBCB5C-F3CB-4B6F-A56E-0897C153E247}"/>
                </a:ext>
              </a:extLst>
            </p:cNvPr>
            <p:cNvSpPr/>
            <p:nvPr/>
          </p:nvSpPr>
          <p:spPr>
            <a:xfrm>
              <a:off x="3133725" y="5077761"/>
              <a:ext cx="173334" cy="15628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3CD5107-881D-4D36-A395-02FD9E5F899D}"/>
                </a:ext>
              </a:extLst>
            </p:cNvPr>
            <p:cNvCxnSpPr>
              <a:cxnSpLocks/>
            </p:cNvCxnSpPr>
            <p:nvPr/>
          </p:nvCxnSpPr>
          <p:spPr>
            <a:xfrm>
              <a:off x="3093244" y="5627060"/>
              <a:ext cx="28763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lgDash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FF5EB3-B9C4-492C-B52C-35A2E364C481}"/>
                </a:ext>
              </a:extLst>
            </p:cNvPr>
            <p:cNvSpPr/>
            <p:nvPr/>
          </p:nvSpPr>
          <p:spPr>
            <a:xfrm>
              <a:off x="3133725" y="5316892"/>
              <a:ext cx="173334" cy="15628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CC8E486-D1AA-43EB-928C-8D07FFEE4FCA}"/>
                </a:ext>
              </a:extLst>
            </p:cNvPr>
            <p:cNvSpPr txBox="1"/>
            <p:nvPr/>
          </p:nvSpPr>
          <p:spPr>
            <a:xfrm>
              <a:off x="3339444" y="4997416"/>
              <a:ext cx="2534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Target building (Main Route 1)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06D2187-51C0-4D8B-9C5F-4A0ADCA28107}"/>
                </a:ext>
              </a:extLst>
            </p:cNvPr>
            <p:cNvSpPr txBox="1"/>
            <p:nvPr/>
          </p:nvSpPr>
          <p:spPr>
            <a:xfrm>
              <a:off x="3342471" y="5243183"/>
              <a:ext cx="2534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Target building (Main Route 2)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8BA3E2-9950-4998-A5C6-49F94CAD702E}"/>
                </a:ext>
              </a:extLst>
            </p:cNvPr>
            <p:cNvSpPr txBox="1"/>
            <p:nvPr/>
          </p:nvSpPr>
          <p:spPr>
            <a:xfrm>
              <a:off x="3341825" y="5473172"/>
              <a:ext cx="2534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Reference direction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8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152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Weisberg,Steven M</dc:creator>
  <cp:lastModifiedBy>Steven</cp:lastModifiedBy>
  <cp:revision>25</cp:revision>
  <dcterms:created xsi:type="dcterms:W3CDTF">2021-02-08T16:28:20Z</dcterms:created>
  <dcterms:modified xsi:type="dcterms:W3CDTF">2022-01-13T18:21:55Z</dcterms:modified>
</cp:coreProperties>
</file>