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August 18,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87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August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6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August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9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August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August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August 18,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August 18,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8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August 18,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216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August 18,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9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August 18,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9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August 18,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7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August 18,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58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8" r:id="rId5"/>
    <p:sldLayoutId id="2147483732" r:id="rId6"/>
    <p:sldLayoutId id="2147483733" r:id="rId7"/>
    <p:sldLayoutId id="2147483734" r:id="rId8"/>
    <p:sldLayoutId id="2147483737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BA06467E-9FA0-4AA7-BC17-FD4EBD7BD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3" r="5579"/>
          <a:stretch/>
        </p:blipFill>
        <p:spPr>
          <a:xfrm>
            <a:off x="20" y="10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322F4A-EF82-4ED2-9897-597B4E01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de-CH" sz="4800" dirty="0" err="1"/>
              <a:t>Capstone</a:t>
            </a:r>
            <a:r>
              <a:rPr lang="de-CH" sz="4800" dirty="0"/>
              <a:t> Final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DC3B8B-2192-44F7-A3A3-F3C408B85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de-CH" sz="2000" dirty="0" smtClean="0">
                <a:solidFill>
                  <a:schemeClr val="tx1">
                    <a:alpha val="60000"/>
                  </a:schemeClr>
                </a:solidFill>
              </a:rPr>
              <a:t>Suzan Mwemeke</a:t>
            </a:r>
            <a:endParaRPr lang="de-CH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4520CD9-5C02-4804-B8B5-9D167FDA9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E20A6B-C2A4-4DC4-961B-738A2992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051551"/>
            <a:ext cx="3565524" cy="238489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1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Average Housing Price by Clusters in Scarborough</a:t>
            </a: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783815AA-DC9D-416A-A497-E3F39B948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7" r="6847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4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CC46AB-CA3F-4366-B981-304677CB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051551"/>
            <a:ext cx="3565524" cy="2384898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School Ratings by Clusters in Scarborough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6448BCB0-A4AE-48C7-8E9C-FDD09B28F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3" r="73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2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5626D-0AA4-448C-8A71-DA98194A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C9743C-6DB2-4D05-92C3-742968771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effectLst/>
                <a:latin typeface="-apple-system"/>
              </a:rPr>
              <a:t>Problem Which Tried to Solve: The major purpose of this project, is to suggest a better neighborhood in a new city for the person who are </a:t>
            </a:r>
            <a:r>
              <a:rPr lang="en-US" b="0" i="0" dirty="0" err="1">
                <a:effectLst/>
                <a:latin typeface="-apple-system"/>
              </a:rPr>
              <a:t>shiffting</a:t>
            </a:r>
            <a:r>
              <a:rPr lang="en-US" b="0" i="0" dirty="0">
                <a:effectLst/>
                <a:latin typeface="-apple-system"/>
              </a:rPr>
              <a:t> there. Social presence in society in terms of like minded people. Connectivity to the airport, bus stand, city center, markets and other daily needs things nearby.</a:t>
            </a:r>
          </a:p>
          <a:p>
            <a:pPr algn="l" fontAlgn="base"/>
            <a:r>
              <a:rPr lang="en-US" b="0" i="0" dirty="0">
                <a:effectLst/>
                <a:latin typeface="-apple-system"/>
              </a:rPr>
              <a:t>Sorted list of house in terms of housing prices in a ascending or descending order Sorted list of schools in terms of location, fees, rating and reviews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913109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242E41"/>
      </a:dk2>
      <a:lt2>
        <a:srgbClr val="E8E2E2"/>
      </a:lt2>
      <a:accent1>
        <a:srgbClr val="44B0A9"/>
      </a:accent1>
      <a:accent2>
        <a:srgbClr val="3A87B2"/>
      </a:accent2>
      <a:accent3>
        <a:srgbClr val="4C67C4"/>
      </a:accent3>
      <a:accent4>
        <a:srgbClr val="5F4AB9"/>
      </a:accent4>
      <a:accent5>
        <a:srgbClr val="954CC4"/>
      </a:accent5>
      <a:accent6>
        <a:srgbClr val="B23AB0"/>
      </a:accent6>
      <a:hlink>
        <a:srgbClr val="C55259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Gill Sans MT</vt:lpstr>
      <vt:lpstr>Walbaum Display</vt:lpstr>
      <vt:lpstr>3DFloatVTI</vt:lpstr>
      <vt:lpstr>Capstone Final Project</vt:lpstr>
      <vt:lpstr>Average Housing Price by Clusters in Scarborough</vt:lpstr>
      <vt:lpstr>School Ratings by Clusters in Scarborough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Final Project</dc:title>
  <dc:creator>Adrian Winkler</dc:creator>
  <cp:lastModifiedBy>Suzan Mwemeke</cp:lastModifiedBy>
  <cp:revision>2</cp:revision>
  <dcterms:created xsi:type="dcterms:W3CDTF">2020-08-17T14:34:49Z</dcterms:created>
  <dcterms:modified xsi:type="dcterms:W3CDTF">2020-08-18T06:16:04Z</dcterms:modified>
</cp:coreProperties>
</file>