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350"/>
    <p:restoredTop sz="94637"/>
  </p:normalViewPr>
  <p:slideViewPr>
    <p:cSldViewPr snapToGrid="0">
      <p:cViewPr>
        <p:scale>
          <a:sx n="52" d="100"/>
          <a:sy n="52" d="100"/>
        </p:scale>
        <p:origin x="416" y="1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A49A6-43EB-654B-AF39-AEE45A3DBBF9}" type="datetimeFigureOut">
              <a:rPr lang="en-US" smtClean="0"/>
              <a:t>12/9/24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EA314-5E05-854E-8A02-8CB6718B0A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445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A49A6-43EB-654B-AF39-AEE45A3DBBF9}" type="datetimeFigureOut">
              <a:rPr lang="en-US" smtClean="0"/>
              <a:t>12/9/24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EA314-5E05-854E-8A02-8CB6718B0A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608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A49A6-43EB-654B-AF39-AEE45A3DBBF9}" type="datetimeFigureOut">
              <a:rPr lang="en-US" smtClean="0"/>
              <a:t>12/9/24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EA314-5E05-854E-8A02-8CB6718B0A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408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A49A6-43EB-654B-AF39-AEE45A3DBBF9}" type="datetimeFigureOut">
              <a:rPr lang="en-US" smtClean="0"/>
              <a:t>12/9/24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EA314-5E05-854E-8A02-8CB6718B0A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892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A49A6-43EB-654B-AF39-AEE45A3DBBF9}" type="datetimeFigureOut">
              <a:rPr lang="en-US" smtClean="0"/>
              <a:t>12/9/24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EA314-5E05-854E-8A02-8CB6718B0A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190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A49A6-43EB-654B-AF39-AEE45A3DBBF9}" type="datetimeFigureOut">
              <a:rPr lang="en-US" smtClean="0"/>
              <a:t>12/9/24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EA314-5E05-854E-8A02-8CB6718B0A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71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A49A6-43EB-654B-AF39-AEE45A3DBBF9}" type="datetimeFigureOut">
              <a:rPr lang="en-US" smtClean="0"/>
              <a:t>12/9/24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EA314-5E05-854E-8A02-8CB6718B0A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236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A49A6-43EB-654B-AF39-AEE45A3DBBF9}" type="datetimeFigureOut">
              <a:rPr lang="en-US" smtClean="0"/>
              <a:t>12/9/24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EA314-5E05-854E-8A02-8CB6718B0A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189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A49A6-43EB-654B-AF39-AEE45A3DBBF9}" type="datetimeFigureOut">
              <a:rPr lang="en-US" smtClean="0"/>
              <a:t>12/9/24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EA314-5E05-854E-8A02-8CB6718B0A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289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A49A6-43EB-654B-AF39-AEE45A3DBBF9}" type="datetimeFigureOut">
              <a:rPr lang="en-US" smtClean="0"/>
              <a:t>12/9/24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EA314-5E05-854E-8A02-8CB6718B0A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520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A49A6-43EB-654B-AF39-AEE45A3DBBF9}" type="datetimeFigureOut">
              <a:rPr lang="en-US" smtClean="0"/>
              <a:t>12/9/24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EA314-5E05-854E-8A02-8CB6718B0A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254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CA49A6-43EB-654B-AF39-AEE45A3DBBF9}" type="datetimeFigureOut">
              <a:rPr lang="en-US" smtClean="0"/>
              <a:t>12/9/24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DEA314-5E05-854E-8A02-8CB6718B0A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904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C9432-611C-F50D-9C7D-96E9A14B56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HMS 520 Final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787056-288F-AF3C-6E27-046F905474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Global Mortality and Risk Factor Contributions for Tuberculosis Estimates (2015 – 2020)</a:t>
            </a:r>
          </a:p>
          <a:p>
            <a:r>
              <a:rPr lang="en-US" dirty="0"/>
              <a:t>Sophie Whikehart &amp; Ye Htet Naing</a:t>
            </a:r>
          </a:p>
          <a:p>
            <a:r>
              <a:rPr lang="en-US" dirty="0"/>
              <a:t>December 2024</a:t>
            </a:r>
          </a:p>
        </p:txBody>
      </p:sp>
    </p:spTree>
    <p:extLst>
      <p:ext uri="{BB962C8B-B14F-4D97-AF65-F5344CB8AC3E}">
        <p14:creationId xmlns:p14="http://schemas.microsoft.com/office/powerpoint/2010/main" val="1829897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3C1F1-2CCB-ABB0-E58F-42AE46DAF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668D4-9068-B086-666F-453A040F1C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1932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4A5CE-B108-176C-F6AB-F6852ACAF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BB8C65-EDA6-D4BD-AA3E-5C089F79A7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231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83644-7B92-5C0F-CAF5-D2165D19D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8ABCB2-540D-748C-3F5D-5BA5254C21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1555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AC520-09DD-17E3-1BF0-8A6B63539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B7E279-28CE-B445-D47B-4482764C1B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503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0C73E-D63F-062C-EFFA-3ACE86672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C152E3-67CB-A534-6BF6-2CEED11064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958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26683-F6F7-FF52-6D81-1051E633F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Figures &amp; Visualizations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AF1CC6-ED18-0321-F8A9-B9FCF6356F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0748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15E04-D1E6-5FBB-13C9-30D321CE4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F24936-FFC5-38F5-214D-EDFB9DACA3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6848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</TotalTime>
  <Words>37</Words>
  <Application>Microsoft Macintosh PowerPoint</Application>
  <PresentationFormat>Widescreen</PresentationFormat>
  <Paragraphs>11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2013 - 2022 Theme</vt:lpstr>
      <vt:lpstr>HMS 520 Final Project</vt:lpstr>
      <vt:lpstr>Overview </vt:lpstr>
      <vt:lpstr>Research Questions</vt:lpstr>
      <vt:lpstr>Dataset</vt:lpstr>
      <vt:lpstr>Methods</vt:lpstr>
      <vt:lpstr>Key Findings</vt:lpstr>
      <vt:lpstr>Figures &amp; Visualizations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Sophie M Whikehart</dc:creator>
  <cp:lastModifiedBy>Sophie M Whikehart</cp:lastModifiedBy>
  <cp:revision>1</cp:revision>
  <dcterms:created xsi:type="dcterms:W3CDTF">2024-12-09T20:29:12Z</dcterms:created>
  <dcterms:modified xsi:type="dcterms:W3CDTF">2024-12-09T20:32:00Z</dcterms:modified>
</cp:coreProperties>
</file>