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9" r:id="rId4"/>
    <p:sldId id="264" r:id="rId5"/>
    <p:sldId id="275" r:id="rId6"/>
    <p:sldId id="268" r:id="rId7"/>
    <p:sldId id="276" r:id="rId8"/>
    <p:sldId id="258" r:id="rId9"/>
    <p:sldId id="260" r:id="rId10"/>
    <p:sldId id="261" r:id="rId11"/>
    <p:sldId id="270" r:id="rId12"/>
    <p:sldId id="259" r:id="rId13"/>
    <p:sldId id="262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79E39-A7D6-4558-8536-B0263BBE0777}" type="doc">
      <dgm:prSet loTypeId="urn:microsoft.com/office/officeart/2005/8/layout/h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25DF1E-BBAA-46C2-813E-53EEC482C42E}">
      <dgm:prSet/>
      <dgm:spPr/>
      <dgm:t>
        <a:bodyPr/>
        <a:lstStyle/>
        <a:p>
          <a:r>
            <a:rPr lang="en-US" dirty="0"/>
            <a:t>Login</a:t>
          </a:r>
        </a:p>
      </dgm:t>
    </dgm:pt>
    <dgm:pt modelId="{E9F2E574-369C-417B-91C0-EB699F9FB3A1}" type="parTrans" cxnId="{7E267CCA-448D-4BFD-A01C-64DFDC5C1A6A}">
      <dgm:prSet/>
      <dgm:spPr/>
      <dgm:t>
        <a:bodyPr/>
        <a:lstStyle/>
        <a:p>
          <a:endParaRPr lang="en-US"/>
        </a:p>
      </dgm:t>
    </dgm:pt>
    <dgm:pt modelId="{84C9B491-8E55-40CE-B8B5-54B60D1A2416}" type="sibTrans" cxnId="{7E267CCA-448D-4BFD-A01C-64DFDC5C1A6A}">
      <dgm:prSet/>
      <dgm:spPr/>
      <dgm:t>
        <a:bodyPr/>
        <a:lstStyle/>
        <a:p>
          <a:endParaRPr lang="en-US"/>
        </a:p>
      </dgm:t>
    </dgm:pt>
    <dgm:pt modelId="{FF045C53-781A-493A-A3B7-225DC93F72B3}">
      <dgm:prSet/>
      <dgm:spPr/>
      <dgm:t>
        <a:bodyPr/>
        <a:lstStyle/>
        <a:p>
          <a:r>
            <a:rPr lang="en-US" dirty="0"/>
            <a:t>Create a Food Mood  </a:t>
          </a:r>
        </a:p>
      </dgm:t>
    </dgm:pt>
    <dgm:pt modelId="{1C1507C9-2F27-4978-A8E2-2EF8F18EA9FD}" type="parTrans" cxnId="{75CB47FC-8B3E-4BE6-9ACE-C6654F946304}">
      <dgm:prSet/>
      <dgm:spPr/>
      <dgm:t>
        <a:bodyPr/>
        <a:lstStyle/>
        <a:p>
          <a:endParaRPr lang="en-US"/>
        </a:p>
      </dgm:t>
    </dgm:pt>
    <dgm:pt modelId="{26C99368-617B-41B8-9C3D-9FF52058F19A}" type="sibTrans" cxnId="{75CB47FC-8B3E-4BE6-9ACE-C6654F946304}">
      <dgm:prSet/>
      <dgm:spPr/>
      <dgm:t>
        <a:bodyPr/>
        <a:lstStyle/>
        <a:p>
          <a:endParaRPr lang="en-US"/>
        </a:p>
      </dgm:t>
    </dgm:pt>
    <dgm:pt modelId="{57B389E6-29E2-49A8-9E30-388BFB9AA1EB}">
      <dgm:prSet/>
      <dgm:spPr/>
      <dgm:t>
        <a:bodyPr/>
        <a:lstStyle/>
        <a:p>
          <a:r>
            <a:rPr lang="en-US" dirty="0"/>
            <a:t>Query Yelp</a:t>
          </a:r>
        </a:p>
      </dgm:t>
    </dgm:pt>
    <dgm:pt modelId="{2C62AD06-6763-4FC1-A661-03FB081D843B}" type="parTrans" cxnId="{3F76E05F-3D2A-4026-811E-AB797642CEAE}">
      <dgm:prSet/>
      <dgm:spPr/>
      <dgm:t>
        <a:bodyPr/>
        <a:lstStyle/>
        <a:p>
          <a:endParaRPr lang="en-US"/>
        </a:p>
      </dgm:t>
    </dgm:pt>
    <dgm:pt modelId="{8FB307AE-463A-487B-90E6-A7ADE274FD2C}" type="sibTrans" cxnId="{3F76E05F-3D2A-4026-811E-AB797642CEAE}">
      <dgm:prSet/>
      <dgm:spPr/>
      <dgm:t>
        <a:bodyPr/>
        <a:lstStyle/>
        <a:p>
          <a:endParaRPr lang="en-US"/>
        </a:p>
      </dgm:t>
    </dgm:pt>
    <dgm:pt modelId="{0E2B5A78-274D-4AB8-A6F2-F1D01087FD44}">
      <dgm:prSet/>
      <dgm:spPr/>
      <dgm:t>
        <a:bodyPr/>
        <a:lstStyle/>
        <a:p>
          <a:r>
            <a:rPr lang="en-US" dirty="0"/>
            <a:t>List</a:t>
          </a:r>
        </a:p>
      </dgm:t>
    </dgm:pt>
    <dgm:pt modelId="{009A03C6-0C5B-4740-BA49-C75D7F5D9CC1}" type="parTrans" cxnId="{C8F5DE42-2039-4154-9D2D-A17E9ED8E0E9}">
      <dgm:prSet/>
      <dgm:spPr/>
      <dgm:t>
        <a:bodyPr/>
        <a:lstStyle/>
        <a:p>
          <a:endParaRPr lang="en-US"/>
        </a:p>
      </dgm:t>
    </dgm:pt>
    <dgm:pt modelId="{6ECEE8DC-76B1-43D7-AD71-9D6E3A7EB47D}" type="sibTrans" cxnId="{C8F5DE42-2039-4154-9D2D-A17E9ED8E0E9}">
      <dgm:prSet/>
      <dgm:spPr/>
      <dgm:t>
        <a:bodyPr/>
        <a:lstStyle/>
        <a:p>
          <a:endParaRPr lang="en-US"/>
        </a:p>
      </dgm:t>
    </dgm:pt>
    <dgm:pt modelId="{AF38560C-8CD4-49FF-81FA-2AAEF749852D}">
      <dgm:prSet/>
      <dgm:spPr/>
      <dgm:t>
        <a:bodyPr/>
        <a:lstStyle/>
        <a:p>
          <a:r>
            <a:rPr lang="en-US" dirty="0"/>
            <a:t>Create account</a:t>
          </a:r>
        </a:p>
      </dgm:t>
    </dgm:pt>
    <dgm:pt modelId="{2E5BBD06-37CD-4899-BDB8-E8890CBE154A}" type="parTrans" cxnId="{6A5F2339-D759-4995-B54B-DCB8B48646A3}">
      <dgm:prSet/>
      <dgm:spPr/>
      <dgm:t>
        <a:bodyPr/>
        <a:lstStyle/>
        <a:p>
          <a:endParaRPr lang="en-US"/>
        </a:p>
      </dgm:t>
    </dgm:pt>
    <dgm:pt modelId="{7959A4A4-297B-4B0A-B90F-51744B0328B8}" type="sibTrans" cxnId="{6A5F2339-D759-4995-B54B-DCB8B48646A3}">
      <dgm:prSet/>
      <dgm:spPr/>
      <dgm:t>
        <a:bodyPr/>
        <a:lstStyle/>
        <a:p>
          <a:endParaRPr lang="en-US"/>
        </a:p>
      </dgm:t>
    </dgm:pt>
    <dgm:pt modelId="{6A7E2CFB-4FF7-4D68-8B5C-E0D9133DEE69}">
      <dgm:prSet/>
      <dgm:spPr/>
      <dgm:t>
        <a:bodyPr/>
        <a:lstStyle/>
        <a:p>
          <a:r>
            <a:rPr lang="en-US" dirty="0"/>
            <a:t>Use Facebook</a:t>
          </a:r>
        </a:p>
      </dgm:t>
    </dgm:pt>
    <dgm:pt modelId="{DEA0DD49-DA38-43E3-AE43-59FFF8E847F9}" type="parTrans" cxnId="{D6B4E634-551F-4193-B004-0BAA950B74F5}">
      <dgm:prSet/>
      <dgm:spPr/>
      <dgm:t>
        <a:bodyPr/>
        <a:lstStyle/>
        <a:p>
          <a:endParaRPr lang="en-US"/>
        </a:p>
      </dgm:t>
    </dgm:pt>
    <dgm:pt modelId="{0C9FD34B-04FB-41DC-A99A-06D70118BFA2}" type="sibTrans" cxnId="{D6B4E634-551F-4193-B004-0BAA950B74F5}">
      <dgm:prSet/>
      <dgm:spPr/>
      <dgm:t>
        <a:bodyPr/>
        <a:lstStyle/>
        <a:p>
          <a:endParaRPr lang="en-US"/>
        </a:p>
      </dgm:t>
    </dgm:pt>
    <dgm:pt modelId="{C7807C02-82A2-4C88-AF4D-DF10607F2B6F}">
      <dgm:prSet/>
      <dgm:spPr/>
      <dgm:t>
        <a:bodyPr/>
        <a:lstStyle/>
        <a:p>
          <a:r>
            <a:rPr lang="en-US" dirty="0"/>
            <a:t>Name</a:t>
          </a:r>
        </a:p>
      </dgm:t>
    </dgm:pt>
    <dgm:pt modelId="{519246E5-8A14-42C9-AAAF-C3DDD2030B61}" type="parTrans" cxnId="{995EF676-03A6-4679-A42E-CB199675DCF0}">
      <dgm:prSet/>
      <dgm:spPr/>
      <dgm:t>
        <a:bodyPr/>
        <a:lstStyle/>
        <a:p>
          <a:endParaRPr lang="en-US"/>
        </a:p>
      </dgm:t>
    </dgm:pt>
    <dgm:pt modelId="{1AAB2B5B-05BE-48CF-9DB6-7D82301853C8}" type="sibTrans" cxnId="{995EF676-03A6-4679-A42E-CB199675DCF0}">
      <dgm:prSet/>
      <dgm:spPr/>
      <dgm:t>
        <a:bodyPr/>
        <a:lstStyle/>
        <a:p>
          <a:endParaRPr lang="en-US"/>
        </a:p>
      </dgm:t>
    </dgm:pt>
    <dgm:pt modelId="{C81F1793-5D4A-41C4-8135-08D3A2E168C1}">
      <dgm:prSet/>
      <dgm:spPr/>
      <dgm:t>
        <a:bodyPr/>
        <a:lstStyle/>
        <a:p>
          <a:r>
            <a:rPr lang="en-US" dirty="0"/>
            <a:t>Description</a:t>
          </a:r>
        </a:p>
      </dgm:t>
    </dgm:pt>
    <dgm:pt modelId="{A3495D86-0722-47D0-841F-6E8C72D57AD7}" type="parTrans" cxnId="{4B178165-93BB-40BD-9433-5A18B4743CE1}">
      <dgm:prSet/>
      <dgm:spPr/>
      <dgm:t>
        <a:bodyPr/>
        <a:lstStyle/>
        <a:p>
          <a:endParaRPr lang="en-US"/>
        </a:p>
      </dgm:t>
    </dgm:pt>
    <dgm:pt modelId="{E23688D9-1F03-4002-9C4F-F9EA75681296}" type="sibTrans" cxnId="{4B178165-93BB-40BD-9433-5A18B4743CE1}">
      <dgm:prSet/>
      <dgm:spPr/>
      <dgm:t>
        <a:bodyPr/>
        <a:lstStyle/>
        <a:p>
          <a:endParaRPr lang="en-US"/>
        </a:p>
      </dgm:t>
    </dgm:pt>
    <dgm:pt modelId="{25D2F1B4-8E81-4277-B568-C4A893926026}">
      <dgm:prSet/>
      <dgm:spPr/>
      <dgm:t>
        <a:bodyPr/>
        <a:lstStyle/>
        <a:p>
          <a:r>
            <a:rPr lang="en-US" dirty="0"/>
            <a:t>Tags</a:t>
          </a:r>
        </a:p>
      </dgm:t>
    </dgm:pt>
    <dgm:pt modelId="{2BCA02BF-19D3-45C3-A153-8AB75F877E98}" type="parTrans" cxnId="{1CDDD306-A4AF-468B-9C6D-235826FF379C}">
      <dgm:prSet/>
      <dgm:spPr/>
      <dgm:t>
        <a:bodyPr/>
        <a:lstStyle/>
        <a:p>
          <a:endParaRPr lang="en-US"/>
        </a:p>
      </dgm:t>
    </dgm:pt>
    <dgm:pt modelId="{0E449338-3FC3-43B6-BDF4-884EC86620F0}" type="sibTrans" cxnId="{1CDDD306-A4AF-468B-9C6D-235826FF379C}">
      <dgm:prSet/>
      <dgm:spPr/>
      <dgm:t>
        <a:bodyPr/>
        <a:lstStyle/>
        <a:p>
          <a:endParaRPr lang="en-US"/>
        </a:p>
      </dgm:t>
    </dgm:pt>
    <dgm:pt modelId="{DA72C58F-7D12-4E72-9402-D916430A5E7F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410D5705-A034-4A5F-ABB6-5721A99608D2}" type="parTrans" cxnId="{7F7D7329-DE03-41F8-B0CB-45D926E15189}">
      <dgm:prSet/>
      <dgm:spPr/>
      <dgm:t>
        <a:bodyPr/>
        <a:lstStyle/>
        <a:p>
          <a:endParaRPr lang="en-US"/>
        </a:p>
      </dgm:t>
    </dgm:pt>
    <dgm:pt modelId="{4C785CB3-B407-4157-A2A4-B70BF3C40868}" type="sibTrans" cxnId="{7F7D7329-DE03-41F8-B0CB-45D926E15189}">
      <dgm:prSet/>
      <dgm:spPr/>
      <dgm:t>
        <a:bodyPr/>
        <a:lstStyle/>
        <a:p>
          <a:endParaRPr lang="en-US"/>
        </a:p>
      </dgm:t>
    </dgm:pt>
    <dgm:pt modelId="{34823692-4BD0-4D07-8626-B9BE7955E6BB}">
      <dgm:prSet/>
      <dgm:spPr/>
      <dgm:t>
        <a:bodyPr/>
        <a:lstStyle/>
        <a:p>
          <a:r>
            <a:rPr lang="en-US" dirty="0"/>
            <a:t>Search elements </a:t>
          </a:r>
        </a:p>
      </dgm:t>
    </dgm:pt>
    <dgm:pt modelId="{2A645AB9-BDF8-4DEE-B618-2BCBAA7419ED}" type="parTrans" cxnId="{42188171-34D7-45CE-A1A3-C503A0ADC060}">
      <dgm:prSet/>
      <dgm:spPr/>
      <dgm:t>
        <a:bodyPr/>
        <a:lstStyle/>
        <a:p>
          <a:endParaRPr lang="en-US"/>
        </a:p>
      </dgm:t>
    </dgm:pt>
    <dgm:pt modelId="{1581FF0A-ABF7-4667-98AC-6417C69A99FE}" type="sibTrans" cxnId="{42188171-34D7-45CE-A1A3-C503A0ADC060}">
      <dgm:prSet/>
      <dgm:spPr/>
      <dgm:t>
        <a:bodyPr/>
        <a:lstStyle/>
        <a:p>
          <a:endParaRPr lang="en-US"/>
        </a:p>
      </dgm:t>
    </dgm:pt>
    <dgm:pt modelId="{4A56AABB-D4B3-4644-8C86-EAD8AE30216E}">
      <dgm:prSet/>
      <dgm:spPr/>
      <dgm:t>
        <a:bodyPr/>
        <a:lstStyle/>
        <a:p>
          <a:r>
            <a:rPr lang="en-US" dirty="0"/>
            <a:t>Store result IDs</a:t>
          </a:r>
        </a:p>
      </dgm:t>
    </dgm:pt>
    <dgm:pt modelId="{DF3BE404-8E57-4C80-A9A0-E79DDD79115A}" type="parTrans" cxnId="{EA371F85-81EB-4116-8494-652EBAEB0CBE}">
      <dgm:prSet/>
      <dgm:spPr/>
      <dgm:t>
        <a:bodyPr/>
        <a:lstStyle/>
        <a:p>
          <a:endParaRPr lang="en-US"/>
        </a:p>
      </dgm:t>
    </dgm:pt>
    <dgm:pt modelId="{02607B89-6EE6-4570-B232-7F9F04F3A957}" type="sibTrans" cxnId="{EA371F85-81EB-4116-8494-652EBAEB0CBE}">
      <dgm:prSet/>
      <dgm:spPr/>
      <dgm:t>
        <a:bodyPr/>
        <a:lstStyle/>
        <a:p>
          <a:endParaRPr lang="en-US"/>
        </a:p>
      </dgm:t>
    </dgm:pt>
    <dgm:pt modelId="{12AFC5CC-14C8-47D1-89A8-04134517A826}">
      <dgm:prSet/>
      <dgm:spPr/>
      <dgm:t>
        <a:bodyPr/>
        <a:lstStyle/>
        <a:p>
          <a:r>
            <a:rPr lang="en-US" dirty="0"/>
            <a:t>Option details</a:t>
          </a:r>
        </a:p>
      </dgm:t>
    </dgm:pt>
    <dgm:pt modelId="{64F6A358-D233-45E1-901E-1E8700CE555F}" type="parTrans" cxnId="{8EDF7CEA-B696-4186-A0EA-9E5C4D692026}">
      <dgm:prSet/>
      <dgm:spPr/>
      <dgm:t>
        <a:bodyPr/>
        <a:lstStyle/>
        <a:p>
          <a:endParaRPr lang="en-US"/>
        </a:p>
      </dgm:t>
    </dgm:pt>
    <dgm:pt modelId="{C6BAA870-5DBC-49AD-8BD3-990BFF4FC760}" type="sibTrans" cxnId="{8EDF7CEA-B696-4186-A0EA-9E5C4D692026}">
      <dgm:prSet/>
      <dgm:spPr/>
      <dgm:t>
        <a:bodyPr/>
        <a:lstStyle/>
        <a:p>
          <a:endParaRPr lang="en-US"/>
        </a:p>
      </dgm:t>
    </dgm:pt>
    <dgm:pt modelId="{12A32B13-552B-4E63-91DA-45CB33E51320}">
      <dgm:prSet/>
      <dgm:spPr/>
      <dgm:t>
        <a:bodyPr/>
        <a:lstStyle/>
        <a:p>
          <a:r>
            <a:rPr lang="en-US" dirty="0"/>
            <a:t>Next option</a:t>
          </a:r>
        </a:p>
      </dgm:t>
    </dgm:pt>
    <dgm:pt modelId="{3527658B-6C6D-4D38-A2A1-6750EC906A19}" type="parTrans" cxnId="{B902DDC0-EA86-4F46-98AF-3BDFECE8A804}">
      <dgm:prSet/>
      <dgm:spPr/>
      <dgm:t>
        <a:bodyPr/>
        <a:lstStyle/>
        <a:p>
          <a:endParaRPr lang="en-US"/>
        </a:p>
      </dgm:t>
    </dgm:pt>
    <dgm:pt modelId="{2B3977C0-0073-4B6C-B39C-E7B487E46C13}" type="sibTrans" cxnId="{B902DDC0-EA86-4F46-98AF-3BDFECE8A804}">
      <dgm:prSet/>
      <dgm:spPr/>
      <dgm:t>
        <a:bodyPr/>
        <a:lstStyle/>
        <a:p>
          <a:endParaRPr lang="en-US"/>
        </a:p>
      </dgm:t>
    </dgm:pt>
    <dgm:pt modelId="{A49021EC-ADBA-4A66-A64E-32A536A942AA}">
      <dgm:prSet/>
      <dgm:spPr/>
      <dgm:t>
        <a:bodyPr/>
        <a:lstStyle/>
        <a:p>
          <a:r>
            <a:rPr lang="en-US" dirty="0"/>
            <a:t>Save option</a:t>
          </a:r>
        </a:p>
      </dgm:t>
    </dgm:pt>
    <dgm:pt modelId="{F9CAE583-1E06-4400-A3C7-4743D7F711BD}" type="parTrans" cxnId="{E4ADFFC4-E7AE-484B-9A80-2440616ADD0D}">
      <dgm:prSet/>
      <dgm:spPr/>
      <dgm:t>
        <a:bodyPr/>
        <a:lstStyle/>
        <a:p>
          <a:endParaRPr lang="en-US"/>
        </a:p>
      </dgm:t>
    </dgm:pt>
    <dgm:pt modelId="{976D771C-65DD-47E1-A57D-355308EFBCFE}" type="sibTrans" cxnId="{E4ADFFC4-E7AE-484B-9A80-2440616ADD0D}">
      <dgm:prSet/>
      <dgm:spPr/>
      <dgm:t>
        <a:bodyPr/>
        <a:lstStyle/>
        <a:p>
          <a:endParaRPr lang="en-US"/>
        </a:p>
      </dgm:t>
    </dgm:pt>
    <dgm:pt modelId="{923F99EA-7BB6-4865-AC71-365B4E1C5AE8}" type="pres">
      <dgm:prSet presAssocID="{DAB79E39-A7D6-4558-8536-B0263BBE0777}" presName="Name0" presStyleCnt="0">
        <dgm:presLayoutVars>
          <dgm:dir/>
          <dgm:animLvl val="lvl"/>
          <dgm:resizeHandles val="exact"/>
        </dgm:presLayoutVars>
      </dgm:prSet>
      <dgm:spPr/>
    </dgm:pt>
    <dgm:pt modelId="{6B00222F-F8B9-49E6-913A-6CE8FF1F9E55}" type="pres">
      <dgm:prSet presAssocID="{DAB79E39-A7D6-4558-8536-B0263BBE0777}" presName="tSp" presStyleCnt="0"/>
      <dgm:spPr/>
    </dgm:pt>
    <dgm:pt modelId="{E7FEA524-0544-41C8-B497-A6993E9CC3EB}" type="pres">
      <dgm:prSet presAssocID="{DAB79E39-A7D6-4558-8536-B0263BBE0777}" presName="bSp" presStyleCnt="0"/>
      <dgm:spPr/>
    </dgm:pt>
    <dgm:pt modelId="{A4EBE910-B3EA-4E0F-A5AC-DAA9F842AFE5}" type="pres">
      <dgm:prSet presAssocID="{DAB79E39-A7D6-4558-8536-B0263BBE0777}" presName="process" presStyleCnt="0"/>
      <dgm:spPr/>
    </dgm:pt>
    <dgm:pt modelId="{BEC80582-4485-4BDA-B66F-049490FC0552}" type="pres">
      <dgm:prSet presAssocID="{F025DF1E-BBAA-46C2-813E-53EEC482C42E}" presName="composite1" presStyleCnt="0"/>
      <dgm:spPr/>
    </dgm:pt>
    <dgm:pt modelId="{38097995-1D87-4F51-A271-2CA0C6FC13CC}" type="pres">
      <dgm:prSet presAssocID="{F025DF1E-BBAA-46C2-813E-53EEC482C42E}" presName="dummyNode1" presStyleLbl="node1" presStyleIdx="0" presStyleCnt="4"/>
      <dgm:spPr/>
    </dgm:pt>
    <dgm:pt modelId="{7A7C41C0-032D-4691-8B91-91FF666F8CA7}" type="pres">
      <dgm:prSet presAssocID="{F025DF1E-BBAA-46C2-813E-53EEC482C42E}" presName="childNode1" presStyleLbl="bgAcc1" presStyleIdx="0" presStyleCnt="4">
        <dgm:presLayoutVars>
          <dgm:bulletEnabled val="1"/>
        </dgm:presLayoutVars>
      </dgm:prSet>
      <dgm:spPr/>
    </dgm:pt>
    <dgm:pt modelId="{B5A3817A-1E44-48EC-92AE-171FD8B85F40}" type="pres">
      <dgm:prSet presAssocID="{F025DF1E-BBAA-46C2-813E-53EEC482C42E}" presName="childNode1tx" presStyleLbl="bgAcc1" presStyleIdx="0" presStyleCnt="4">
        <dgm:presLayoutVars>
          <dgm:bulletEnabled val="1"/>
        </dgm:presLayoutVars>
      </dgm:prSet>
      <dgm:spPr/>
    </dgm:pt>
    <dgm:pt modelId="{C0475DBF-7026-436B-8474-0F388430D777}" type="pres">
      <dgm:prSet presAssocID="{F025DF1E-BBAA-46C2-813E-53EEC482C42E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8E9FBB1C-554E-4ECC-B244-97F02E781D88}" type="pres">
      <dgm:prSet presAssocID="{F025DF1E-BBAA-46C2-813E-53EEC482C42E}" presName="connSite1" presStyleCnt="0"/>
      <dgm:spPr/>
    </dgm:pt>
    <dgm:pt modelId="{E56B1530-D7B7-436E-A670-1F03D779DFBE}" type="pres">
      <dgm:prSet presAssocID="{84C9B491-8E55-40CE-B8B5-54B60D1A2416}" presName="Name9" presStyleLbl="sibTrans2D1" presStyleIdx="0" presStyleCnt="3"/>
      <dgm:spPr/>
    </dgm:pt>
    <dgm:pt modelId="{3554B023-3589-4D0D-BB72-DBDA5B8B9C64}" type="pres">
      <dgm:prSet presAssocID="{FF045C53-781A-493A-A3B7-225DC93F72B3}" presName="composite2" presStyleCnt="0"/>
      <dgm:spPr/>
    </dgm:pt>
    <dgm:pt modelId="{C627BA5D-5973-458F-84C8-6CFC0FC9CD52}" type="pres">
      <dgm:prSet presAssocID="{FF045C53-781A-493A-A3B7-225DC93F72B3}" presName="dummyNode2" presStyleLbl="node1" presStyleIdx="0" presStyleCnt="4"/>
      <dgm:spPr/>
    </dgm:pt>
    <dgm:pt modelId="{EB9F746A-8736-4C88-A591-C3397BA7C476}" type="pres">
      <dgm:prSet presAssocID="{FF045C53-781A-493A-A3B7-225DC93F72B3}" presName="childNode2" presStyleLbl="bgAcc1" presStyleIdx="1" presStyleCnt="4">
        <dgm:presLayoutVars>
          <dgm:bulletEnabled val="1"/>
        </dgm:presLayoutVars>
      </dgm:prSet>
      <dgm:spPr/>
    </dgm:pt>
    <dgm:pt modelId="{ED4AF7B2-D463-431A-9766-F6E727E7A67F}" type="pres">
      <dgm:prSet presAssocID="{FF045C53-781A-493A-A3B7-225DC93F72B3}" presName="childNode2tx" presStyleLbl="bgAcc1" presStyleIdx="1" presStyleCnt="4">
        <dgm:presLayoutVars>
          <dgm:bulletEnabled val="1"/>
        </dgm:presLayoutVars>
      </dgm:prSet>
      <dgm:spPr/>
    </dgm:pt>
    <dgm:pt modelId="{D6AE37A7-F3FB-4317-8AF2-50969B319ABA}" type="pres">
      <dgm:prSet presAssocID="{FF045C53-781A-493A-A3B7-225DC93F72B3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6904A0EB-5E80-4C58-873E-EAAD782D9BB0}" type="pres">
      <dgm:prSet presAssocID="{FF045C53-781A-493A-A3B7-225DC93F72B3}" presName="connSite2" presStyleCnt="0"/>
      <dgm:spPr/>
    </dgm:pt>
    <dgm:pt modelId="{35D52BE9-761D-4286-9D07-EF03F3674A18}" type="pres">
      <dgm:prSet presAssocID="{26C99368-617B-41B8-9C3D-9FF52058F19A}" presName="Name18" presStyleLbl="sibTrans2D1" presStyleIdx="1" presStyleCnt="3"/>
      <dgm:spPr/>
    </dgm:pt>
    <dgm:pt modelId="{9788EC93-0928-4AD7-A573-B2D7B11E8FAA}" type="pres">
      <dgm:prSet presAssocID="{57B389E6-29E2-49A8-9E30-388BFB9AA1EB}" presName="composite1" presStyleCnt="0"/>
      <dgm:spPr/>
    </dgm:pt>
    <dgm:pt modelId="{0F66AC2D-364D-45EB-B4C2-E382FD097D4C}" type="pres">
      <dgm:prSet presAssocID="{57B389E6-29E2-49A8-9E30-388BFB9AA1EB}" presName="dummyNode1" presStyleLbl="node1" presStyleIdx="1" presStyleCnt="4"/>
      <dgm:spPr/>
    </dgm:pt>
    <dgm:pt modelId="{8B54865D-48F6-494A-BC41-E5761A515F85}" type="pres">
      <dgm:prSet presAssocID="{57B389E6-29E2-49A8-9E30-388BFB9AA1EB}" presName="childNode1" presStyleLbl="bgAcc1" presStyleIdx="2" presStyleCnt="4">
        <dgm:presLayoutVars>
          <dgm:bulletEnabled val="1"/>
        </dgm:presLayoutVars>
      </dgm:prSet>
      <dgm:spPr/>
    </dgm:pt>
    <dgm:pt modelId="{DFEE0276-0A45-4DE8-82F2-31F63DFAD0C2}" type="pres">
      <dgm:prSet presAssocID="{57B389E6-29E2-49A8-9E30-388BFB9AA1EB}" presName="childNode1tx" presStyleLbl="bgAcc1" presStyleIdx="2" presStyleCnt="4">
        <dgm:presLayoutVars>
          <dgm:bulletEnabled val="1"/>
        </dgm:presLayoutVars>
      </dgm:prSet>
      <dgm:spPr/>
    </dgm:pt>
    <dgm:pt modelId="{AC75949A-2508-4A3F-A694-A9ADA5F375FA}" type="pres">
      <dgm:prSet presAssocID="{57B389E6-29E2-49A8-9E30-388BFB9AA1EB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A9B6711D-6F1F-4BCC-B916-F6BC3B86D900}" type="pres">
      <dgm:prSet presAssocID="{57B389E6-29E2-49A8-9E30-388BFB9AA1EB}" presName="connSite1" presStyleCnt="0"/>
      <dgm:spPr/>
    </dgm:pt>
    <dgm:pt modelId="{4B018306-DF06-45B9-A29F-FD877F827035}" type="pres">
      <dgm:prSet presAssocID="{8FB307AE-463A-487B-90E6-A7ADE274FD2C}" presName="Name9" presStyleLbl="sibTrans2D1" presStyleIdx="2" presStyleCnt="3"/>
      <dgm:spPr/>
    </dgm:pt>
    <dgm:pt modelId="{86CD7DC0-2F13-45BD-93E2-750592BB9375}" type="pres">
      <dgm:prSet presAssocID="{0E2B5A78-274D-4AB8-A6F2-F1D01087FD44}" presName="composite2" presStyleCnt="0"/>
      <dgm:spPr/>
    </dgm:pt>
    <dgm:pt modelId="{24D112D6-97B6-48E6-A93E-9C2752B13F1A}" type="pres">
      <dgm:prSet presAssocID="{0E2B5A78-274D-4AB8-A6F2-F1D01087FD44}" presName="dummyNode2" presStyleLbl="node1" presStyleIdx="2" presStyleCnt="4"/>
      <dgm:spPr/>
    </dgm:pt>
    <dgm:pt modelId="{EE56844D-6317-4721-823A-8B7F8FDB1997}" type="pres">
      <dgm:prSet presAssocID="{0E2B5A78-274D-4AB8-A6F2-F1D01087FD44}" presName="childNode2" presStyleLbl="bgAcc1" presStyleIdx="3" presStyleCnt="4">
        <dgm:presLayoutVars>
          <dgm:bulletEnabled val="1"/>
        </dgm:presLayoutVars>
      </dgm:prSet>
      <dgm:spPr/>
    </dgm:pt>
    <dgm:pt modelId="{B64E7968-008E-4A06-B254-7DA0BAACA98E}" type="pres">
      <dgm:prSet presAssocID="{0E2B5A78-274D-4AB8-A6F2-F1D01087FD44}" presName="childNode2tx" presStyleLbl="bgAcc1" presStyleIdx="3" presStyleCnt="4">
        <dgm:presLayoutVars>
          <dgm:bulletEnabled val="1"/>
        </dgm:presLayoutVars>
      </dgm:prSet>
      <dgm:spPr/>
    </dgm:pt>
    <dgm:pt modelId="{90391BA6-7953-46DE-B1D5-8421FE0835C1}" type="pres">
      <dgm:prSet presAssocID="{0E2B5A78-274D-4AB8-A6F2-F1D01087FD44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8773206C-9C7E-4AF8-AB5A-D4FE41DFE8A7}" type="pres">
      <dgm:prSet presAssocID="{0E2B5A78-274D-4AB8-A6F2-F1D01087FD44}" presName="connSite2" presStyleCnt="0"/>
      <dgm:spPr/>
    </dgm:pt>
  </dgm:ptLst>
  <dgm:cxnLst>
    <dgm:cxn modelId="{6A5F2339-D759-4995-B54B-DCB8B48646A3}" srcId="{F025DF1E-BBAA-46C2-813E-53EEC482C42E}" destId="{AF38560C-8CD4-49FF-81FA-2AAEF749852D}" srcOrd="0" destOrd="0" parTransId="{2E5BBD06-37CD-4899-BDB8-E8890CBE154A}" sibTransId="{7959A4A4-297B-4B0A-B90F-51744B0328B8}"/>
    <dgm:cxn modelId="{C8F5DE42-2039-4154-9D2D-A17E9ED8E0E9}" srcId="{DAB79E39-A7D6-4558-8536-B0263BBE0777}" destId="{0E2B5A78-274D-4AB8-A6F2-F1D01087FD44}" srcOrd="3" destOrd="0" parTransId="{009A03C6-0C5B-4740-BA49-C75D7F5D9CC1}" sibTransId="{6ECEE8DC-76B1-43D7-AD71-9D6E3A7EB47D}"/>
    <dgm:cxn modelId="{3F76E05F-3D2A-4026-811E-AB797642CEAE}" srcId="{DAB79E39-A7D6-4558-8536-B0263BBE0777}" destId="{57B389E6-29E2-49A8-9E30-388BFB9AA1EB}" srcOrd="2" destOrd="0" parTransId="{2C62AD06-6763-4FC1-A661-03FB081D843B}" sibTransId="{8FB307AE-463A-487B-90E6-A7ADE274FD2C}"/>
    <dgm:cxn modelId="{97F8CD6C-E062-4EA3-A144-E4964214A754}" type="presOf" srcId="{34823692-4BD0-4D07-8626-B9BE7955E6BB}" destId="{DFEE0276-0A45-4DE8-82F2-31F63DFAD0C2}" srcOrd="1" destOrd="0" presId="urn:microsoft.com/office/officeart/2005/8/layout/hProcess4"/>
    <dgm:cxn modelId="{ED671A94-1275-4B24-8CFC-6F17782F7DA9}" type="presOf" srcId="{12A32B13-552B-4E63-91DA-45CB33E51320}" destId="{EE56844D-6317-4721-823A-8B7F8FDB1997}" srcOrd="0" destOrd="1" presId="urn:microsoft.com/office/officeart/2005/8/layout/hProcess4"/>
    <dgm:cxn modelId="{169AA10A-4A03-452C-9B43-1BF27099002C}" type="presOf" srcId="{C81F1793-5D4A-41C4-8135-08D3A2E168C1}" destId="{ED4AF7B2-D463-431A-9766-F6E727E7A67F}" srcOrd="1" destOrd="2" presId="urn:microsoft.com/office/officeart/2005/8/layout/hProcess4"/>
    <dgm:cxn modelId="{E80DFB65-2371-44DC-8ED7-40F49BB693E8}" type="presOf" srcId="{12AFC5CC-14C8-47D1-89A8-04134517A826}" destId="{B64E7968-008E-4A06-B254-7DA0BAACA98E}" srcOrd="1" destOrd="0" presId="urn:microsoft.com/office/officeart/2005/8/layout/hProcess4"/>
    <dgm:cxn modelId="{4A28B309-24E8-4F2D-B226-584822C108EE}" type="presOf" srcId="{C7807C02-82A2-4C88-AF4D-DF10607F2B6F}" destId="{EB9F746A-8736-4C88-A591-C3397BA7C476}" srcOrd="0" destOrd="0" presId="urn:microsoft.com/office/officeart/2005/8/layout/hProcess4"/>
    <dgm:cxn modelId="{D6B4E634-551F-4193-B004-0BAA950B74F5}" srcId="{F025DF1E-BBAA-46C2-813E-53EEC482C42E}" destId="{6A7E2CFB-4FF7-4D68-8B5C-E0D9133DEE69}" srcOrd="1" destOrd="0" parTransId="{DEA0DD49-DA38-43E3-AE43-59FFF8E847F9}" sibTransId="{0C9FD34B-04FB-41DC-A99A-06D70118BFA2}"/>
    <dgm:cxn modelId="{995EF676-03A6-4679-A42E-CB199675DCF0}" srcId="{FF045C53-781A-493A-A3B7-225DC93F72B3}" destId="{C7807C02-82A2-4C88-AF4D-DF10607F2B6F}" srcOrd="0" destOrd="0" parTransId="{519246E5-8A14-42C9-AAAF-C3DDD2030B61}" sibTransId="{1AAB2B5B-05BE-48CF-9DB6-7D82301853C8}"/>
    <dgm:cxn modelId="{11209585-F1A5-4923-9FD2-48B5D2D25A1E}" type="presOf" srcId="{4A56AABB-D4B3-4644-8C86-EAD8AE30216E}" destId="{DFEE0276-0A45-4DE8-82F2-31F63DFAD0C2}" srcOrd="1" destOrd="1" presId="urn:microsoft.com/office/officeart/2005/8/layout/hProcess4"/>
    <dgm:cxn modelId="{1A2DA063-1E1D-4CDF-BDE3-64B14DF0B4F7}" type="presOf" srcId="{DA72C58F-7D12-4E72-9402-D916430A5E7F}" destId="{ED4AF7B2-D463-431A-9766-F6E727E7A67F}" srcOrd="1" destOrd="1" presId="urn:microsoft.com/office/officeart/2005/8/layout/hProcess4"/>
    <dgm:cxn modelId="{81F5E0F7-4F17-4B25-8895-A22EB1E2191C}" type="presOf" srcId="{DAB79E39-A7D6-4558-8536-B0263BBE0777}" destId="{923F99EA-7BB6-4865-AC71-365B4E1C5AE8}" srcOrd="0" destOrd="0" presId="urn:microsoft.com/office/officeart/2005/8/layout/hProcess4"/>
    <dgm:cxn modelId="{EA371F85-81EB-4116-8494-652EBAEB0CBE}" srcId="{57B389E6-29E2-49A8-9E30-388BFB9AA1EB}" destId="{4A56AABB-D4B3-4644-8C86-EAD8AE30216E}" srcOrd="1" destOrd="0" parTransId="{DF3BE404-8E57-4C80-A9A0-E79DDD79115A}" sibTransId="{02607B89-6EE6-4570-B232-7F9F04F3A957}"/>
    <dgm:cxn modelId="{72052E03-BBD9-4EDC-910B-9D1D72EB32B3}" type="presOf" srcId="{A49021EC-ADBA-4A66-A64E-32A536A942AA}" destId="{EE56844D-6317-4721-823A-8B7F8FDB1997}" srcOrd="0" destOrd="2" presId="urn:microsoft.com/office/officeart/2005/8/layout/hProcess4"/>
    <dgm:cxn modelId="{7F7D7329-DE03-41F8-B0CB-45D926E15189}" srcId="{FF045C53-781A-493A-A3B7-225DC93F72B3}" destId="{DA72C58F-7D12-4E72-9402-D916430A5E7F}" srcOrd="1" destOrd="0" parTransId="{410D5705-A034-4A5F-ABB6-5721A99608D2}" sibTransId="{4C785CB3-B407-4157-A2A4-B70BF3C40868}"/>
    <dgm:cxn modelId="{820A6FAC-8866-4FFF-8D33-324D423FFCF5}" type="presOf" srcId="{0E2B5A78-274D-4AB8-A6F2-F1D01087FD44}" destId="{90391BA6-7953-46DE-B1D5-8421FE0835C1}" srcOrd="0" destOrd="0" presId="urn:microsoft.com/office/officeart/2005/8/layout/hProcess4"/>
    <dgm:cxn modelId="{42188171-34D7-45CE-A1A3-C503A0ADC060}" srcId="{57B389E6-29E2-49A8-9E30-388BFB9AA1EB}" destId="{34823692-4BD0-4D07-8626-B9BE7955E6BB}" srcOrd="0" destOrd="0" parTransId="{2A645AB9-BDF8-4DEE-B618-2BCBAA7419ED}" sibTransId="{1581FF0A-ABF7-4667-98AC-6417C69A99FE}"/>
    <dgm:cxn modelId="{B902DDC0-EA86-4F46-98AF-3BDFECE8A804}" srcId="{0E2B5A78-274D-4AB8-A6F2-F1D01087FD44}" destId="{12A32B13-552B-4E63-91DA-45CB33E51320}" srcOrd="1" destOrd="0" parTransId="{3527658B-6C6D-4D38-A2A1-6750EC906A19}" sibTransId="{2B3977C0-0073-4B6C-B39C-E7B487E46C13}"/>
    <dgm:cxn modelId="{215ADB22-191A-4E9F-920C-48364FA1C329}" type="presOf" srcId="{26C99368-617B-41B8-9C3D-9FF52058F19A}" destId="{35D52BE9-761D-4286-9D07-EF03F3674A18}" srcOrd="0" destOrd="0" presId="urn:microsoft.com/office/officeart/2005/8/layout/hProcess4"/>
    <dgm:cxn modelId="{143955F7-579F-4C08-AC67-EABAF557A4D3}" type="presOf" srcId="{C7807C02-82A2-4C88-AF4D-DF10607F2B6F}" destId="{ED4AF7B2-D463-431A-9766-F6E727E7A67F}" srcOrd="1" destOrd="0" presId="urn:microsoft.com/office/officeart/2005/8/layout/hProcess4"/>
    <dgm:cxn modelId="{4B178165-93BB-40BD-9433-5A18B4743CE1}" srcId="{FF045C53-781A-493A-A3B7-225DC93F72B3}" destId="{C81F1793-5D4A-41C4-8135-08D3A2E168C1}" srcOrd="2" destOrd="0" parTransId="{A3495D86-0722-47D0-841F-6E8C72D57AD7}" sibTransId="{E23688D9-1F03-4002-9C4F-F9EA75681296}"/>
    <dgm:cxn modelId="{8EDF7CEA-B696-4186-A0EA-9E5C4D692026}" srcId="{0E2B5A78-274D-4AB8-A6F2-F1D01087FD44}" destId="{12AFC5CC-14C8-47D1-89A8-04134517A826}" srcOrd="0" destOrd="0" parTransId="{64F6A358-D233-45E1-901E-1E8700CE555F}" sibTransId="{C6BAA870-5DBC-49AD-8BD3-990BFF4FC760}"/>
    <dgm:cxn modelId="{A26C586E-4CB7-44AE-A114-649A3DE30AF6}" type="presOf" srcId="{DA72C58F-7D12-4E72-9402-D916430A5E7F}" destId="{EB9F746A-8736-4C88-A591-C3397BA7C476}" srcOrd="0" destOrd="1" presId="urn:microsoft.com/office/officeart/2005/8/layout/hProcess4"/>
    <dgm:cxn modelId="{6919513E-72DE-460A-8FBC-1FA3323175BE}" type="presOf" srcId="{25D2F1B4-8E81-4277-B568-C4A893926026}" destId="{ED4AF7B2-D463-431A-9766-F6E727E7A67F}" srcOrd="1" destOrd="3" presId="urn:microsoft.com/office/officeart/2005/8/layout/hProcess4"/>
    <dgm:cxn modelId="{22B091F3-29FC-4160-A66E-CEEC75871FFF}" type="presOf" srcId="{A49021EC-ADBA-4A66-A64E-32A536A942AA}" destId="{B64E7968-008E-4A06-B254-7DA0BAACA98E}" srcOrd="1" destOrd="2" presId="urn:microsoft.com/office/officeart/2005/8/layout/hProcess4"/>
    <dgm:cxn modelId="{B3EA5C8A-41F1-4C34-8BAF-96C042187631}" type="presOf" srcId="{8FB307AE-463A-487B-90E6-A7ADE274FD2C}" destId="{4B018306-DF06-45B9-A29F-FD877F827035}" srcOrd="0" destOrd="0" presId="urn:microsoft.com/office/officeart/2005/8/layout/hProcess4"/>
    <dgm:cxn modelId="{235444C5-56D2-45D7-95FE-8EEC7A7DDFC8}" type="presOf" srcId="{AF38560C-8CD4-49FF-81FA-2AAEF749852D}" destId="{B5A3817A-1E44-48EC-92AE-171FD8B85F40}" srcOrd="1" destOrd="0" presId="urn:microsoft.com/office/officeart/2005/8/layout/hProcess4"/>
    <dgm:cxn modelId="{CC4D4527-BF18-43F5-8906-F76338AD24C4}" type="presOf" srcId="{34823692-4BD0-4D07-8626-B9BE7955E6BB}" destId="{8B54865D-48F6-494A-BC41-E5761A515F85}" srcOrd="0" destOrd="0" presId="urn:microsoft.com/office/officeart/2005/8/layout/hProcess4"/>
    <dgm:cxn modelId="{E4ADFFC4-E7AE-484B-9A80-2440616ADD0D}" srcId="{0E2B5A78-274D-4AB8-A6F2-F1D01087FD44}" destId="{A49021EC-ADBA-4A66-A64E-32A536A942AA}" srcOrd="2" destOrd="0" parTransId="{F9CAE583-1E06-4400-A3C7-4743D7F711BD}" sibTransId="{976D771C-65DD-47E1-A57D-355308EFBCFE}"/>
    <dgm:cxn modelId="{1CDDD306-A4AF-468B-9C6D-235826FF379C}" srcId="{FF045C53-781A-493A-A3B7-225DC93F72B3}" destId="{25D2F1B4-8E81-4277-B568-C4A893926026}" srcOrd="3" destOrd="0" parTransId="{2BCA02BF-19D3-45C3-A153-8AB75F877E98}" sibTransId="{0E449338-3FC3-43B6-BDF4-884EC86620F0}"/>
    <dgm:cxn modelId="{301DE938-E46F-4D78-A566-A8E3DCC835FE}" type="presOf" srcId="{84C9B491-8E55-40CE-B8B5-54B60D1A2416}" destId="{E56B1530-D7B7-436E-A670-1F03D779DFBE}" srcOrd="0" destOrd="0" presId="urn:microsoft.com/office/officeart/2005/8/layout/hProcess4"/>
    <dgm:cxn modelId="{5469BB5A-0950-407C-872D-FA34A4357E25}" type="presOf" srcId="{C81F1793-5D4A-41C4-8135-08D3A2E168C1}" destId="{EB9F746A-8736-4C88-A591-C3397BA7C476}" srcOrd="0" destOrd="2" presId="urn:microsoft.com/office/officeart/2005/8/layout/hProcess4"/>
    <dgm:cxn modelId="{28A690E9-6C69-4936-912D-F4C10324A4C2}" type="presOf" srcId="{4A56AABB-D4B3-4644-8C86-EAD8AE30216E}" destId="{8B54865D-48F6-494A-BC41-E5761A515F85}" srcOrd="0" destOrd="1" presId="urn:microsoft.com/office/officeart/2005/8/layout/hProcess4"/>
    <dgm:cxn modelId="{7E267CCA-448D-4BFD-A01C-64DFDC5C1A6A}" srcId="{DAB79E39-A7D6-4558-8536-B0263BBE0777}" destId="{F025DF1E-BBAA-46C2-813E-53EEC482C42E}" srcOrd="0" destOrd="0" parTransId="{E9F2E574-369C-417B-91C0-EB699F9FB3A1}" sibTransId="{84C9B491-8E55-40CE-B8B5-54B60D1A2416}"/>
    <dgm:cxn modelId="{0D54159B-3A17-47BF-9F52-0BF79086ED22}" type="presOf" srcId="{F025DF1E-BBAA-46C2-813E-53EEC482C42E}" destId="{C0475DBF-7026-436B-8474-0F388430D777}" srcOrd="0" destOrd="0" presId="urn:microsoft.com/office/officeart/2005/8/layout/hProcess4"/>
    <dgm:cxn modelId="{4DA7E57B-8330-48C1-B9BB-FD04E8C08025}" type="presOf" srcId="{6A7E2CFB-4FF7-4D68-8B5C-E0D9133DEE69}" destId="{7A7C41C0-032D-4691-8B91-91FF666F8CA7}" srcOrd="0" destOrd="1" presId="urn:microsoft.com/office/officeart/2005/8/layout/hProcess4"/>
    <dgm:cxn modelId="{A5ED4FC4-8E96-4EAE-AC14-50B3628CD617}" type="presOf" srcId="{12A32B13-552B-4E63-91DA-45CB33E51320}" destId="{B64E7968-008E-4A06-B254-7DA0BAACA98E}" srcOrd="1" destOrd="1" presId="urn:microsoft.com/office/officeart/2005/8/layout/hProcess4"/>
    <dgm:cxn modelId="{ACC50889-4139-40E9-92F3-A2AD8A717EE8}" type="presOf" srcId="{12AFC5CC-14C8-47D1-89A8-04134517A826}" destId="{EE56844D-6317-4721-823A-8B7F8FDB1997}" srcOrd="0" destOrd="0" presId="urn:microsoft.com/office/officeart/2005/8/layout/hProcess4"/>
    <dgm:cxn modelId="{CA8F121D-05E8-413C-8BBA-C923CE5B5F88}" type="presOf" srcId="{25D2F1B4-8E81-4277-B568-C4A893926026}" destId="{EB9F746A-8736-4C88-A591-C3397BA7C476}" srcOrd="0" destOrd="3" presId="urn:microsoft.com/office/officeart/2005/8/layout/hProcess4"/>
    <dgm:cxn modelId="{18D47865-CC6F-44B7-AF6C-654E8ECE14F0}" type="presOf" srcId="{6A7E2CFB-4FF7-4D68-8B5C-E0D9133DEE69}" destId="{B5A3817A-1E44-48EC-92AE-171FD8B85F40}" srcOrd="1" destOrd="1" presId="urn:microsoft.com/office/officeart/2005/8/layout/hProcess4"/>
    <dgm:cxn modelId="{86A15298-2951-4C01-BDE0-C2196A6C5F46}" type="presOf" srcId="{FF045C53-781A-493A-A3B7-225DC93F72B3}" destId="{D6AE37A7-F3FB-4317-8AF2-50969B319ABA}" srcOrd="0" destOrd="0" presId="urn:microsoft.com/office/officeart/2005/8/layout/hProcess4"/>
    <dgm:cxn modelId="{DDD84EA3-1F23-4CD1-BCDA-3EBF8E5A8052}" type="presOf" srcId="{AF38560C-8CD4-49FF-81FA-2AAEF749852D}" destId="{7A7C41C0-032D-4691-8B91-91FF666F8CA7}" srcOrd="0" destOrd="0" presId="urn:microsoft.com/office/officeart/2005/8/layout/hProcess4"/>
    <dgm:cxn modelId="{75CB47FC-8B3E-4BE6-9ACE-C6654F946304}" srcId="{DAB79E39-A7D6-4558-8536-B0263BBE0777}" destId="{FF045C53-781A-493A-A3B7-225DC93F72B3}" srcOrd="1" destOrd="0" parTransId="{1C1507C9-2F27-4978-A8E2-2EF8F18EA9FD}" sibTransId="{26C99368-617B-41B8-9C3D-9FF52058F19A}"/>
    <dgm:cxn modelId="{5BB89043-8A2C-4968-9CFD-79DADF1C30B1}" type="presOf" srcId="{57B389E6-29E2-49A8-9E30-388BFB9AA1EB}" destId="{AC75949A-2508-4A3F-A694-A9ADA5F375FA}" srcOrd="0" destOrd="0" presId="urn:microsoft.com/office/officeart/2005/8/layout/hProcess4"/>
    <dgm:cxn modelId="{1CA91431-49AB-4EFE-961F-7699184D4FC9}" type="presParOf" srcId="{923F99EA-7BB6-4865-AC71-365B4E1C5AE8}" destId="{6B00222F-F8B9-49E6-913A-6CE8FF1F9E55}" srcOrd="0" destOrd="0" presId="urn:microsoft.com/office/officeart/2005/8/layout/hProcess4"/>
    <dgm:cxn modelId="{588E2475-785F-4434-AFAE-D8D875E74C90}" type="presParOf" srcId="{923F99EA-7BB6-4865-AC71-365B4E1C5AE8}" destId="{E7FEA524-0544-41C8-B497-A6993E9CC3EB}" srcOrd="1" destOrd="0" presId="urn:microsoft.com/office/officeart/2005/8/layout/hProcess4"/>
    <dgm:cxn modelId="{F2CC96B8-DCC2-4D23-917D-9A9045AD69DA}" type="presParOf" srcId="{923F99EA-7BB6-4865-AC71-365B4E1C5AE8}" destId="{A4EBE910-B3EA-4E0F-A5AC-DAA9F842AFE5}" srcOrd="2" destOrd="0" presId="urn:microsoft.com/office/officeart/2005/8/layout/hProcess4"/>
    <dgm:cxn modelId="{294FEFC4-4361-4E4E-BBBA-448F65E6CFB1}" type="presParOf" srcId="{A4EBE910-B3EA-4E0F-A5AC-DAA9F842AFE5}" destId="{BEC80582-4485-4BDA-B66F-049490FC0552}" srcOrd="0" destOrd="0" presId="urn:microsoft.com/office/officeart/2005/8/layout/hProcess4"/>
    <dgm:cxn modelId="{CD6DC1DD-A0A4-48A6-92F6-B7A3C4FB03C9}" type="presParOf" srcId="{BEC80582-4485-4BDA-B66F-049490FC0552}" destId="{38097995-1D87-4F51-A271-2CA0C6FC13CC}" srcOrd="0" destOrd="0" presId="urn:microsoft.com/office/officeart/2005/8/layout/hProcess4"/>
    <dgm:cxn modelId="{7D301F1A-28AD-44EE-86F6-91CFB19B71A0}" type="presParOf" srcId="{BEC80582-4485-4BDA-B66F-049490FC0552}" destId="{7A7C41C0-032D-4691-8B91-91FF666F8CA7}" srcOrd="1" destOrd="0" presId="urn:microsoft.com/office/officeart/2005/8/layout/hProcess4"/>
    <dgm:cxn modelId="{32081826-DD82-4BDB-9F0F-9481E293DE1E}" type="presParOf" srcId="{BEC80582-4485-4BDA-B66F-049490FC0552}" destId="{B5A3817A-1E44-48EC-92AE-171FD8B85F40}" srcOrd="2" destOrd="0" presId="urn:microsoft.com/office/officeart/2005/8/layout/hProcess4"/>
    <dgm:cxn modelId="{A1E271F1-FB43-479E-9D97-8B590DB8F7C4}" type="presParOf" srcId="{BEC80582-4485-4BDA-B66F-049490FC0552}" destId="{C0475DBF-7026-436B-8474-0F388430D777}" srcOrd="3" destOrd="0" presId="urn:microsoft.com/office/officeart/2005/8/layout/hProcess4"/>
    <dgm:cxn modelId="{4AC82D51-32AD-45C7-B576-79D28645D429}" type="presParOf" srcId="{BEC80582-4485-4BDA-B66F-049490FC0552}" destId="{8E9FBB1C-554E-4ECC-B244-97F02E781D88}" srcOrd="4" destOrd="0" presId="urn:microsoft.com/office/officeart/2005/8/layout/hProcess4"/>
    <dgm:cxn modelId="{3F923260-74CB-4AA7-B0E7-259875AD27CD}" type="presParOf" srcId="{A4EBE910-B3EA-4E0F-A5AC-DAA9F842AFE5}" destId="{E56B1530-D7B7-436E-A670-1F03D779DFBE}" srcOrd="1" destOrd="0" presId="urn:microsoft.com/office/officeart/2005/8/layout/hProcess4"/>
    <dgm:cxn modelId="{DE512861-2681-465A-BA0D-695B76B3F67E}" type="presParOf" srcId="{A4EBE910-B3EA-4E0F-A5AC-DAA9F842AFE5}" destId="{3554B023-3589-4D0D-BB72-DBDA5B8B9C64}" srcOrd="2" destOrd="0" presId="urn:microsoft.com/office/officeart/2005/8/layout/hProcess4"/>
    <dgm:cxn modelId="{EA39C5C7-D45C-4BE4-AC3F-FFB7EBCACEE4}" type="presParOf" srcId="{3554B023-3589-4D0D-BB72-DBDA5B8B9C64}" destId="{C627BA5D-5973-458F-84C8-6CFC0FC9CD52}" srcOrd="0" destOrd="0" presId="urn:microsoft.com/office/officeart/2005/8/layout/hProcess4"/>
    <dgm:cxn modelId="{01AB607F-4254-4E36-80E2-C8F3AFDC4BC9}" type="presParOf" srcId="{3554B023-3589-4D0D-BB72-DBDA5B8B9C64}" destId="{EB9F746A-8736-4C88-A591-C3397BA7C476}" srcOrd="1" destOrd="0" presId="urn:microsoft.com/office/officeart/2005/8/layout/hProcess4"/>
    <dgm:cxn modelId="{7B06C12E-48D9-423E-8E49-336AFD316A20}" type="presParOf" srcId="{3554B023-3589-4D0D-BB72-DBDA5B8B9C64}" destId="{ED4AF7B2-D463-431A-9766-F6E727E7A67F}" srcOrd="2" destOrd="0" presId="urn:microsoft.com/office/officeart/2005/8/layout/hProcess4"/>
    <dgm:cxn modelId="{5E871BD5-6F30-44E2-8510-ADDAE8CE151E}" type="presParOf" srcId="{3554B023-3589-4D0D-BB72-DBDA5B8B9C64}" destId="{D6AE37A7-F3FB-4317-8AF2-50969B319ABA}" srcOrd="3" destOrd="0" presId="urn:microsoft.com/office/officeart/2005/8/layout/hProcess4"/>
    <dgm:cxn modelId="{54CBC820-92FF-4565-8E64-33E6E6D72343}" type="presParOf" srcId="{3554B023-3589-4D0D-BB72-DBDA5B8B9C64}" destId="{6904A0EB-5E80-4C58-873E-EAAD782D9BB0}" srcOrd="4" destOrd="0" presId="urn:microsoft.com/office/officeart/2005/8/layout/hProcess4"/>
    <dgm:cxn modelId="{DE299016-33AE-488B-9193-BA419CF8D9F4}" type="presParOf" srcId="{A4EBE910-B3EA-4E0F-A5AC-DAA9F842AFE5}" destId="{35D52BE9-761D-4286-9D07-EF03F3674A18}" srcOrd="3" destOrd="0" presId="urn:microsoft.com/office/officeart/2005/8/layout/hProcess4"/>
    <dgm:cxn modelId="{9140B290-FC6B-4B02-9E5F-9C312A6F1A11}" type="presParOf" srcId="{A4EBE910-B3EA-4E0F-A5AC-DAA9F842AFE5}" destId="{9788EC93-0928-4AD7-A573-B2D7B11E8FAA}" srcOrd="4" destOrd="0" presId="urn:microsoft.com/office/officeart/2005/8/layout/hProcess4"/>
    <dgm:cxn modelId="{A9DE4CFD-27F9-424C-96ED-748F8AB53697}" type="presParOf" srcId="{9788EC93-0928-4AD7-A573-B2D7B11E8FAA}" destId="{0F66AC2D-364D-45EB-B4C2-E382FD097D4C}" srcOrd="0" destOrd="0" presId="urn:microsoft.com/office/officeart/2005/8/layout/hProcess4"/>
    <dgm:cxn modelId="{A3D9DC4C-E724-4587-9093-B1C0C1A872CD}" type="presParOf" srcId="{9788EC93-0928-4AD7-A573-B2D7B11E8FAA}" destId="{8B54865D-48F6-494A-BC41-E5761A515F85}" srcOrd="1" destOrd="0" presId="urn:microsoft.com/office/officeart/2005/8/layout/hProcess4"/>
    <dgm:cxn modelId="{1AEC7F85-8511-4D03-A64B-D3C2AD686B34}" type="presParOf" srcId="{9788EC93-0928-4AD7-A573-B2D7B11E8FAA}" destId="{DFEE0276-0A45-4DE8-82F2-31F63DFAD0C2}" srcOrd="2" destOrd="0" presId="urn:microsoft.com/office/officeart/2005/8/layout/hProcess4"/>
    <dgm:cxn modelId="{45768FE1-429A-4DFE-8E68-A3D03B05639F}" type="presParOf" srcId="{9788EC93-0928-4AD7-A573-B2D7B11E8FAA}" destId="{AC75949A-2508-4A3F-A694-A9ADA5F375FA}" srcOrd="3" destOrd="0" presId="urn:microsoft.com/office/officeart/2005/8/layout/hProcess4"/>
    <dgm:cxn modelId="{C78568B5-FAD8-4A72-8FED-AFE39B101600}" type="presParOf" srcId="{9788EC93-0928-4AD7-A573-B2D7B11E8FAA}" destId="{A9B6711D-6F1F-4BCC-B916-F6BC3B86D900}" srcOrd="4" destOrd="0" presId="urn:microsoft.com/office/officeart/2005/8/layout/hProcess4"/>
    <dgm:cxn modelId="{8F6A9240-F62C-4BC4-9E00-172B4DDDCC4C}" type="presParOf" srcId="{A4EBE910-B3EA-4E0F-A5AC-DAA9F842AFE5}" destId="{4B018306-DF06-45B9-A29F-FD877F827035}" srcOrd="5" destOrd="0" presId="urn:microsoft.com/office/officeart/2005/8/layout/hProcess4"/>
    <dgm:cxn modelId="{B2EA41D2-0722-4700-9818-79F493FDBA9C}" type="presParOf" srcId="{A4EBE910-B3EA-4E0F-A5AC-DAA9F842AFE5}" destId="{86CD7DC0-2F13-45BD-93E2-750592BB9375}" srcOrd="6" destOrd="0" presId="urn:microsoft.com/office/officeart/2005/8/layout/hProcess4"/>
    <dgm:cxn modelId="{3A0D985C-B662-4A4A-8FFC-12DAEB57FA9D}" type="presParOf" srcId="{86CD7DC0-2F13-45BD-93E2-750592BB9375}" destId="{24D112D6-97B6-48E6-A93E-9C2752B13F1A}" srcOrd="0" destOrd="0" presId="urn:microsoft.com/office/officeart/2005/8/layout/hProcess4"/>
    <dgm:cxn modelId="{0A4E49FD-9143-45AE-8FF2-01F9A19003CF}" type="presParOf" srcId="{86CD7DC0-2F13-45BD-93E2-750592BB9375}" destId="{EE56844D-6317-4721-823A-8B7F8FDB1997}" srcOrd="1" destOrd="0" presId="urn:microsoft.com/office/officeart/2005/8/layout/hProcess4"/>
    <dgm:cxn modelId="{F5DF94B2-4356-4B6E-8EC5-83992246C585}" type="presParOf" srcId="{86CD7DC0-2F13-45BD-93E2-750592BB9375}" destId="{B64E7968-008E-4A06-B254-7DA0BAACA98E}" srcOrd="2" destOrd="0" presId="urn:microsoft.com/office/officeart/2005/8/layout/hProcess4"/>
    <dgm:cxn modelId="{5D9E6463-F9F2-46A4-973B-3CBC1CC0C2EE}" type="presParOf" srcId="{86CD7DC0-2F13-45BD-93E2-750592BB9375}" destId="{90391BA6-7953-46DE-B1D5-8421FE0835C1}" srcOrd="3" destOrd="0" presId="urn:microsoft.com/office/officeart/2005/8/layout/hProcess4"/>
    <dgm:cxn modelId="{855D37E0-A870-40EF-9D3C-AE1BB4D51275}" type="presParOf" srcId="{86CD7DC0-2F13-45BD-93E2-750592BB9375}" destId="{8773206C-9C7E-4AF8-AB5A-D4FE41DFE8A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B16EE9-FCA7-4075-96D7-E9B1385AFB40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2423678-4A16-451C-BC0A-9402F21730D2}">
      <dgm:prSet phldrT="[Text]"/>
      <dgm:spPr/>
      <dgm:t>
        <a:bodyPr/>
        <a:lstStyle/>
        <a:p>
          <a:r>
            <a:rPr lang="en-US" b="1" dirty="0"/>
            <a:t>Client</a:t>
          </a:r>
          <a:r>
            <a:rPr lang="en-US" dirty="0"/>
            <a:t>: AngularJS</a:t>
          </a:r>
        </a:p>
      </dgm:t>
    </dgm:pt>
    <dgm:pt modelId="{F5E33ED0-768F-4635-AD5D-586892325F5D}" type="parTrans" cxnId="{51B76349-5712-4B36-8226-5E8FE6DB800D}">
      <dgm:prSet/>
      <dgm:spPr/>
      <dgm:t>
        <a:bodyPr/>
        <a:lstStyle/>
        <a:p>
          <a:endParaRPr lang="en-US"/>
        </a:p>
      </dgm:t>
    </dgm:pt>
    <dgm:pt modelId="{713B761A-AD2E-4982-9524-818DFF607CD2}" type="sibTrans" cxnId="{51B76349-5712-4B36-8226-5E8FE6DB800D}">
      <dgm:prSet/>
      <dgm:spPr/>
      <dgm:t>
        <a:bodyPr/>
        <a:lstStyle/>
        <a:p>
          <a:endParaRPr lang="en-US"/>
        </a:p>
      </dgm:t>
    </dgm:pt>
    <dgm:pt modelId="{A673ADF5-8E2B-4E75-92B7-ACEEF3C1E98A}">
      <dgm:prSet/>
      <dgm:spPr/>
      <dgm:t>
        <a:bodyPr/>
        <a:lstStyle/>
        <a:p>
          <a:r>
            <a:rPr lang="en-US" b="1" dirty="0"/>
            <a:t>Server</a:t>
          </a:r>
          <a:r>
            <a:rPr lang="en-US" dirty="0"/>
            <a:t>: Node.js with Express.js framework</a:t>
          </a:r>
        </a:p>
      </dgm:t>
    </dgm:pt>
    <dgm:pt modelId="{C9A52681-A86E-4C0D-9958-437546FE50D8}" type="parTrans" cxnId="{C4468440-D5E4-4C99-A2B6-3B7574D224D7}">
      <dgm:prSet/>
      <dgm:spPr/>
      <dgm:t>
        <a:bodyPr/>
        <a:lstStyle/>
        <a:p>
          <a:endParaRPr lang="en-US"/>
        </a:p>
      </dgm:t>
    </dgm:pt>
    <dgm:pt modelId="{B90026AA-79FA-40A9-A043-2CBB036D5249}" type="sibTrans" cxnId="{C4468440-D5E4-4C99-A2B6-3B7574D224D7}">
      <dgm:prSet/>
      <dgm:spPr/>
      <dgm:t>
        <a:bodyPr/>
        <a:lstStyle/>
        <a:p>
          <a:endParaRPr lang="en-US"/>
        </a:p>
      </dgm:t>
    </dgm:pt>
    <dgm:pt modelId="{C8D27325-465C-4097-A6EE-F7F884DD5988}">
      <dgm:prSet/>
      <dgm:spPr/>
      <dgm:t>
        <a:bodyPr/>
        <a:lstStyle/>
        <a:p>
          <a:r>
            <a:rPr lang="en-US" b="1"/>
            <a:t>Data</a:t>
          </a:r>
          <a:r>
            <a:rPr lang="en-US"/>
            <a:t>: MongoDB with Mongoose ODM</a:t>
          </a:r>
        </a:p>
      </dgm:t>
    </dgm:pt>
    <dgm:pt modelId="{91AB7D82-12EE-4E6F-BCE4-683018595050}" type="parTrans" cxnId="{4849179A-67FF-4E27-8EA6-F69C816A60F0}">
      <dgm:prSet/>
      <dgm:spPr/>
      <dgm:t>
        <a:bodyPr/>
        <a:lstStyle/>
        <a:p>
          <a:endParaRPr lang="en-US"/>
        </a:p>
      </dgm:t>
    </dgm:pt>
    <dgm:pt modelId="{7413F436-8C87-46FD-BA64-0F85C16C1699}" type="sibTrans" cxnId="{4849179A-67FF-4E27-8EA6-F69C816A60F0}">
      <dgm:prSet/>
      <dgm:spPr/>
      <dgm:t>
        <a:bodyPr/>
        <a:lstStyle/>
        <a:p>
          <a:endParaRPr lang="en-US"/>
        </a:p>
      </dgm:t>
    </dgm:pt>
    <dgm:pt modelId="{CB0882BD-E74C-44C0-BE80-4DCCD02D8771}" type="pres">
      <dgm:prSet presAssocID="{C3B16EE9-FCA7-4075-96D7-E9B1385AFB40}" presName="linear" presStyleCnt="0">
        <dgm:presLayoutVars>
          <dgm:animLvl val="lvl"/>
          <dgm:resizeHandles val="exact"/>
        </dgm:presLayoutVars>
      </dgm:prSet>
      <dgm:spPr/>
    </dgm:pt>
    <dgm:pt modelId="{511A7A54-EAE8-4562-8BF9-5FD0179D6FBD}" type="pres">
      <dgm:prSet presAssocID="{A2423678-4A16-451C-BC0A-9402F21730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CF5A5C8-A189-4A2C-9B4E-F9AA988BE4AB}" type="pres">
      <dgm:prSet presAssocID="{713B761A-AD2E-4982-9524-818DFF607CD2}" presName="spacer" presStyleCnt="0"/>
      <dgm:spPr/>
    </dgm:pt>
    <dgm:pt modelId="{2A0BA30F-5051-47EB-8C38-CC09643241BB}" type="pres">
      <dgm:prSet presAssocID="{A673ADF5-8E2B-4E75-92B7-ACEEF3C1E9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1218BC-913D-4317-AF48-34D176EFD915}" type="pres">
      <dgm:prSet presAssocID="{B90026AA-79FA-40A9-A043-2CBB036D5249}" presName="spacer" presStyleCnt="0"/>
      <dgm:spPr/>
    </dgm:pt>
    <dgm:pt modelId="{BA576688-CB3D-4196-B4B8-4B9592B59F6F}" type="pres">
      <dgm:prSet presAssocID="{C8D27325-465C-4097-A6EE-F7F884DD59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1B76349-5712-4B36-8226-5E8FE6DB800D}" srcId="{C3B16EE9-FCA7-4075-96D7-E9B1385AFB40}" destId="{A2423678-4A16-451C-BC0A-9402F21730D2}" srcOrd="0" destOrd="0" parTransId="{F5E33ED0-768F-4635-AD5D-586892325F5D}" sibTransId="{713B761A-AD2E-4982-9524-818DFF607CD2}"/>
    <dgm:cxn modelId="{0D3AEC52-E0AC-4D72-9A3C-C87A288329E6}" type="presOf" srcId="{C3B16EE9-FCA7-4075-96D7-E9B1385AFB40}" destId="{CB0882BD-E74C-44C0-BE80-4DCCD02D8771}" srcOrd="0" destOrd="0" presId="urn:microsoft.com/office/officeart/2005/8/layout/vList2"/>
    <dgm:cxn modelId="{A532DAAB-9BC5-4E60-A5A3-31D27F336785}" type="presOf" srcId="{A2423678-4A16-451C-BC0A-9402F21730D2}" destId="{511A7A54-EAE8-4562-8BF9-5FD0179D6FBD}" srcOrd="0" destOrd="0" presId="urn:microsoft.com/office/officeart/2005/8/layout/vList2"/>
    <dgm:cxn modelId="{AD31F79D-9649-4762-8929-51CC8F6F8123}" type="presOf" srcId="{A673ADF5-8E2B-4E75-92B7-ACEEF3C1E98A}" destId="{2A0BA30F-5051-47EB-8C38-CC09643241BB}" srcOrd="0" destOrd="0" presId="urn:microsoft.com/office/officeart/2005/8/layout/vList2"/>
    <dgm:cxn modelId="{A6D66DE0-1B2C-42C1-9A6B-BA3DD31C0408}" type="presOf" srcId="{C8D27325-465C-4097-A6EE-F7F884DD5988}" destId="{BA576688-CB3D-4196-B4B8-4B9592B59F6F}" srcOrd="0" destOrd="0" presId="urn:microsoft.com/office/officeart/2005/8/layout/vList2"/>
    <dgm:cxn modelId="{4849179A-67FF-4E27-8EA6-F69C816A60F0}" srcId="{C3B16EE9-FCA7-4075-96D7-E9B1385AFB40}" destId="{C8D27325-465C-4097-A6EE-F7F884DD5988}" srcOrd="2" destOrd="0" parTransId="{91AB7D82-12EE-4E6F-BCE4-683018595050}" sibTransId="{7413F436-8C87-46FD-BA64-0F85C16C1699}"/>
    <dgm:cxn modelId="{C4468440-D5E4-4C99-A2B6-3B7574D224D7}" srcId="{C3B16EE9-FCA7-4075-96D7-E9B1385AFB40}" destId="{A673ADF5-8E2B-4E75-92B7-ACEEF3C1E98A}" srcOrd="1" destOrd="0" parTransId="{C9A52681-A86E-4C0D-9958-437546FE50D8}" sibTransId="{B90026AA-79FA-40A9-A043-2CBB036D5249}"/>
    <dgm:cxn modelId="{62449F39-A0AF-4EB1-8519-8D60FECAFBBB}" type="presParOf" srcId="{CB0882BD-E74C-44C0-BE80-4DCCD02D8771}" destId="{511A7A54-EAE8-4562-8BF9-5FD0179D6FBD}" srcOrd="0" destOrd="0" presId="urn:microsoft.com/office/officeart/2005/8/layout/vList2"/>
    <dgm:cxn modelId="{F300CA4D-5BE0-4C52-9820-F1C09F081C73}" type="presParOf" srcId="{CB0882BD-E74C-44C0-BE80-4DCCD02D8771}" destId="{2CF5A5C8-A189-4A2C-9B4E-F9AA988BE4AB}" srcOrd="1" destOrd="0" presId="urn:microsoft.com/office/officeart/2005/8/layout/vList2"/>
    <dgm:cxn modelId="{D95ABF65-A7C9-4ED2-B2C3-0CFF3751DCBB}" type="presParOf" srcId="{CB0882BD-E74C-44C0-BE80-4DCCD02D8771}" destId="{2A0BA30F-5051-47EB-8C38-CC09643241BB}" srcOrd="2" destOrd="0" presId="urn:microsoft.com/office/officeart/2005/8/layout/vList2"/>
    <dgm:cxn modelId="{DD873D0B-B656-42E1-9626-B4BDF06FC40C}" type="presParOf" srcId="{CB0882BD-E74C-44C0-BE80-4DCCD02D8771}" destId="{531218BC-913D-4317-AF48-34D176EFD915}" srcOrd="3" destOrd="0" presId="urn:microsoft.com/office/officeart/2005/8/layout/vList2"/>
    <dgm:cxn modelId="{A60A06A4-EDD6-45A0-9356-FD7D6C67061C}" type="presParOf" srcId="{CB0882BD-E74C-44C0-BE80-4DCCD02D8771}" destId="{BA576688-CB3D-4196-B4B8-4B9592B59F6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41187-8773-46BC-8EC7-EAE7056A1C4C}" type="doc">
      <dgm:prSet loTypeId="urn:diagrams.loki3.com/Bracket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6B3B183-CAC1-41D6-A545-21EDBCEABECE}">
      <dgm:prSet phldrT="[Text]"/>
      <dgm:spPr/>
      <dgm:t>
        <a:bodyPr/>
        <a:lstStyle/>
        <a:p>
          <a:r>
            <a:rPr lang="en-US" dirty="0"/>
            <a:t>Generate recommendation</a:t>
          </a:r>
        </a:p>
      </dgm:t>
    </dgm:pt>
    <dgm:pt modelId="{EFCF9EF5-281A-4176-A3C1-9E28EC31BF0F}" type="parTrans" cxnId="{92DE4706-5708-4364-9DA8-DC6B6302C2A8}">
      <dgm:prSet/>
      <dgm:spPr/>
      <dgm:t>
        <a:bodyPr/>
        <a:lstStyle/>
        <a:p>
          <a:endParaRPr lang="en-US"/>
        </a:p>
      </dgm:t>
    </dgm:pt>
    <dgm:pt modelId="{2E52A483-4594-4318-BB7D-61219A370C69}" type="sibTrans" cxnId="{92DE4706-5708-4364-9DA8-DC6B6302C2A8}">
      <dgm:prSet/>
      <dgm:spPr/>
      <dgm:t>
        <a:bodyPr/>
        <a:lstStyle/>
        <a:p>
          <a:endParaRPr lang="en-US"/>
        </a:p>
      </dgm:t>
    </dgm:pt>
    <dgm:pt modelId="{119CB62A-E1E0-41C7-88F4-D4E539B4297B}">
      <dgm:prSet phldrT="[Text]"/>
      <dgm:spPr/>
      <dgm:t>
        <a:bodyPr/>
        <a:lstStyle/>
        <a:p>
          <a:r>
            <a:rPr lang="en-US" b="0" i="0" u="none" dirty="0"/>
            <a:t>View </a:t>
          </a:r>
          <a:r>
            <a:rPr lang="en-US" b="0" i="0" u="none" baseline="0" dirty="0"/>
            <a:t>wish list</a:t>
          </a:r>
          <a:endParaRPr lang="en-US" b="0" dirty="0"/>
        </a:p>
      </dgm:t>
    </dgm:pt>
    <dgm:pt modelId="{5BC97CD1-FBC1-496C-8A07-6812A53A6124}" type="parTrans" cxnId="{1C77778B-14CE-4A7A-8631-DB77D6EB1C3A}">
      <dgm:prSet/>
      <dgm:spPr/>
      <dgm:t>
        <a:bodyPr/>
        <a:lstStyle/>
        <a:p>
          <a:endParaRPr lang="en-US"/>
        </a:p>
      </dgm:t>
    </dgm:pt>
    <dgm:pt modelId="{7A7C18A1-C333-4125-9966-4A2C1D531756}" type="sibTrans" cxnId="{1C77778B-14CE-4A7A-8631-DB77D6EB1C3A}">
      <dgm:prSet/>
      <dgm:spPr/>
      <dgm:t>
        <a:bodyPr/>
        <a:lstStyle/>
        <a:p>
          <a:endParaRPr lang="en-US"/>
        </a:p>
      </dgm:t>
    </dgm:pt>
    <dgm:pt modelId="{D0AF750D-E14F-483D-9ADF-9ED592AE0018}">
      <dgm:prSet/>
      <dgm:spPr/>
      <dgm:t>
        <a:bodyPr/>
        <a:lstStyle/>
        <a:p>
          <a:r>
            <a:rPr lang="en-US" b="0" i="0" u="none" dirty="0"/>
            <a:t>Create account</a:t>
          </a:r>
        </a:p>
      </dgm:t>
    </dgm:pt>
    <dgm:pt modelId="{1ACFECE0-D83D-41B0-93F9-47F519F49B9B}" type="parTrans" cxnId="{BB7315FC-71E6-49E2-A8D9-9DE1D1BDB750}">
      <dgm:prSet/>
      <dgm:spPr/>
      <dgm:t>
        <a:bodyPr/>
        <a:lstStyle/>
        <a:p>
          <a:endParaRPr lang="en-US"/>
        </a:p>
      </dgm:t>
    </dgm:pt>
    <dgm:pt modelId="{A84AE830-F4C5-45CF-AB65-8412AF59F839}" type="sibTrans" cxnId="{BB7315FC-71E6-49E2-A8D9-9DE1D1BDB750}">
      <dgm:prSet/>
      <dgm:spPr/>
      <dgm:t>
        <a:bodyPr/>
        <a:lstStyle/>
        <a:p>
          <a:endParaRPr lang="en-US"/>
        </a:p>
      </dgm:t>
    </dgm:pt>
    <dgm:pt modelId="{2AFCAACB-5294-45DE-A7C0-CAD201F6D028}">
      <dgm:prSet/>
      <dgm:spPr/>
      <dgm:t>
        <a:bodyPr/>
        <a:lstStyle/>
        <a:p>
          <a:r>
            <a:rPr lang="en-US" b="0" i="0" u="none" dirty="0"/>
            <a:t>Use Facebook</a:t>
          </a:r>
        </a:p>
      </dgm:t>
    </dgm:pt>
    <dgm:pt modelId="{ECC6EF93-859C-4CBB-B064-F50079479C53}" type="parTrans" cxnId="{A5705BD1-0789-48BE-8393-6936B02F5EEA}">
      <dgm:prSet/>
      <dgm:spPr/>
      <dgm:t>
        <a:bodyPr/>
        <a:lstStyle/>
        <a:p>
          <a:endParaRPr lang="en-US"/>
        </a:p>
      </dgm:t>
    </dgm:pt>
    <dgm:pt modelId="{81DCA2CC-42E7-4C24-8596-67FD6A9B4172}" type="sibTrans" cxnId="{A5705BD1-0789-48BE-8393-6936B02F5EEA}">
      <dgm:prSet/>
      <dgm:spPr/>
      <dgm:t>
        <a:bodyPr/>
        <a:lstStyle/>
        <a:p>
          <a:endParaRPr lang="en-US"/>
        </a:p>
      </dgm:t>
    </dgm:pt>
    <dgm:pt modelId="{C678BBEE-86E7-4988-9B05-E0216AD139F4}">
      <dgm:prSet/>
      <dgm:spPr/>
      <dgm:t>
        <a:bodyPr/>
        <a:lstStyle/>
        <a:p>
          <a:r>
            <a:rPr lang="en-US" b="0" i="0" u="none" dirty="0"/>
            <a:t>Invalid information</a:t>
          </a:r>
        </a:p>
      </dgm:t>
    </dgm:pt>
    <dgm:pt modelId="{BE075990-9430-45BA-8545-B86A0F46DB63}" type="parTrans" cxnId="{8AD0071F-060B-4927-8E1B-0CEBD31CE9CD}">
      <dgm:prSet/>
      <dgm:spPr/>
      <dgm:t>
        <a:bodyPr/>
        <a:lstStyle/>
        <a:p>
          <a:endParaRPr lang="en-US"/>
        </a:p>
      </dgm:t>
    </dgm:pt>
    <dgm:pt modelId="{6AE31C0F-227A-4A4C-A865-22DE31B274F0}" type="sibTrans" cxnId="{8AD0071F-060B-4927-8E1B-0CEBD31CE9CD}">
      <dgm:prSet/>
      <dgm:spPr/>
      <dgm:t>
        <a:bodyPr/>
        <a:lstStyle/>
        <a:p>
          <a:endParaRPr lang="en-US"/>
        </a:p>
      </dgm:t>
    </dgm:pt>
    <dgm:pt modelId="{736D4F2E-3C84-48C2-AF5F-14C2F6891BCC}">
      <dgm:prSet/>
      <dgm:spPr/>
      <dgm:t>
        <a:bodyPr/>
        <a:lstStyle/>
        <a:p>
          <a:r>
            <a:rPr lang="en-US" b="0" i="0" u="none" dirty="0"/>
            <a:t>Create Food Mood</a:t>
          </a:r>
        </a:p>
      </dgm:t>
    </dgm:pt>
    <dgm:pt modelId="{97B3D256-CE9A-4A71-9D52-370711F27415}" type="parTrans" cxnId="{685DD7AD-71FA-4A6B-AEF1-9CBF2C0FA5AA}">
      <dgm:prSet/>
      <dgm:spPr/>
      <dgm:t>
        <a:bodyPr/>
        <a:lstStyle/>
        <a:p>
          <a:endParaRPr lang="en-US"/>
        </a:p>
      </dgm:t>
    </dgm:pt>
    <dgm:pt modelId="{697EE766-8E69-4F49-A3E7-34A23F4385EB}" type="sibTrans" cxnId="{685DD7AD-71FA-4A6B-AEF1-9CBF2C0FA5AA}">
      <dgm:prSet/>
      <dgm:spPr/>
      <dgm:t>
        <a:bodyPr/>
        <a:lstStyle/>
        <a:p>
          <a:endParaRPr lang="en-US"/>
        </a:p>
      </dgm:t>
    </dgm:pt>
    <dgm:pt modelId="{F7997DED-5275-4B7F-AF02-595C0F8601B9}">
      <dgm:prSet/>
      <dgm:spPr/>
      <dgm:t>
        <a:bodyPr/>
        <a:lstStyle/>
        <a:p>
          <a:r>
            <a:rPr lang="en-US" b="0" i="0" u="none" dirty="0"/>
            <a:t>Remove from restaurant</a:t>
          </a:r>
        </a:p>
      </dgm:t>
    </dgm:pt>
    <dgm:pt modelId="{3654746A-7784-4804-8E5D-01804FE7473F}" type="parTrans" cxnId="{474C149F-984C-40EC-976E-2FA397D32B0E}">
      <dgm:prSet/>
      <dgm:spPr/>
      <dgm:t>
        <a:bodyPr/>
        <a:lstStyle/>
        <a:p>
          <a:endParaRPr lang="en-US"/>
        </a:p>
      </dgm:t>
    </dgm:pt>
    <dgm:pt modelId="{BE12F2CD-7988-4FBE-BB70-0D69F650FEAB}" type="sibTrans" cxnId="{474C149F-984C-40EC-976E-2FA397D32B0E}">
      <dgm:prSet/>
      <dgm:spPr/>
      <dgm:t>
        <a:bodyPr/>
        <a:lstStyle/>
        <a:p>
          <a:endParaRPr lang="en-US"/>
        </a:p>
      </dgm:t>
    </dgm:pt>
    <dgm:pt modelId="{0A2A1372-6B01-49CE-8053-1B7139FE5FF9}">
      <dgm:prSet phldrT="[Text]"/>
      <dgm:spPr/>
      <dgm:t>
        <a:bodyPr/>
        <a:lstStyle/>
        <a:p>
          <a:r>
            <a:rPr lang="en-US" dirty="0"/>
            <a:t>Log In</a:t>
          </a:r>
        </a:p>
      </dgm:t>
    </dgm:pt>
    <dgm:pt modelId="{FEBD88F3-EE08-43BC-AFB0-85786693B6AE}" type="sibTrans" cxnId="{F9945E7F-2E62-4695-B543-6493FF549549}">
      <dgm:prSet/>
      <dgm:spPr/>
      <dgm:t>
        <a:bodyPr/>
        <a:lstStyle/>
        <a:p>
          <a:endParaRPr lang="en-US"/>
        </a:p>
      </dgm:t>
    </dgm:pt>
    <dgm:pt modelId="{DAAB1FE9-B426-4DCA-92EC-5D8E58C08B4F}" type="parTrans" cxnId="{F9945E7F-2E62-4695-B543-6493FF549549}">
      <dgm:prSet/>
      <dgm:spPr/>
      <dgm:t>
        <a:bodyPr/>
        <a:lstStyle/>
        <a:p>
          <a:endParaRPr lang="en-US"/>
        </a:p>
      </dgm:t>
    </dgm:pt>
    <dgm:pt modelId="{D847F8D5-041B-4A25-91E1-F79CD45B59B6}">
      <dgm:prSet/>
      <dgm:spPr/>
      <dgm:t>
        <a:bodyPr/>
        <a:lstStyle/>
        <a:p>
          <a:r>
            <a:rPr lang="en-US" b="0" i="0" u="none" dirty="0"/>
            <a:t>Incomplete entry</a:t>
          </a:r>
        </a:p>
      </dgm:t>
    </dgm:pt>
    <dgm:pt modelId="{7EE836CC-E9C9-477D-8BF1-A857FB8020A8}" type="parTrans" cxnId="{035DF87B-83FA-4BD9-B363-CF781826AE81}">
      <dgm:prSet/>
      <dgm:spPr/>
      <dgm:t>
        <a:bodyPr/>
        <a:lstStyle/>
        <a:p>
          <a:endParaRPr lang="en-US"/>
        </a:p>
      </dgm:t>
    </dgm:pt>
    <dgm:pt modelId="{3814A778-CE6E-4EAB-B4B0-4DC1F9C7305E}" type="sibTrans" cxnId="{035DF87B-83FA-4BD9-B363-CF781826AE81}">
      <dgm:prSet/>
      <dgm:spPr/>
      <dgm:t>
        <a:bodyPr/>
        <a:lstStyle/>
        <a:p>
          <a:endParaRPr lang="en-US"/>
        </a:p>
      </dgm:t>
    </dgm:pt>
    <dgm:pt modelId="{DBE7745B-DD0A-49DB-925B-82111807B47B}">
      <dgm:prSet phldrT="[Text]"/>
      <dgm:spPr/>
      <dgm:t>
        <a:bodyPr/>
        <a:lstStyle/>
        <a:p>
          <a:r>
            <a:rPr lang="en-US" dirty="0"/>
            <a:t>Next</a:t>
          </a:r>
        </a:p>
      </dgm:t>
    </dgm:pt>
    <dgm:pt modelId="{9A3AA523-7C12-4FA2-A1FC-495EDE1406DC}" type="parTrans" cxnId="{3F519835-6688-4455-86D6-CC1F20A8D7E9}">
      <dgm:prSet/>
      <dgm:spPr/>
      <dgm:t>
        <a:bodyPr/>
        <a:lstStyle/>
        <a:p>
          <a:endParaRPr lang="en-US"/>
        </a:p>
      </dgm:t>
    </dgm:pt>
    <dgm:pt modelId="{FBC67A48-4DD7-42D3-91D1-0495F980BB6F}" type="sibTrans" cxnId="{3F519835-6688-4455-86D6-CC1F20A8D7E9}">
      <dgm:prSet/>
      <dgm:spPr/>
      <dgm:t>
        <a:bodyPr/>
        <a:lstStyle/>
        <a:p>
          <a:endParaRPr lang="en-US"/>
        </a:p>
      </dgm:t>
    </dgm:pt>
    <dgm:pt modelId="{41AAA018-2BFA-4EFC-9EA2-BCCA69A95794}">
      <dgm:prSet phldrT="[Text]"/>
      <dgm:spPr/>
      <dgm:t>
        <a:bodyPr/>
        <a:lstStyle/>
        <a:p>
          <a:r>
            <a:rPr lang="en-US" dirty="0"/>
            <a:t>Save to wish list</a:t>
          </a:r>
        </a:p>
      </dgm:t>
    </dgm:pt>
    <dgm:pt modelId="{E573CD4D-EF61-4685-A2EF-01FFB9354513}" type="parTrans" cxnId="{C0D21196-3252-4A79-9159-01D1337EEB51}">
      <dgm:prSet/>
      <dgm:spPr/>
      <dgm:t>
        <a:bodyPr/>
        <a:lstStyle/>
        <a:p>
          <a:endParaRPr lang="en-US"/>
        </a:p>
      </dgm:t>
    </dgm:pt>
    <dgm:pt modelId="{C3609E69-CF9F-4CD8-9C0A-133BA76147FE}" type="sibTrans" cxnId="{C0D21196-3252-4A79-9159-01D1337EEB51}">
      <dgm:prSet/>
      <dgm:spPr/>
      <dgm:t>
        <a:bodyPr/>
        <a:lstStyle/>
        <a:p>
          <a:endParaRPr lang="en-US"/>
        </a:p>
      </dgm:t>
    </dgm:pt>
    <dgm:pt modelId="{507C6CDE-D1F9-4BFC-9C30-6A47E4F557F4}">
      <dgm:prSet phldrT="[Text]"/>
      <dgm:spPr/>
      <dgm:t>
        <a:bodyPr/>
        <a:lstStyle/>
        <a:p>
          <a:r>
            <a:rPr lang="en-US" dirty="0"/>
            <a:t>Exit Food Mood</a:t>
          </a:r>
        </a:p>
      </dgm:t>
    </dgm:pt>
    <dgm:pt modelId="{5DBB1C8B-6554-4E64-A321-20B0979AE52B}" type="parTrans" cxnId="{8DC2F0D2-DA6E-4E69-9E72-4C7F07D70B2B}">
      <dgm:prSet/>
      <dgm:spPr/>
      <dgm:t>
        <a:bodyPr/>
        <a:lstStyle/>
        <a:p>
          <a:endParaRPr lang="en-US"/>
        </a:p>
      </dgm:t>
    </dgm:pt>
    <dgm:pt modelId="{A76C28DD-D753-479F-9BC6-256256051B66}" type="sibTrans" cxnId="{8DC2F0D2-DA6E-4E69-9E72-4C7F07D70B2B}">
      <dgm:prSet/>
      <dgm:spPr/>
      <dgm:t>
        <a:bodyPr/>
        <a:lstStyle/>
        <a:p>
          <a:endParaRPr lang="en-US"/>
        </a:p>
      </dgm:t>
    </dgm:pt>
    <dgm:pt modelId="{02DEA533-FB76-4EE4-8398-B50160041DA7}">
      <dgm:prSet phldrT="[Text]"/>
      <dgm:spPr/>
      <dgm:t>
        <a:bodyPr/>
        <a:lstStyle/>
        <a:p>
          <a:r>
            <a:rPr lang="en-US" dirty="0"/>
            <a:t>No restaurants found </a:t>
          </a:r>
        </a:p>
      </dgm:t>
    </dgm:pt>
    <dgm:pt modelId="{2B862955-DC7A-45CF-BD46-69BA96C496E3}" type="parTrans" cxnId="{5B8716F9-4838-4043-A04A-C6D9DF35964B}">
      <dgm:prSet/>
      <dgm:spPr/>
      <dgm:t>
        <a:bodyPr/>
        <a:lstStyle/>
        <a:p>
          <a:endParaRPr lang="en-US"/>
        </a:p>
      </dgm:t>
    </dgm:pt>
    <dgm:pt modelId="{9A8B9AB7-9808-4920-AE4F-E9D36930B0BA}" type="sibTrans" cxnId="{5B8716F9-4838-4043-A04A-C6D9DF35964B}">
      <dgm:prSet/>
      <dgm:spPr/>
      <dgm:t>
        <a:bodyPr/>
        <a:lstStyle/>
        <a:p>
          <a:endParaRPr lang="en-US"/>
        </a:p>
      </dgm:t>
    </dgm:pt>
    <dgm:pt modelId="{10C0BEF8-8DBE-4EC4-B82F-17FFA3BEBDD4}" type="pres">
      <dgm:prSet presAssocID="{DC941187-8773-46BC-8EC7-EAE7056A1C4C}" presName="Name0" presStyleCnt="0">
        <dgm:presLayoutVars>
          <dgm:dir/>
          <dgm:animLvl val="lvl"/>
          <dgm:resizeHandles val="exact"/>
        </dgm:presLayoutVars>
      </dgm:prSet>
      <dgm:spPr/>
    </dgm:pt>
    <dgm:pt modelId="{1EE866DE-2C91-4FFD-887A-C21EBF00AC87}" type="pres">
      <dgm:prSet presAssocID="{0A2A1372-6B01-49CE-8053-1B7139FE5FF9}" presName="linNode" presStyleCnt="0"/>
      <dgm:spPr/>
    </dgm:pt>
    <dgm:pt modelId="{28CEDA11-D65B-4563-AE1F-BDF0816BC338}" type="pres">
      <dgm:prSet presAssocID="{0A2A1372-6B01-49CE-8053-1B7139FE5FF9}" presName="parTx" presStyleLbl="revTx" presStyleIdx="0" presStyleCnt="4">
        <dgm:presLayoutVars>
          <dgm:chMax val="1"/>
          <dgm:bulletEnabled val="1"/>
        </dgm:presLayoutVars>
      </dgm:prSet>
      <dgm:spPr/>
    </dgm:pt>
    <dgm:pt modelId="{B62C06B4-F8B1-4F22-BAAB-0D83824D91C0}" type="pres">
      <dgm:prSet presAssocID="{0A2A1372-6B01-49CE-8053-1B7139FE5FF9}" presName="bracket" presStyleLbl="parChTrans1D1" presStyleIdx="0" presStyleCnt="4"/>
      <dgm:spPr/>
    </dgm:pt>
    <dgm:pt modelId="{5F062BCF-E501-4F3F-98B4-2A966E06CB0C}" type="pres">
      <dgm:prSet presAssocID="{0A2A1372-6B01-49CE-8053-1B7139FE5FF9}" presName="spH" presStyleCnt="0"/>
      <dgm:spPr/>
    </dgm:pt>
    <dgm:pt modelId="{DBC91F49-995E-4E0B-956C-A02A92831790}" type="pres">
      <dgm:prSet presAssocID="{0A2A1372-6B01-49CE-8053-1B7139FE5FF9}" presName="desTx" presStyleLbl="node1" presStyleIdx="0" presStyleCnt="4">
        <dgm:presLayoutVars>
          <dgm:bulletEnabled val="1"/>
        </dgm:presLayoutVars>
      </dgm:prSet>
      <dgm:spPr/>
    </dgm:pt>
    <dgm:pt modelId="{139FCFA1-2630-49BD-A8DB-5E529B559C56}" type="pres">
      <dgm:prSet presAssocID="{FEBD88F3-EE08-43BC-AFB0-85786693B6AE}" presName="spV" presStyleCnt="0"/>
      <dgm:spPr/>
    </dgm:pt>
    <dgm:pt modelId="{24850FB1-7202-4E4E-9BE6-60B1396262E9}" type="pres">
      <dgm:prSet presAssocID="{736D4F2E-3C84-48C2-AF5F-14C2F6891BCC}" presName="linNode" presStyleCnt="0"/>
      <dgm:spPr/>
    </dgm:pt>
    <dgm:pt modelId="{C3D74B01-EEF8-4B62-B1CE-F030B853814C}" type="pres">
      <dgm:prSet presAssocID="{736D4F2E-3C84-48C2-AF5F-14C2F6891BCC}" presName="parTx" presStyleLbl="revTx" presStyleIdx="1" presStyleCnt="4">
        <dgm:presLayoutVars>
          <dgm:chMax val="1"/>
          <dgm:bulletEnabled val="1"/>
        </dgm:presLayoutVars>
      </dgm:prSet>
      <dgm:spPr/>
    </dgm:pt>
    <dgm:pt modelId="{D715324B-5D4A-4E31-BB06-4C6EECB10E59}" type="pres">
      <dgm:prSet presAssocID="{736D4F2E-3C84-48C2-AF5F-14C2F6891BCC}" presName="bracket" presStyleLbl="parChTrans1D1" presStyleIdx="1" presStyleCnt="4"/>
      <dgm:spPr/>
    </dgm:pt>
    <dgm:pt modelId="{4B9AFEAA-F092-402A-86AD-894183B954DF}" type="pres">
      <dgm:prSet presAssocID="{736D4F2E-3C84-48C2-AF5F-14C2F6891BCC}" presName="spH" presStyleCnt="0"/>
      <dgm:spPr/>
    </dgm:pt>
    <dgm:pt modelId="{A2B5FF0D-6CB5-47C7-BC8D-B5437DB0EF70}" type="pres">
      <dgm:prSet presAssocID="{736D4F2E-3C84-48C2-AF5F-14C2F6891BCC}" presName="desTx" presStyleLbl="node1" presStyleIdx="1" presStyleCnt="4">
        <dgm:presLayoutVars>
          <dgm:bulletEnabled val="1"/>
        </dgm:presLayoutVars>
      </dgm:prSet>
      <dgm:spPr/>
    </dgm:pt>
    <dgm:pt modelId="{E13B41DF-0AE4-41FB-9EC0-16F4C142BFDC}" type="pres">
      <dgm:prSet presAssocID="{697EE766-8E69-4F49-A3E7-34A23F4385EB}" presName="spV" presStyleCnt="0"/>
      <dgm:spPr/>
    </dgm:pt>
    <dgm:pt modelId="{6DF27009-41E1-4E94-8EE6-46B3E4D40E4D}" type="pres">
      <dgm:prSet presAssocID="{A6B3B183-CAC1-41D6-A545-21EDBCEABECE}" presName="linNode" presStyleCnt="0"/>
      <dgm:spPr/>
    </dgm:pt>
    <dgm:pt modelId="{940E4C10-978A-41D2-8A8C-00EB1696CF68}" type="pres">
      <dgm:prSet presAssocID="{A6B3B183-CAC1-41D6-A545-21EDBCEABECE}" presName="parTx" presStyleLbl="revTx" presStyleIdx="2" presStyleCnt="4">
        <dgm:presLayoutVars>
          <dgm:chMax val="1"/>
          <dgm:bulletEnabled val="1"/>
        </dgm:presLayoutVars>
      </dgm:prSet>
      <dgm:spPr/>
    </dgm:pt>
    <dgm:pt modelId="{946BF46A-12F4-405E-BA0D-9AFC4DC0FDB6}" type="pres">
      <dgm:prSet presAssocID="{A6B3B183-CAC1-41D6-A545-21EDBCEABECE}" presName="bracket" presStyleLbl="parChTrans1D1" presStyleIdx="2" presStyleCnt="4"/>
      <dgm:spPr/>
    </dgm:pt>
    <dgm:pt modelId="{A2ADDC71-BC44-45E9-8EB6-9D4833CD2E86}" type="pres">
      <dgm:prSet presAssocID="{A6B3B183-CAC1-41D6-A545-21EDBCEABECE}" presName="spH" presStyleCnt="0"/>
      <dgm:spPr/>
    </dgm:pt>
    <dgm:pt modelId="{F2A3BC4C-FB1F-4A9B-B268-E6701E3B4B1E}" type="pres">
      <dgm:prSet presAssocID="{A6B3B183-CAC1-41D6-A545-21EDBCEABECE}" presName="desTx" presStyleLbl="node1" presStyleIdx="2" presStyleCnt="4">
        <dgm:presLayoutVars>
          <dgm:bulletEnabled val="1"/>
        </dgm:presLayoutVars>
      </dgm:prSet>
      <dgm:spPr/>
    </dgm:pt>
    <dgm:pt modelId="{1F87BE0C-4FD7-4E3C-987A-CD21C39B0449}" type="pres">
      <dgm:prSet presAssocID="{2E52A483-4594-4318-BB7D-61219A370C69}" presName="spV" presStyleCnt="0"/>
      <dgm:spPr/>
    </dgm:pt>
    <dgm:pt modelId="{111EAE8D-9881-434F-817D-8ABBB8ABC67E}" type="pres">
      <dgm:prSet presAssocID="{119CB62A-E1E0-41C7-88F4-D4E539B4297B}" presName="linNode" presStyleCnt="0"/>
      <dgm:spPr/>
    </dgm:pt>
    <dgm:pt modelId="{ED3344B7-9504-4121-9532-2D24D3BA0506}" type="pres">
      <dgm:prSet presAssocID="{119CB62A-E1E0-41C7-88F4-D4E539B4297B}" presName="parTx" presStyleLbl="revTx" presStyleIdx="3" presStyleCnt="4">
        <dgm:presLayoutVars>
          <dgm:chMax val="1"/>
          <dgm:bulletEnabled val="1"/>
        </dgm:presLayoutVars>
      </dgm:prSet>
      <dgm:spPr/>
    </dgm:pt>
    <dgm:pt modelId="{7529EF15-AEAD-44E1-BDBF-2C30E65509E3}" type="pres">
      <dgm:prSet presAssocID="{119CB62A-E1E0-41C7-88F4-D4E539B4297B}" presName="bracket" presStyleLbl="parChTrans1D1" presStyleIdx="3" presStyleCnt="4"/>
      <dgm:spPr/>
    </dgm:pt>
    <dgm:pt modelId="{37F36DCB-DEBE-44E6-BCF7-D14C995D5774}" type="pres">
      <dgm:prSet presAssocID="{119CB62A-E1E0-41C7-88F4-D4E539B4297B}" presName="spH" presStyleCnt="0"/>
      <dgm:spPr/>
    </dgm:pt>
    <dgm:pt modelId="{DE15CA88-9BF2-48A8-8076-5CF17BA7E7AF}" type="pres">
      <dgm:prSet presAssocID="{119CB62A-E1E0-41C7-88F4-D4E539B4297B}" presName="desTx" presStyleLbl="node1" presStyleIdx="3" presStyleCnt="4">
        <dgm:presLayoutVars>
          <dgm:bulletEnabled val="1"/>
        </dgm:presLayoutVars>
      </dgm:prSet>
      <dgm:spPr/>
    </dgm:pt>
  </dgm:ptLst>
  <dgm:cxnLst>
    <dgm:cxn modelId="{B4C3F460-CC15-4F13-A984-4D2EFD8F757D}" type="presOf" srcId="{DC941187-8773-46BC-8EC7-EAE7056A1C4C}" destId="{10C0BEF8-8DBE-4EC4-B82F-17FFA3BEBDD4}" srcOrd="0" destOrd="0" presId="urn:diagrams.loki3.com/BracketList"/>
    <dgm:cxn modelId="{A5705BD1-0789-48BE-8393-6936B02F5EEA}" srcId="{0A2A1372-6B01-49CE-8053-1B7139FE5FF9}" destId="{2AFCAACB-5294-45DE-A7C0-CAD201F6D028}" srcOrd="1" destOrd="0" parTransId="{ECC6EF93-859C-4CBB-B064-F50079479C53}" sibTransId="{81DCA2CC-42E7-4C24-8596-67FD6A9B4172}"/>
    <dgm:cxn modelId="{8AD0071F-060B-4927-8E1B-0CEBD31CE9CD}" srcId="{0A2A1372-6B01-49CE-8053-1B7139FE5FF9}" destId="{C678BBEE-86E7-4988-9B05-E0216AD139F4}" srcOrd="2" destOrd="0" parTransId="{BE075990-9430-45BA-8545-B86A0F46DB63}" sibTransId="{6AE31C0F-227A-4A4C-A865-22DE31B274F0}"/>
    <dgm:cxn modelId="{DF02C646-1A0D-460A-B67E-C70C7A8B6654}" type="presOf" srcId="{2AFCAACB-5294-45DE-A7C0-CAD201F6D028}" destId="{DBC91F49-995E-4E0B-956C-A02A92831790}" srcOrd="0" destOrd="1" presId="urn:diagrams.loki3.com/BracketList"/>
    <dgm:cxn modelId="{329D3B21-616A-4FDC-B437-F0E654FD29A5}" type="presOf" srcId="{F7997DED-5275-4B7F-AF02-595C0F8601B9}" destId="{DE15CA88-9BF2-48A8-8076-5CF17BA7E7AF}" srcOrd="0" destOrd="0" presId="urn:diagrams.loki3.com/BracketList"/>
    <dgm:cxn modelId="{1C77778B-14CE-4A7A-8631-DB77D6EB1C3A}" srcId="{DC941187-8773-46BC-8EC7-EAE7056A1C4C}" destId="{119CB62A-E1E0-41C7-88F4-D4E539B4297B}" srcOrd="3" destOrd="0" parTransId="{5BC97CD1-FBC1-496C-8A07-6812A53A6124}" sibTransId="{7A7C18A1-C333-4125-9966-4A2C1D531756}"/>
    <dgm:cxn modelId="{3F519835-6688-4455-86D6-CC1F20A8D7E9}" srcId="{A6B3B183-CAC1-41D6-A545-21EDBCEABECE}" destId="{DBE7745B-DD0A-49DB-925B-82111807B47B}" srcOrd="0" destOrd="0" parTransId="{9A3AA523-7C12-4FA2-A1FC-495EDE1406DC}" sibTransId="{FBC67A48-4DD7-42D3-91D1-0495F980BB6F}"/>
    <dgm:cxn modelId="{5B8716F9-4838-4043-A04A-C6D9DF35964B}" srcId="{A6B3B183-CAC1-41D6-A545-21EDBCEABECE}" destId="{02DEA533-FB76-4EE4-8398-B50160041DA7}" srcOrd="3" destOrd="0" parTransId="{2B862955-DC7A-45CF-BD46-69BA96C496E3}" sibTransId="{9A8B9AB7-9808-4920-AE4F-E9D36930B0BA}"/>
    <dgm:cxn modelId="{AA337421-F05C-4911-81E4-98777B32B0D1}" type="presOf" srcId="{41AAA018-2BFA-4EFC-9EA2-BCCA69A95794}" destId="{F2A3BC4C-FB1F-4A9B-B268-E6701E3B4B1E}" srcOrd="0" destOrd="1" presId="urn:diagrams.loki3.com/BracketList"/>
    <dgm:cxn modelId="{592879F9-BE50-4F15-820D-C51D1DB28C9C}" type="presOf" srcId="{02DEA533-FB76-4EE4-8398-B50160041DA7}" destId="{F2A3BC4C-FB1F-4A9B-B268-E6701E3B4B1E}" srcOrd="0" destOrd="3" presId="urn:diagrams.loki3.com/BracketList"/>
    <dgm:cxn modelId="{EFFBEDD8-6767-44D0-8343-7C73761EEB72}" type="presOf" srcId="{0A2A1372-6B01-49CE-8053-1B7139FE5FF9}" destId="{28CEDA11-D65B-4563-AE1F-BDF0816BC338}" srcOrd="0" destOrd="0" presId="urn:diagrams.loki3.com/BracketList"/>
    <dgm:cxn modelId="{F9945E7F-2E62-4695-B543-6493FF549549}" srcId="{DC941187-8773-46BC-8EC7-EAE7056A1C4C}" destId="{0A2A1372-6B01-49CE-8053-1B7139FE5FF9}" srcOrd="0" destOrd="0" parTransId="{DAAB1FE9-B426-4DCA-92EC-5D8E58C08B4F}" sibTransId="{FEBD88F3-EE08-43BC-AFB0-85786693B6AE}"/>
    <dgm:cxn modelId="{685DD7AD-71FA-4A6B-AEF1-9CBF2C0FA5AA}" srcId="{DC941187-8773-46BC-8EC7-EAE7056A1C4C}" destId="{736D4F2E-3C84-48C2-AF5F-14C2F6891BCC}" srcOrd="1" destOrd="0" parTransId="{97B3D256-CE9A-4A71-9D52-370711F27415}" sibTransId="{697EE766-8E69-4F49-A3E7-34A23F4385EB}"/>
    <dgm:cxn modelId="{4B04F129-7E90-45BD-B219-D28D851E3507}" type="presOf" srcId="{507C6CDE-D1F9-4BFC-9C30-6A47E4F557F4}" destId="{F2A3BC4C-FB1F-4A9B-B268-E6701E3B4B1E}" srcOrd="0" destOrd="2" presId="urn:diagrams.loki3.com/BracketList"/>
    <dgm:cxn modelId="{474C149F-984C-40EC-976E-2FA397D32B0E}" srcId="{119CB62A-E1E0-41C7-88F4-D4E539B4297B}" destId="{F7997DED-5275-4B7F-AF02-595C0F8601B9}" srcOrd="0" destOrd="0" parTransId="{3654746A-7784-4804-8E5D-01804FE7473F}" sibTransId="{BE12F2CD-7988-4FBE-BB70-0D69F650FEAB}"/>
    <dgm:cxn modelId="{C0D21196-3252-4A79-9159-01D1337EEB51}" srcId="{A6B3B183-CAC1-41D6-A545-21EDBCEABECE}" destId="{41AAA018-2BFA-4EFC-9EA2-BCCA69A95794}" srcOrd="1" destOrd="0" parTransId="{E573CD4D-EF61-4685-A2EF-01FFB9354513}" sibTransId="{C3609E69-CF9F-4CD8-9C0A-133BA76147FE}"/>
    <dgm:cxn modelId="{BB7315FC-71E6-49E2-A8D9-9DE1D1BDB750}" srcId="{0A2A1372-6B01-49CE-8053-1B7139FE5FF9}" destId="{D0AF750D-E14F-483D-9ADF-9ED592AE0018}" srcOrd="0" destOrd="0" parTransId="{1ACFECE0-D83D-41B0-93F9-47F519F49B9B}" sibTransId="{A84AE830-F4C5-45CF-AB65-8412AF59F839}"/>
    <dgm:cxn modelId="{035DF87B-83FA-4BD9-B363-CF781826AE81}" srcId="{736D4F2E-3C84-48C2-AF5F-14C2F6891BCC}" destId="{D847F8D5-041B-4A25-91E1-F79CD45B59B6}" srcOrd="0" destOrd="0" parTransId="{7EE836CC-E9C9-477D-8BF1-A857FB8020A8}" sibTransId="{3814A778-CE6E-4EAB-B4B0-4DC1F9C7305E}"/>
    <dgm:cxn modelId="{0EC0B916-0FDB-4CB5-873A-88DA8D87B8BD}" type="presOf" srcId="{736D4F2E-3C84-48C2-AF5F-14C2F6891BCC}" destId="{C3D74B01-EEF8-4B62-B1CE-F030B853814C}" srcOrd="0" destOrd="0" presId="urn:diagrams.loki3.com/BracketList"/>
    <dgm:cxn modelId="{115B075B-69BD-452B-8D94-8E30606CB4A4}" type="presOf" srcId="{119CB62A-E1E0-41C7-88F4-D4E539B4297B}" destId="{ED3344B7-9504-4121-9532-2D24D3BA0506}" srcOrd="0" destOrd="0" presId="urn:diagrams.loki3.com/BracketList"/>
    <dgm:cxn modelId="{2E309F13-9AAF-43C0-872F-DC540518664B}" type="presOf" srcId="{DBE7745B-DD0A-49DB-925B-82111807B47B}" destId="{F2A3BC4C-FB1F-4A9B-B268-E6701E3B4B1E}" srcOrd="0" destOrd="0" presId="urn:diagrams.loki3.com/BracketList"/>
    <dgm:cxn modelId="{D25F0C96-C9EA-4425-9D76-72BEA24AD323}" type="presOf" srcId="{C678BBEE-86E7-4988-9B05-E0216AD139F4}" destId="{DBC91F49-995E-4E0B-956C-A02A92831790}" srcOrd="0" destOrd="2" presId="urn:diagrams.loki3.com/BracketList"/>
    <dgm:cxn modelId="{684ECC34-FEC3-443F-BCAC-A86463E949AC}" type="presOf" srcId="{D847F8D5-041B-4A25-91E1-F79CD45B59B6}" destId="{A2B5FF0D-6CB5-47C7-BC8D-B5437DB0EF70}" srcOrd="0" destOrd="0" presId="urn:diagrams.loki3.com/BracketList"/>
    <dgm:cxn modelId="{92DE4706-5708-4364-9DA8-DC6B6302C2A8}" srcId="{DC941187-8773-46BC-8EC7-EAE7056A1C4C}" destId="{A6B3B183-CAC1-41D6-A545-21EDBCEABECE}" srcOrd="2" destOrd="0" parTransId="{EFCF9EF5-281A-4176-A3C1-9E28EC31BF0F}" sibTransId="{2E52A483-4594-4318-BB7D-61219A370C69}"/>
    <dgm:cxn modelId="{081CCF77-95B4-4EC3-B0F0-1536591F1789}" type="presOf" srcId="{A6B3B183-CAC1-41D6-A545-21EDBCEABECE}" destId="{940E4C10-978A-41D2-8A8C-00EB1696CF68}" srcOrd="0" destOrd="0" presId="urn:diagrams.loki3.com/BracketList"/>
    <dgm:cxn modelId="{8DC2F0D2-DA6E-4E69-9E72-4C7F07D70B2B}" srcId="{A6B3B183-CAC1-41D6-A545-21EDBCEABECE}" destId="{507C6CDE-D1F9-4BFC-9C30-6A47E4F557F4}" srcOrd="2" destOrd="0" parTransId="{5DBB1C8B-6554-4E64-A321-20B0979AE52B}" sibTransId="{A76C28DD-D753-479F-9BC6-256256051B66}"/>
    <dgm:cxn modelId="{1DD3B6F9-BA6A-405E-8ACE-D5EA7CA3B32D}" type="presOf" srcId="{D0AF750D-E14F-483D-9ADF-9ED592AE0018}" destId="{DBC91F49-995E-4E0B-956C-A02A92831790}" srcOrd="0" destOrd="0" presId="urn:diagrams.loki3.com/BracketList"/>
    <dgm:cxn modelId="{5955095F-6B7E-4881-BA6D-A30B5C03EF0F}" type="presParOf" srcId="{10C0BEF8-8DBE-4EC4-B82F-17FFA3BEBDD4}" destId="{1EE866DE-2C91-4FFD-887A-C21EBF00AC87}" srcOrd="0" destOrd="0" presId="urn:diagrams.loki3.com/BracketList"/>
    <dgm:cxn modelId="{B901F042-179F-4D49-A899-D2EF6C008365}" type="presParOf" srcId="{1EE866DE-2C91-4FFD-887A-C21EBF00AC87}" destId="{28CEDA11-D65B-4563-AE1F-BDF0816BC338}" srcOrd="0" destOrd="0" presId="urn:diagrams.loki3.com/BracketList"/>
    <dgm:cxn modelId="{B3AEB4DA-2CFA-46B4-A188-0980DFB4B822}" type="presParOf" srcId="{1EE866DE-2C91-4FFD-887A-C21EBF00AC87}" destId="{B62C06B4-F8B1-4F22-BAAB-0D83824D91C0}" srcOrd="1" destOrd="0" presId="urn:diagrams.loki3.com/BracketList"/>
    <dgm:cxn modelId="{7121A65C-7F84-4E18-BA89-7885964221FF}" type="presParOf" srcId="{1EE866DE-2C91-4FFD-887A-C21EBF00AC87}" destId="{5F062BCF-E501-4F3F-98B4-2A966E06CB0C}" srcOrd="2" destOrd="0" presId="urn:diagrams.loki3.com/BracketList"/>
    <dgm:cxn modelId="{4BE6EF5B-864F-4082-971E-29544203AC1C}" type="presParOf" srcId="{1EE866DE-2C91-4FFD-887A-C21EBF00AC87}" destId="{DBC91F49-995E-4E0B-956C-A02A92831790}" srcOrd="3" destOrd="0" presId="urn:diagrams.loki3.com/BracketList"/>
    <dgm:cxn modelId="{0DE652D1-A26A-43F7-8637-3D7ED85CD459}" type="presParOf" srcId="{10C0BEF8-8DBE-4EC4-B82F-17FFA3BEBDD4}" destId="{139FCFA1-2630-49BD-A8DB-5E529B559C56}" srcOrd="1" destOrd="0" presId="urn:diagrams.loki3.com/BracketList"/>
    <dgm:cxn modelId="{B5CAED7F-E8DA-4A88-8DF4-FA5F579302E3}" type="presParOf" srcId="{10C0BEF8-8DBE-4EC4-B82F-17FFA3BEBDD4}" destId="{24850FB1-7202-4E4E-9BE6-60B1396262E9}" srcOrd="2" destOrd="0" presId="urn:diagrams.loki3.com/BracketList"/>
    <dgm:cxn modelId="{8F2C6356-04D7-4EA0-A7C6-0238B258EE39}" type="presParOf" srcId="{24850FB1-7202-4E4E-9BE6-60B1396262E9}" destId="{C3D74B01-EEF8-4B62-B1CE-F030B853814C}" srcOrd="0" destOrd="0" presId="urn:diagrams.loki3.com/BracketList"/>
    <dgm:cxn modelId="{67D6FACE-6E6D-4FCD-92BF-A3E90C556BDC}" type="presParOf" srcId="{24850FB1-7202-4E4E-9BE6-60B1396262E9}" destId="{D715324B-5D4A-4E31-BB06-4C6EECB10E59}" srcOrd="1" destOrd="0" presId="urn:diagrams.loki3.com/BracketList"/>
    <dgm:cxn modelId="{0149B22F-6852-4591-A566-707660B9DE1B}" type="presParOf" srcId="{24850FB1-7202-4E4E-9BE6-60B1396262E9}" destId="{4B9AFEAA-F092-402A-86AD-894183B954DF}" srcOrd="2" destOrd="0" presId="urn:diagrams.loki3.com/BracketList"/>
    <dgm:cxn modelId="{EE0D1A9E-2498-4E8F-8E95-56B3939AA7F4}" type="presParOf" srcId="{24850FB1-7202-4E4E-9BE6-60B1396262E9}" destId="{A2B5FF0D-6CB5-47C7-BC8D-B5437DB0EF70}" srcOrd="3" destOrd="0" presId="urn:diagrams.loki3.com/BracketList"/>
    <dgm:cxn modelId="{F0DF3824-D48E-474C-AA77-7E08B9C8D43B}" type="presParOf" srcId="{10C0BEF8-8DBE-4EC4-B82F-17FFA3BEBDD4}" destId="{E13B41DF-0AE4-41FB-9EC0-16F4C142BFDC}" srcOrd="3" destOrd="0" presId="urn:diagrams.loki3.com/BracketList"/>
    <dgm:cxn modelId="{5FA1DEB8-433D-4FB1-8D73-714EA1BEFACE}" type="presParOf" srcId="{10C0BEF8-8DBE-4EC4-B82F-17FFA3BEBDD4}" destId="{6DF27009-41E1-4E94-8EE6-46B3E4D40E4D}" srcOrd="4" destOrd="0" presId="urn:diagrams.loki3.com/BracketList"/>
    <dgm:cxn modelId="{A8ADC0EC-6F9D-4199-B183-B29773BE1D92}" type="presParOf" srcId="{6DF27009-41E1-4E94-8EE6-46B3E4D40E4D}" destId="{940E4C10-978A-41D2-8A8C-00EB1696CF68}" srcOrd="0" destOrd="0" presId="urn:diagrams.loki3.com/BracketList"/>
    <dgm:cxn modelId="{0A0A71BE-4918-4A5B-AD73-D9314BFD65A0}" type="presParOf" srcId="{6DF27009-41E1-4E94-8EE6-46B3E4D40E4D}" destId="{946BF46A-12F4-405E-BA0D-9AFC4DC0FDB6}" srcOrd="1" destOrd="0" presId="urn:diagrams.loki3.com/BracketList"/>
    <dgm:cxn modelId="{34242B41-EDBA-4A98-89C5-140107CD68D9}" type="presParOf" srcId="{6DF27009-41E1-4E94-8EE6-46B3E4D40E4D}" destId="{A2ADDC71-BC44-45E9-8EB6-9D4833CD2E86}" srcOrd="2" destOrd="0" presId="urn:diagrams.loki3.com/BracketList"/>
    <dgm:cxn modelId="{7853CB21-4443-44FB-B17D-BC3DAED26B6B}" type="presParOf" srcId="{6DF27009-41E1-4E94-8EE6-46B3E4D40E4D}" destId="{F2A3BC4C-FB1F-4A9B-B268-E6701E3B4B1E}" srcOrd="3" destOrd="0" presId="urn:diagrams.loki3.com/BracketList"/>
    <dgm:cxn modelId="{64E9543F-40B1-496B-BDE8-14460A916D25}" type="presParOf" srcId="{10C0BEF8-8DBE-4EC4-B82F-17FFA3BEBDD4}" destId="{1F87BE0C-4FD7-4E3C-987A-CD21C39B0449}" srcOrd="5" destOrd="0" presId="urn:diagrams.loki3.com/BracketList"/>
    <dgm:cxn modelId="{D36BFE98-85A4-4C4E-8BA1-3189191711B9}" type="presParOf" srcId="{10C0BEF8-8DBE-4EC4-B82F-17FFA3BEBDD4}" destId="{111EAE8D-9881-434F-817D-8ABBB8ABC67E}" srcOrd="6" destOrd="0" presId="urn:diagrams.loki3.com/BracketList"/>
    <dgm:cxn modelId="{304E92D2-BCE9-4394-AB34-C9AC7B4DBB54}" type="presParOf" srcId="{111EAE8D-9881-434F-817D-8ABBB8ABC67E}" destId="{ED3344B7-9504-4121-9532-2D24D3BA0506}" srcOrd="0" destOrd="0" presId="urn:diagrams.loki3.com/BracketList"/>
    <dgm:cxn modelId="{58E78030-8763-4BF1-8DEC-519D638EA338}" type="presParOf" srcId="{111EAE8D-9881-434F-817D-8ABBB8ABC67E}" destId="{7529EF15-AEAD-44E1-BDBF-2C30E65509E3}" srcOrd="1" destOrd="0" presId="urn:diagrams.loki3.com/BracketList"/>
    <dgm:cxn modelId="{31193169-E6FD-4799-B83E-032912BAD488}" type="presParOf" srcId="{111EAE8D-9881-434F-817D-8ABBB8ABC67E}" destId="{37F36DCB-DEBE-44E6-BCF7-D14C995D5774}" srcOrd="2" destOrd="0" presId="urn:diagrams.loki3.com/BracketList"/>
    <dgm:cxn modelId="{4DA4F251-3A1A-49E6-BFC6-BEC611F5DEEF}" type="presParOf" srcId="{111EAE8D-9881-434F-817D-8ABBB8ABC67E}" destId="{DE15CA88-9BF2-48A8-8076-5CF17BA7E7A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C41C0-032D-4691-8B91-91FF666F8CA7}">
      <dsp:nvSpPr>
        <dsp:cNvPr id="0" name=""/>
        <dsp:cNvSpPr/>
      </dsp:nvSpPr>
      <dsp:spPr>
        <a:xfrm>
          <a:off x="5860" y="1219251"/>
          <a:ext cx="1920757" cy="1584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Create account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Use Facebook</a:t>
          </a:r>
        </a:p>
      </dsp:txBody>
      <dsp:txXfrm>
        <a:off x="42317" y="1255708"/>
        <a:ext cx="1847843" cy="1171832"/>
      </dsp:txXfrm>
    </dsp:sp>
    <dsp:sp modelId="{E56B1530-D7B7-436E-A670-1F03D779DFBE}">
      <dsp:nvSpPr>
        <dsp:cNvPr id="0" name=""/>
        <dsp:cNvSpPr/>
      </dsp:nvSpPr>
      <dsp:spPr>
        <a:xfrm>
          <a:off x="1063363" y="1517863"/>
          <a:ext cx="2234502" cy="2234502"/>
        </a:xfrm>
        <a:prstGeom prst="leftCircularArrow">
          <a:avLst>
            <a:gd name="adj1" fmla="val 3671"/>
            <a:gd name="adj2" fmla="val 457355"/>
            <a:gd name="adj3" fmla="val 2232866"/>
            <a:gd name="adj4" fmla="val 9024489"/>
            <a:gd name="adj5" fmla="val 4283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75DBF-7026-436B-8474-0F388430D777}">
      <dsp:nvSpPr>
        <dsp:cNvPr id="0" name=""/>
        <dsp:cNvSpPr/>
      </dsp:nvSpPr>
      <dsp:spPr>
        <a:xfrm>
          <a:off x="432695" y="2463997"/>
          <a:ext cx="1707339" cy="67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Login</a:t>
          </a:r>
        </a:p>
      </dsp:txBody>
      <dsp:txXfrm>
        <a:off x="452581" y="2483883"/>
        <a:ext cx="1667567" cy="639180"/>
      </dsp:txXfrm>
    </dsp:sp>
    <dsp:sp modelId="{EB9F746A-8736-4C88-A591-C3397BA7C476}">
      <dsp:nvSpPr>
        <dsp:cNvPr id="0" name=""/>
        <dsp:cNvSpPr/>
      </dsp:nvSpPr>
      <dsp:spPr>
        <a:xfrm>
          <a:off x="2530649" y="1219251"/>
          <a:ext cx="1920757" cy="1584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Name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Location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Description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Tags</a:t>
          </a:r>
        </a:p>
      </dsp:txBody>
      <dsp:txXfrm>
        <a:off x="2567106" y="1595184"/>
        <a:ext cx="1847843" cy="1171832"/>
      </dsp:txXfrm>
    </dsp:sp>
    <dsp:sp modelId="{35D52BE9-761D-4286-9D07-EF03F3674A18}">
      <dsp:nvSpPr>
        <dsp:cNvPr id="0" name=""/>
        <dsp:cNvSpPr/>
      </dsp:nvSpPr>
      <dsp:spPr>
        <a:xfrm>
          <a:off x="3572145" y="208243"/>
          <a:ext cx="2479932" cy="2479932"/>
        </a:xfrm>
        <a:prstGeom prst="circularArrow">
          <a:avLst>
            <a:gd name="adj1" fmla="val 3308"/>
            <a:gd name="adj2" fmla="val 408537"/>
            <a:gd name="adj3" fmla="val 19415952"/>
            <a:gd name="adj4" fmla="val 12575511"/>
            <a:gd name="adj5" fmla="val 3859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E37A7-F3FB-4317-8AF2-50969B319ABA}">
      <dsp:nvSpPr>
        <dsp:cNvPr id="0" name=""/>
        <dsp:cNvSpPr/>
      </dsp:nvSpPr>
      <dsp:spPr>
        <a:xfrm>
          <a:off x="2957484" y="879774"/>
          <a:ext cx="1707339" cy="67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a Food Mood  </a:t>
          </a:r>
        </a:p>
      </dsp:txBody>
      <dsp:txXfrm>
        <a:off x="2977370" y="899660"/>
        <a:ext cx="1667567" cy="639180"/>
      </dsp:txXfrm>
    </dsp:sp>
    <dsp:sp modelId="{8B54865D-48F6-494A-BC41-E5761A515F85}">
      <dsp:nvSpPr>
        <dsp:cNvPr id="0" name=""/>
        <dsp:cNvSpPr/>
      </dsp:nvSpPr>
      <dsp:spPr>
        <a:xfrm>
          <a:off x="5055438" y="1219251"/>
          <a:ext cx="1920757" cy="1584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Search elements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Store result IDs</a:t>
          </a:r>
        </a:p>
      </dsp:txBody>
      <dsp:txXfrm>
        <a:off x="5091895" y="1255708"/>
        <a:ext cx="1847843" cy="1171832"/>
      </dsp:txXfrm>
    </dsp:sp>
    <dsp:sp modelId="{4B018306-DF06-45B9-A29F-FD877F827035}">
      <dsp:nvSpPr>
        <dsp:cNvPr id="0" name=""/>
        <dsp:cNvSpPr/>
      </dsp:nvSpPr>
      <dsp:spPr>
        <a:xfrm>
          <a:off x="6112940" y="1517863"/>
          <a:ext cx="2234502" cy="2234502"/>
        </a:xfrm>
        <a:prstGeom prst="leftCircularArrow">
          <a:avLst>
            <a:gd name="adj1" fmla="val 3671"/>
            <a:gd name="adj2" fmla="val 457355"/>
            <a:gd name="adj3" fmla="val 2232866"/>
            <a:gd name="adj4" fmla="val 9024489"/>
            <a:gd name="adj5" fmla="val 4283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5949A-2508-4A3F-A694-A9ADA5F375FA}">
      <dsp:nvSpPr>
        <dsp:cNvPr id="0" name=""/>
        <dsp:cNvSpPr/>
      </dsp:nvSpPr>
      <dsp:spPr>
        <a:xfrm>
          <a:off x="5482272" y="2463997"/>
          <a:ext cx="1707339" cy="67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Query Yelp</a:t>
          </a:r>
        </a:p>
      </dsp:txBody>
      <dsp:txXfrm>
        <a:off x="5502158" y="2483883"/>
        <a:ext cx="1667567" cy="639180"/>
      </dsp:txXfrm>
    </dsp:sp>
    <dsp:sp modelId="{EE56844D-6317-4721-823A-8B7F8FDB1997}">
      <dsp:nvSpPr>
        <dsp:cNvPr id="0" name=""/>
        <dsp:cNvSpPr/>
      </dsp:nvSpPr>
      <dsp:spPr>
        <a:xfrm>
          <a:off x="7580226" y="1219251"/>
          <a:ext cx="1920757" cy="1584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Option details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Next option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Save option</a:t>
          </a:r>
        </a:p>
      </dsp:txBody>
      <dsp:txXfrm>
        <a:off x="7616683" y="1595184"/>
        <a:ext cx="1847843" cy="1171832"/>
      </dsp:txXfrm>
    </dsp:sp>
    <dsp:sp modelId="{90391BA6-7953-46DE-B1D5-8421FE0835C1}">
      <dsp:nvSpPr>
        <dsp:cNvPr id="0" name=""/>
        <dsp:cNvSpPr/>
      </dsp:nvSpPr>
      <dsp:spPr>
        <a:xfrm>
          <a:off x="8007061" y="879774"/>
          <a:ext cx="1707339" cy="67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List</a:t>
          </a:r>
        </a:p>
      </dsp:txBody>
      <dsp:txXfrm>
        <a:off x="8026947" y="899660"/>
        <a:ext cx="1667567" cy="639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A7A54-EAE8-4562-8BF9-5FD0179D6FBD}">
      <dsp:nvSpPr>
        <dsp:cNvPr id="0" name=""/>
        <dsp:cNvSpPr/>
      </dsp:nvSpPr>
      <dsp:spPr>
        <a:xfrm>
          <a:off x="0" y="378852"/>
          <a:ext cx="9720262" cy="1003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Client</a:t>
          </a:r>
          <a:r>
            <a:rPr lang="en-US" sz="4400" kern="1200" dirty="0"/>
            <a:t>: AngularJS</a:t>
          </a:r>
        </a:p>
      </dsp:txBody>
      <dsp:txXfrm>
        <a:off x="49004" y="427856"/>
        <a:ext cx="9622254" cy="905852"/>
      </dsp:txXfrm>
    </dsp:sp>
    <dsp:sp modelId="{2A0BA30F-5051-47EB-8C38-CC09643241BB}">
      <dsp:nvSpPr>
        <dsp:cNvPr id="0" name=""/>
        <dsp:cNvSpPr/>
      </dsp:nvSpPr>
      <dsp:spPr>
        <a:xfrm>
          <a:off x="0" y="1509432"/>
          <a:ext cx="9720262" cy="1003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Server</a:t>
          </a:r>
          <a:r>
            <a:rPr lang="en-US" sz="4400" kern="1200" dirty="0"/>
            <a:t>: Node.js with Express.js framework</a:t>
          </a:r>
        </a:p>
      </dsp:txBody>
      <dsp:txXfrm>
        <a:off x="49004" y="1558436"/>
        <a:ext cx="9622254" cy="905852"/>
      </dsp:txXfrm>
    </dsp:sp>
    <dsp:sp modelId="{BA576688-CB3D-4196-B4B8-4B9592B59F6F}">
      <dsp:nvSpPr>
        <dsp:cNvPr id="0" name=""/>
        <dsp:cNvSpPr/>
      </dsp:nvSpPr>
      <dsp:spPr>
        <a:xfrm>
          <a:off x="0" y="2640012"/>
          <a:ext cx="9720262" cy="1003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/>
            <a:t>Data</a:t>
          </a:r>
          <a:r>
            <a:rPr lang="en-US" sz="4400" kern="1200"/>
            <a:t>: MongoDB with Mongoose ODM</a:t>
          </a:r>
        </a:p>
      </dsp:txBody>
      <dsp:txXfrm>
        <a:off x="49004" y="2689016"/>
        <a:ext cx="9622254" cy="905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EDA11-D65B-4563-AE1F-BDF0816BC338}">
      <dsp:nvSpPr>
        <dsp:cNvPr id="0" name=""/>
        <dsp:cNvSpPr/>
      </dsp:nvSpPr>
      <dsp:spPr>
        <a:xfrm>
          <a:off x="0" y="407949"/>
          <a:ext cx="2427692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Log In</a:t>
          </a:r>
        </a:p>
      </dsp:txBody>
      <dsp:txXfrm>
        <a:off x="0" y="407949"/>
        <a:ext cx="2427692" cy="435600"/>
      </dsp:txXfrm>
    </dsp:sp>
    <dsp:sp modelId="{B62C06B4-F8B1-4F22-BAAB-0D83824D91C0}">
      <dsp:nvSpPr>
        <dsp:cNvPr id="0" name=""/>
        <dsp:cNvSpPr/>
      </dsp:nvSpPr>
      <dsp:spPr>
        <a:xfrm>
          <a:off x="2427692" y="81249"/>
          <a:ext cx="485538" cy="10890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91F49-995E-4E0B-956C-A02A92831790}">
      <dsp:nvSpPr>
        <dsp:cNvPr id="0" name=""/>
        <dsp:cNvSpPr/>
      </dsp:nvSpPr>
      <dsp:spPr>
        <a:xfrm>
          <a:off x="3107446" y="81249"/>
          <a:ext cx="6603323" cy="1089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Create account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Use Facebook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Invalid information</a:t>
          </a:r>
        </a:p>
      </dsp:txBody>
      <dsp:txXfrm>
        <a:off x="3107446" y="81249"/>
        <a:ext cx="6603323" cy="1089000"/>
      </dsp:txXfrm>
    </dsp:sp>
    <dsp:sp modelId="{C3D74B01-EEF8-4B62-B1CE-F030B853814C}">
      <dsp:nvSpPr>
        <dsp:cNvPr id="0" name=""/>
        <dsp:cNvSpPr/>
      </dsp:nvSpPr>
      <dsp:spPr>
        <a:xfrm>
          <a:off x="0" y="1249449"/>
          <a:ext cx="2427692" cy="667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Create Food Mood</a:t>
          </a:r>
        </a:p>
      </dsp:txBody>
      <dsp:txXfrm>
        <a:off x="0" y="1249449"/>
        <a:ext cx="2427692" cy="667012"/>
      </dsp:txXfrm>
    </dsp:sp>
    <dsp:sp modelId="{D715324B-5D4A-4E31-BB06-4C6EECB10E59}">
      <dsp:nvSpPr>
        <dsp:cNvPr id="0" name=""/>
        <dsp:cNvSpPr/>
      </dsp:nvSpPr>
      <dsp:spPr>
        <a:xfrm>
          <a:off x="2427692" y="1249449"/>
          <a:ext cx="485538" cy="667012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5FF0D-6CB5-47C7-BC8D-B5437DB0EF70}">
      <dsp:nvSpPr>
        <dsp:cNvPr id="0" name=""/>
        <dsp:cNvSpPr/>
      </dsp:nvSpPr>
      <dsp:spPr>
        <a:xfrm>
          <a:off x="3107446" y="1249449"/>
          <a:ext cx="6603323" cy="6670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Incomplete entry</a:t>
          </a:r>
        </a:p>
      </dsp:txBody>
      <dsp:txXfrm>
        <a:off x="3107446" y="1249449"/>
        <a:ext cx="6603323" cy="667012"/>
      </dsp:txXfrm>
    </dsp:sp>
    <dsp:sp modelId="{940E4C10-978A-41D2-8A8C-00EB1696CF68}">
      <dsp:nvSpPr>
        <dsp:cNvPr id="0" name=""/>
        <dsp:cNvSpPr/>
      </dsp:nvSpPr>
      <dsp:spPr>
        <a:xfrm>
          <a:off x="0" y="2370856"/>
          <a:ext cx="2427692" cy="667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Generate recommendation</a:t>
          </a:r>
        </a:p>
      </dsp:txBody>
      <dsp:txXfrm>
        <a:off x="0" y="2370856"/>
        <a:ext cx="2427692" cy="667012"/>
      </dsp:txXfrm>
    </dsp:sp>
    <dsp:sp modelId="{946BF46A-12F4-405E-BA0D-9AFC4DC0FDB6}">
      <dsp:nvSpPr>
        <dsp:cNvPr id="0" name=""/>
        <dsp:cNvSpPr/>
      </dsp:nvSpPr>
      <dsp:spPr>
        <a:xfrm>
          <a:off x="2427692" y="1995661"/>
          <a:ext cx="485538" cy="1417401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3BC4C-FB1F-4A9B-B268-E6701E3B4B1E}">
      <dsp:nvSpPr>
        <dsp:cNvPr id="0" name=""/>
        <dsp:cNvSpPr/>
      </dsp:nvSpPr>
      <dsp:spPr>
        <a:xfrm>
          <a:off x="3107446" y="1995661"/>
          <a:ext cx="6603323" cy="14174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Next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Save to wish list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Exit Food Mood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No restaurants found </a:t>
          </a:r>
        </a:p>
      </dsp:txBody>
      <dsp:txXfrm>
        <a:off x="3107446" y="1995661"/>
        <a:ext cx="6603323" cy="1417401"/>
      </dsp:txXfrm>
    </dsp:sp>
    <dsp:sp modelId="{ED3344B7-9504-4121-9532-2D24D3BA0506}">
      <dsp:nvSpPr>
        <dsp:cNvPr id="0" name=""/>
        <dsp:cNvSpPr/>
      </dsp:nvSpPr>
      <dsp:spPr>
        <a:xfrm>
          <a:off x="0" y="3499069"/>
          <a:ext cx="2430065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View </a:t>
          </a:r>
          <a:r>
            <a:rPr lang="en-US" sz="2200" b="0" i="0" u="none" kern="1200" baseline="0" dirty="0"/>
            <a:t>wish list</a:t>
          </a:r>
          <a:endParaRPr lang="en-US" sz="2200" b="0" kern="1200" dirty="0"/>
        </a:p>
      </dsp:txBody>
      <dsp:txXfrm>
        <a:off x="0" y="3499069"/>
        <a:ext cx="2430065" cy="435600"/>
      </dsp:txXfrm>
    </dsp:sp>
    <dsp:sp modelId="{7529EF15-AEAD-44E1-BDBF-2C30E65509E3}">
      <dsp:nvSpPr>
        <dsp:cNvPr id="0" name=""/>
        <dsp:cNvSpPr/>
      </dsp:nvSpPr>
      <dsp:spPr>
        <a:xfrm>
          <a:off x="2430065" y="3492263"/>
          <a:ext cx="486013" cy="449212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5CA88-9BF2-48A8-8076-5CF17BA7E7AF}">
      <dsp:nvSpPr>
        <dsp:cNvPr id="0" name=""/>
        <dsp:cNvSpPr/>
      </dsp:nvSpPr>
      <dsp:spPr>
        <a:xfrm>
          <a:off x="3110483" y="3492263"/>
          <a:ext cx="6609778" cy="4492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Remove from restaurant</a:t>
          </a:r>
        </a:p>
      </dsp:txBody>
      <dsp:txXfrm>
        <a:off x="3110483" y="3492263"/>
        <a:ext cx="6609778" cy="449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6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4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7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0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3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9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3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2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0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81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68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 Recommender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2162773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3</a:t>
            </a:r>
            <a:br>
              <a:rPr lang="en-US" b="1" dirty="0"/>
            </a:br>
            <a:r>
              <a:rPr lang="en-US" dirty="0"/>
              <a:t>Generate Restaurant recommendation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Description: After selecting an existing restaurant category or generating a new one, the system will return a recommendation based on the category</a:t>
            </a:r>
          </a:p>
          <a:p>
            <a:r>
              <a:rPr lang="en-US" dirty="0"/>
              <a:t>Normal flow: </a:t>
            </a:r>
          </a:p>
          <a:p>
            <a:pPr lvl="1"/>
            <a:r>
              <a:rPr lang="en-US" dirty="0"/>
              <a:t>UC-3.0 Generate a restaurant recommendation</a:t>
            </a:r>
          </a:p>
          <a:p>
            <a:r>
              <a:rPr lang="en-US" dirty="0"/>
              <a:t>Alternate flows:</a:t>
            </a:r>
          </a:p>
          <a:p>
            <a:pPr lvl="1"/>
            <a:r>
              <a:rPr lang="en-US" dirty="0"/>
              <a:t>UC-3.1 User does not select recommended restaurant</a:t>
            </a:r>
          </a:p>
          <a:p>
            <a:pPr lvl="1"/>
            <a:r>
              <a:rPr lang="en-US" dirty="0"/>
              <a:t>UC-3.2 User saves the restaurant</a:t>
            </a:r>
          </a:p>
          <a:p>
            <a:pPr lvl="1"/>
            <a:r>
              <a:rPr lang="en-US" dirty="0"/>
              <a:t>UC-3.3 User does not select any restaurant</a:t>
            </a:r>
          </a:p>
          <a:p>
            <a:r>
              <a:rPr lang="en-US" dirty="0"/>
              <a:t>Exceptions:</a:t>
            </a:r>
          </a:p>
          <a:p>
            <a:pPr lvl="1"/>
            <a:r>
              <a:rPr lang="en-US" dirty="0"/>
              <a:t>UC-3.0.E.1 Cannot find any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87716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4302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61747" y="0"/>
            <a:ext cx="54302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874" y="585216"/>
            <a:ext cx="3962400" cy="1499616"/>
          </a:xfrm>
        </p:spPr>
        <p:txBody>
          <a:bodyPr/>
          <a:lstStyle/>
          <a:p>
            <a:r>
              <a:rPr lang="en-US" b="1" dirty="0"/>
              <a:t>Use case 3</a:t>
            </a:r>
            <a:br>
              <a:rPr lang="en-US" b="1" dirty="0"/>
            </a:br>
            <a:r>
              <a:rPr lang="en-US" dirty="0"/>
              <a:t>Class diagram</a:t>
            </a:r>
            <a:endParaRPr lang="en-US" b="1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393" y="585216"/>
            <a:ext cx="4064649" cy="6114052"/>
          </a:xfrm>
        </p:spPr>
      </p:pic>
    </p:spTree>
    <p:extLst>
      <p:ext uri="{BB962C8B-B14F-4D97-AF65-F5344CB8AC3E}">
        <p14:creationId xmlns:p14="http://schemas.microsoft.com/office/powerpoint/2010/main" val="284584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3</a:t>
            </a:r>
            <a:br>
              <a:rPr lang="en-US" b="1" dirty="0"/>
            </a:br>
            <a:r>
              <a:rPr lang="en-US" dirty="0"/>
              <a:t>Activity diagram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33" y="2286000"/>
            <a:ext cx="9309060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8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Use Case 4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Save restaurant to wish list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Description: User can access the list of restaurants that they have “starred” in the past </a:t>
            </a:r>
          </a:p>
          <a:p>
            <a:r>
              <a:rPr lang="en-US" dirty="0"/>
              <a:t>Normal flow:</a:t>
            </a:r>
          </a:p>
          <a:p>
            <a:pPr lvl="1"/>
            <a:r>
              <a:rPr lang="en-US" dirty="0"/>
              <a:t>UC-4.0 View wish list</a:t>
            </a:r>
          </a:p>
          <a:p>
            <a:r>
              <a:rPr lang="en-US" dirty="0"/>
              <a:t>Alternate flows:</a:t>
            </a:r>
          </a:p>
          <a:p>
            <a:pPr lvl="1"/>
            <a:r>
              <a:rPr lang="en-US" dirty="0"/>
              <a:t>UC-4.1 Remove item from wish list</a:t>
            </a:r>
          </a:p>
        </p:txBody>
      </p:sp>
    </p:spTree>
    <p:extLst>
      <p:ext uri="{BB962C8B-B14F-4D97-AF65-F5344CB8AC3E}">
        <p14:creationId xmlns:p14="http://schemas.microsoft.com/office/powerpoint/2010/main" val="333706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r>
              <a:rPr lang="en-US" dirty="0"/>
              <a:t> Use API &amp; Display search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0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dirty="0"/>
              <a:t>retrieve results from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8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Field Validation</a:t>
            </a:r>
          </a:p>
          <a:p>
            <a:r>
              <a:rPr lang="en-US" dirty="0"/>
              <a:t>Data Validation</a:t>
            </a:r>
          </a:p>
          <a:p>
            <a:r>
              <a:rPr lang="en-US" dirty="0"/>
              <a:t>UI Validation</a:t>
            </a:r>
          </a:p>
          <a:p>
            <a:r>
              <a:rPr lang="en-US" dirty="0"/>
              <a:t>Remediation</a:t>
            </a:r>
          </a:p>
        </p:txBody>
      </p:sp>
    </p:spTree>
    <p:extLst>
      <p:ext uri="{BB962C8B-B14F-4D97-AF65-F5344CB8AC3E}">
        <p14:creationId xmlns:p14="http://schemas.microsoft.com/office/powerpoint/2010/main" val="175222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Pain point</a:t>
            </a:r>
            <a:r>
              <a:rPr lang="en-US" dirty="0"/>
              <a:t>: </a:t>
            </a:r>
            <a:r>
              <a:rPr lang="en-US" i="1" dirty="0"/>
              <a:t>Finding and choosing a restaurant to eat at.</a:t>
            </a:r>
          </a:p>
          <a:p>
            <a:r>
              <a:rPr lang="en-US" b="1" dirty="0"/>
              <a:t>Concept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Responsive web app </a:t>
            </a:r>
          </a:p>
          <a:p>
            <a:pPr lvl="1"/>
            <a:r>
              <a:rPr lang="en-US" dirty="0"/>
              <a:t>Generates restaurant suggestions based on location &amp; user preferences</a:t>
            </a:r>
          </a:p>
          <a:p>
            <a:r>
              <a:rPr lang="en-US" b="1" dirty="0"/>
              <a:t>APIs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Facebook – log in</a:t>
            </a:r>
          </a:p>
          <a:p>
            <a:pPr lvl="1"/>
            <a:r>
              <a:rPr lang="en-US" dirty="0"/>
              <a:t>Yelp – Restaurant information</a:t>
            </a:r>
          </a:p>
          <a:p>
            <a:r>
              <a:rPr lang="en-US" b="1" dirty="0"/>
              <a:t>Goal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Help users discover new restaurants</a:t>
            </a:r>
            <a:endParaRPr lang="en-US" i="1" dirty="0"/>
          </a:p>
          <a:p>
            <a:pPr lvl="1"/>
            <a:r>
              <a:rPr lang="en-US" dirty="0"/>
              <a:t>Make the entire process – from discovery, to eating – as simple as possible</a:t>
            </a:r>
          </a:p>
          <a:p>
            <a:pPr marL="128016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7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60566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82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choice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46968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55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07105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97927" y="1809367"/>
            <a:ext cx="654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+mj-lt"/>
              </a:rPr>
              <a:t>Alternate Flows &amp; Exceptions</a:t>
            </a:r>
          </a:p>
        </p:txBody>
      </p:sp>
    </p:spTree>
    <p:extLst>
      <p:ext uri="{BB962C8B-B14F-4D97-AF65-F5344CB8AC3E}">
        <p14:creationId xmlns:p14="http://schemas.microsoft.com/office/powerpoint/2010/main" val="335955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6253" y="0"/>
            <a:ext cx="40305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6337" y="809349"/>
            <a:ext cx="6441990" cy="3610251"/>
          </a:xfrm>
        </p:spPr>
      </p:pic>
      <p:pic>
        <p:nvPicPr>
          <p:cNvPr id="1026" name="Picture 2" descr="http://freshconceptsmarketing.com/wp-content/themes/twentyfourteen/images/iMacFr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054" y="557407"/>
            <a:ext cx="6941509" cy="570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4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97911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1</a:t>
            </a:r>
            <a:br>
              <a:rPr lang="en-US" b="1" dirty="0"/>
            </a:br>
            <a:r>
              <a:rPr lang="en-US" dirty="0"/>
              <a:t>Log 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Description: The user must log in using existing credential</a:t>
            </a:r>
          </a:p>
          <a:p>
            <a:r>
              <a:rPr lang="en-US" dirty="0"/>
              <a:t>Normal flow</a:t>
            </a:r>
          </a:p>
          <a:p>
            <a:pPr lvl="1"/>
            <a:r>
              <a:rPr lang="en-US" dirty="0"/>
              <a:t>UC-1.0 User logs in</a:t>
            </a:r>
          </a:p>
          <a:p>
            <a:r>
              <a:rPr lang="en-US" dirty="0"/>
              <a:t>Alternative flows:</a:t>
            </a:r>
          </a:p>
          <a:p>
            <a:pPr lvl="1"/>
            <a:r>
              <a:rPr lang="en-US" dirty="0"/>
              <a:t>UC-1.1 User must create account</a:t>
            </a:r>
          </a:p>
          <a:p>
            <a:pPr lvl="1"/>
            <a:r>
              <a:rPr lang="en-US" dirty="0"/>
              <a:t>UC-1.12 User enters invalid log in information</a:t>
            </a:r>
          </a:p>
          <a:p>
            <a:pPr lvl="1"/>
            <a:r>
              <a:rPr lang="en-US" dirty="0"/>
              <a:t>UC-1.3 User chooses to log in with Facebook</a:t>
            </a:r>
          </a:p>
        </p:txBody>
      </p:sp>
    </p:spTree>
    <p:extLst>
      <p:ext uri="{BB962C8B-B14F-4D97-AF65-F5344CB8AC3E}">
        <p14:creationId xmlns:p14="http://schemas.microsoft.com/office/powerpoint/2010/main" val="306802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2</a:t>
            </a:r>
            <a:br>
              <a:rPr lang="en-US" b="1" dirty="0"/>
            </a:br>
            <a:r>
              <a:rPr lang="en-US" dirty="0"/>
              <a:t>Create restaurant category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Description: User creates a restaurant category based off of inputted attributes</a:t>
            </a:r>
          </a:p>
          <a:p>
            <a:r>
              <a:rPr lang="en-US" dirty="0"/>
              <a:t>Normal flow:</a:t>
            </a:r>
          </a:p>
          <a:p>
            <a:pPr lvl="1"/>
            <a:r>
              <a:rPr lang="en-US" dirty="0"/>
              <a:t>UC-2.0 Create a restaurant category</a:t>
            </a:r>
          </a:p>
          <a:p>
            <a:r>
              <a:rPr lang="en-US" dirty="0"/>
              <a:t>Alternate flows:</a:t>
            </a:r>
          </a:p>
          <a:p>
            <a:pPr lvl="1"/>
            <a:r>
              <a:rPr lang="en-US" dirty="0"/>
              <a:t>UC-2.1 User does not complete food mood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84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259</TotalTime>
  <Words>358</Words>
  <Application>Microsoft Office PowerPoint</Application>
  <PresentationFormat>Widescreen</PresentationFormat>
  <Paragraphs>90</Paragraphs>
  <Slides>16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Tw Cen MT</vt:lpstr>
      <vt:lpstr>Tw Cen MT Condensed</vt:lpstr>
      <vt:lpstr>Wingdings 3</vt:lpstr>
      <vt:lpstr>Integral</vt:lpstr>
      <vt:lpstr>Restaurant Recommender</vt:lpstr>
      <vt:lpstr>Proposal</vt:lpstr>
      <vt:lpstr>Process</vt:lpstr>
      <vt:lpstr>Architecture choice</vt:lpstr>
      <vt:lpstr>Use Cases</vt:lpstr>
      <vt:lpstr>The app</vt:lpstr>
      <vt:lpstr>Questions?</vt:lpstr>
      <vt:lpstr>Use Case 1 Log in</vt:lpstr>
      <vt:lpstr>Use Case 2 Create restaurant category</vt:lpstr>
      <vt:lpstr>Use Case 3 Generate Restaurant recommendation</vt:lpstr>
      <vt:lpstr>Use case 3 Class diagram</vt:lpstr>
      <vt:lpstr>Use case 3 Activity diagram</vt:lpstr>
      <vt:lpstr>Use Case 4 Save restaurant to wish list </vt:lpstr>
      <vt:lpstr>Example: Use API &amp; Display search results</vt:lpstr>
      <vt:lpstr>Example: retrieve results from database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Recommender</dc:title>
  <dc:creator>Nathalie Langlois</dc:creator>
  <cp:lastModifiedBy>Nathalie Langlois</cp:lastModifiedBy>
  <cp:revision>14</cp:revision>
  <dcterms:created xsi:type="dcterms:W3CDTF">2016-04-24T16:33:03Z</dcterms:created>
  <dcterms:modified xsi:type="dcterms:W3CDTF">2016-04-26T01:39:40Z</dcterms:modified>
</cp:coreProperties>
</file>