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03D8-A759-DF2E-794E-6C8134E3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1FBA8-2A44-0239-48CD-B74B05921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0970A-F413-4DB8-3663-D551B3A1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B40B8-F97E-2D91-343F-AA146958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C02C-E6AD-0D6D-BA5F-47784AEB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A189B-7DCD-2C07-B205-31C5D79D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A5C6B-ED9D-3AD0-750E-8F612259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77D4A-DB5A-F9B3-E0B3-2C2BC96C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9C875-B3F2-011D-62EB-ED9ECABE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F3F0F-6E13-73DD-DFFC-B02F3807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3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FF056-B311-2FEC-8331-32C41F4B9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7CC34-0FA2-00B5-FC70-6CB07668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25D3B-139E-EA80-D9CC-79D1322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D8710-967B-37FB-C34C-D4950863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E2E63-0BFA-2FFC-05C2-1CA906FF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A2402-96EE-357C-740A-AB1A5B51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5A23B-990E-2415-C8ED-6077C838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D8BCE-7507-8E3F-5BC5-22250554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0B175-EA3D-DB4C-E4FA-8D8C0647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11E2E-5A7E-F2D7-B129-1248E4D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F375-44A0-1F54-0DDD-638B1C34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6B87D-1807-7B53-012F-8BBCEB3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16A2D-DC58-866B-6DF8-67C22A68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65D64-20A1-4F7D-7099-E22E9766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2DC40-5793-5C92-D118-326628C7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2484-3B01-F841-E981-68518D73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73DCA-6319-2406-ACCB-43B40977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18DF0-C3D5-1ACC-3C19-F03D403E6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C35BB-C727-87A1-6157-E7C0A0E0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10400-E7E6-2D64-DC2A-791DED1E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319E1-8342-6778-A53A-7480BCE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8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E37D5-920D-4634-4374-FA5AB4A5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E7B96-829F-1466-B4A2-980FFDA7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ED9B8-F472-8AAE-4B47-EF1E1E32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CD9225-471F-C76F-EE75-9DDAE6CCF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60B37-48E0-BED8-96EC-AF079CB63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B4FF2C-0768-B3AC-C525-8D6D8E72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464CA-91A7-5171-90AF-DD0EB8F6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CA467-A247-D487-81F0-AE296470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1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AD0D-718B-61F9-6E2F-F188AE51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96AF2-F4F8-E7A7-3DD6-CBB7BB2B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BBFA5-EC23-2668-EA39-17D3D0D8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7A0F2-7FAC-339D-5F45-29481B7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8C514-3B5B-E186-7996-45B8817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9620C-5EFE-0E48-B970-859E3EA4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86CB4-2DE8-A458-9421-3F410E7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0DF3-539D-5E1F-77B2-10AF256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4E5A2-0E19-CB72-208A-E2DB1569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162CE-3166-1B62-BD6C-83DC4761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A2D77-8C99-E733-E89F-9F03FC1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878C1-2959-EDE8-235D-ABAA2999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B3D56-85D6-BCCA-21B0-25053B64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3B648-CA04-7CB4-0FA7-32E8A93C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1BBCE-AA6C-D810-5D34-CF0815681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C1220-7242-1D6D-1FB0-7F1F490F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7F206-C948-0BF4-5985-085E3DBC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EDDE8-41F8-3B90-962A-36A43F2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07DCB-F579-A61C-D739-07A1579B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007950-F788-57C3-3B85-CAD75F5A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F41C7-AC42-CE92-1EFA-2119EA92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7127D-EC85-4E81-554F-0DE8FE6DD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299B-0E37-4E29-91FF-A23B80EA7AC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367A1-C41E-E7D2-A279-98653B60D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082A0-6DC0-BCF8-9083-CBCDCE1D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F1BC-F495-415D-BCFF-0C3444B6F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>
            <a:extLst>
              <a:ext uri="{FF2B5EF4-FFF2-40B4-BE49-F238E27FC236}">
                <a16:creationId xmlns:a16="http://schemas.microsoft.com/office/drawing/2014/main" id="{8A4C5392-B0CC-1269-318C-661B26D1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8"/>
            <a:ext cx="12196388" cy="68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C2E7669-D017-B9EE-5666-72FC779155C9}"/>
              </a:ext>
            </a:extLst>
          </p:cNvPr>
          <p:cNvSpPr/>
          <p:nvPr/>
        </p:nvSpPr>
        <p:spPr>
          <a:xfrm>
            <a:off x="-12661" y="837507"/>
            <a:ext cx="4143814" cy="765232"/>
          </a:xfrm>
          <a:custGeom>
            <a:avLst/>
            <a:gdLst>
              <a:gd name="connsiteX0" fmla="*/ 0 w 3995806"/>
              <a:gd name="connsiteY0" fmla="*/ 0 h 959056"/>
              <a:gd name="connsiteX1" fmla="*/ 32392 w 3995806"/>
              <a:gd name="connsiteY1" fmla="*/ 0 h 959056"/>
              <a:gd name="connsiteX2" fmla="*/ 32392 w 3995806"/>
              <a:gd name="connsiteY2" fmla="*/ 375341 h 959056"/>
              <a:gd name="connsiteX3" fmla="*/ 3977536 w 3995806"/>
              <a:gd name="connsiteY3" fmla="*/ 375341 h 959056"/>
              <a:gd name="connsiteX4" fmla="*/ 3995806 w 3995806"/>
              <a:gd name="connsiteY4" fmla="*/ 479528 h 959056"/>
              <a:gd name="connsiteX5" fmla="*/ 3579266 w 3995806"/>
              <a:gd name="connsiteY5" fmla="*/ 959056 h 959056"/>
              <a:gd name="connsiteX6" fmla="*/ 0 w 3995806"/>
              <a:gd name="connsiteY6" fmla="*/ 959056 h 95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5806" h="959056">
                <a:moveTo>
                  <a:pt x="0" y="0"/>
                </a:moveTo>
                <a:lnTo>
                  <a:pt x="32392" y="0"/>
                </a:lnTo>
                <a:lnTo>
                  <a:pt x="32392" y="375341"/>
                </a:lnTo>
                <a:lnTo>
                  <a:pt x="3977536" y="375341"/>
                </a:lnTo>
                <a:lnTo>
                  <a:pt x="3995806" y="479528"/>
                </a:lnTo>
                <a:cubicBezTo>
                  <a:pt x="3995806" y="744364"/>
                  <a:pt x="3809315" y="959056"/>
                  <a:pt x="3579266" y="959056"/>
                </a:cubicBezTo>
                <a:lnTo>
                  <a:pt x="0" y="9590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4036C4-F246-F29C-036D-AB7ED0A2A833}"/>
              </a:ext>
            </a:extLst>
          </p:cNvPr>
          <p:cNvSpPr/>
          <p:nvPr/>
        </p:nvSpPr>
        <p:spPr>
          <a:xfrm>
            <a:off x="0" y="-36000"/>
            <a:ext cx="12237375" cy="1167197"/>
          </a:xfrm>
          <a:prstGeom prst="rect">
            <a:avLst/>
          </a:prstGeom>
          <a:solidFill>
            <a:srgbClr val="00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2BEC2A-2BE6-6738-A2A0-5FF036312F53}"/>
              </a:ext>
            </a:extLst>
          </p:cNvPr>
          <p:cNvSpPr/>
          <p:nvPr/>
        </p:nvSpPr>
        <p:spPr>
          <a:xfrm>
            <a:off x="3327285" y="114471"/>
            <a:ext cx="5455920" cy="773063"/>
          </a:xfrm>
          <a:prstGeom prst="roundRect">
            <a:avLst>
              <a:gd name="adj" fmla="val 50000"/>
            </a:avLst>
          </a:prstGeom>
          <a:solidFill>
            <a:srgbClr val="FED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BFAC76-0D06-9392-94E2-5DE6D33730A3}"/>
              </a:ext>
            </a:extLst>
          </p:cNvPr>
          <p:cNvSpPr txBox="1"/>
          <p:nvPr/>
        </p:nvSpPr>
        <p:spPr>
          <a:xfrm>
            <a:off x="3601685" y="241603"/>
            <a:ext cx="494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Raleway" pitchFamily="2" charset="0"/>
                <a:ea typeface="Raleway" pitchFamily="2" charset="0"/>
                <a:cs typeface="极影毁片和圆" panose="020F0500000000000000" pitchFamily="34" charset="-122"/>
              </a:rPr>
              <a:t>Semiconductor &amp; Diode</a:t>
            </a:r>
            <a:endParaRPr lang="zh-CN" altLang="en-US" sz="3200" b="1" dirty="0">
              <a:latin typeface="Raleway" pitchFamily="2" charset="0"/>
              <a:ea typeface="Raleway" pitchFamily="2" charset="0"/>
              <a:cs typeface="极影毁片和圆" panose="020F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8AA3BA-6742-0091-7E04-69C3CD34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8" y="65014"/>
            <a:ext cx="2954243" cy="862640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4B3A79-D529-2C6A-9484-F8B9FA3DBB7B}"/>
              </a:ext>
            </a:extLst>
          </p:cNvPr>
          <p:cNvSpPr/>
          <p:nvPr/>
        </p:nvSpPr>
        <p:spPr>
          <a:xfrm>
            <a:off x="9727434" y="-8712"/>
            <a:ext cx="2509941" cy="1125716"/>
          </a:xfrm>
          <a:custGeom>
            <a:avLst/>
            <a:gdLst>
              <a:gd name="connsiteX0" fmla="*/ 5047 w 2509521"/>
              <a:gd name="connsiteY0" fmla="*/ 0 h 1296955"/>
              <a:gd name="connsiteX1" fmla="*/ 2509521 w 2509521"/>
              <a:gd name="connsiteY1" fmla="*/ 0 h 1296955"/>
              <a:gd name="connsiteX2" fmla="*/ 2509521 w 2509521"/>
              <a:gd name="connsiteY2" fmla="*/ 1296955 h 1296955"/>
              <a:gd name="connsiteX3" fmla="*/ 1657676 w 2509521"/>
              <a:gd name="connsiteY3" fmla="*/ 1296955 h 1296955"/>
              <a:gd name="connsiteX4" fmla="*/ 1607902 w 2509521"/>
              <a:gd name="connsiteY4" fmla="*/ 1285751 h 1296955"/>
              <a:gd name="connsiteX5" fmla="*/ 0 w 2509521"/>
              <a:gd name="connsiteY5" fmla="*/ 23392 h 1296955"/>
              <a:gd name="connsiteX0" fmla="*/ 5047 w 2509521"/>
              <a:gd name="connsiteY0" fmla="*/ 0 h 1298446"/>
              <a:gd name="connsiteX1" fmla="*/ 2509521 w 2509521"/>
              <a:gd name="connsiteY1" fmla="*/ 0 h 1298446"/>
              <a:gd name="connsiteX2" fmla="*/ 2509521 w 2509521"/>
              <a:gd name="connsiteY2" fmla="*/ 1296955 h 1298446"/>
              <a:gd name="connsiteX3" fmla="*/ 1657676 w 2509521"/>
              <a:gd name="connsiteY3" fmla="*/ 1296955 h 1298446"/>
              <a:gd name="connsiteX4" fmla="*/ 1448399 w 2509521"/>
              <a:gd name="connsiteY4" fmla="*/ 1297419 h 1298446"/>
              <a:gd name="connsiteX5" fmla="*/ 0 w 2509521"/>
              <a:gd name="connsiteY5" fmla="*/ 23392 h 1298446"/>
              <a:gd name="connsiteX6" fmla="*/ 5047 w 2509521"/>
              <a:gd name="connsiteY6" fmla="*/ 0 h 1298446"/>
              <a:gd name="connsiteX0" fmla="*/ 5047 w 2509521"/>
              <a:gd name="connsiteY0" fmla="*/ 0 h 1298446"/>
              <a:gd name="connsiteX1" fmla="*/ 2509521 w 2509521"/>
              <a:gd name="connsiteY1" fmla="*/ 0 h 1298446"/>
              <a:gd name="connsiteX2" fmla="*/ 2509521 w 2509521"/>
              <a:gd name="connsiteY2" fmla="*/ 1296955 h 1298446"/>
              <a:gd name="connsiteX3" fmla="*/ 1657676 w 2509521"/>
              <a:gd name="connsiteY3" fmla="*/ 1296955 h 1298446"/>
              <a:gd name="connsiteX4" fmla="*/ 1246361 w 2509521"/>
              <a:gd name="connsiteY4" fmla="*/ 1297419 h 1298446"/>
              <a:gd name="connsiteX5" fmla="*/ 0 w 2509521"/>
              <a:gd name="connsiteY5" fmla="*/ 23392 h 1298446"/>
              <a:gd name="connsiteX6" fmla="*/ 5047 w 2509521"/>
              <a:gd name="connsiteY6" fmla="*/ 0 h 12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9521" h="1298446">
                <a:moveTo>
                  <a:pt x="5047" y="0"/>
                </a:moveTo>
                <a:lnTo>
                  <a:pt x="2509521" y="0"/>
                </a:lnTo>
                <a:lnTo>
                  <a:pt x="2509521" y="1296955"/>
                </a:lnTo>
                <a:lnTo>
                  <a:pt x="1657676" y="1296955"/>
                </a:lnTo>
                <a:cubicBezTo>
                  <a:pt x="1641085" y="1293220"/>
                  <a:pt x="1262952" y="1301154"/>
                  <a:pt x="1246361" y="1297419"/>
                </a:cubicBezTo>
                <a:cubicBezTo>
                  <a:pt x="288622" y="1054310"/>
                  <a:pt x="0" y="568496"/>
                  <a:pt x="0" y="23392"/>
                </a:cubicBezTo>
                <a:lnTo>
                  <a:pt x="5047" y="0"/>
                </a:lnTo>
                <a:close/>
              </a:path>
            </a:pathLst>
          </a:custGeom>
          <a:solidFill>
            <a:srgbClr val="FE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13B2C7-B3CD-5B63-B0C0-99BD7EBF4C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99"/>
          <a:stretch/>
        </p:blipFill>
        <p:spPr>
          <a:xfrm>
            <a:off x="10538676" y="86296"/>
            <a:ext cx="1653324" cy="8483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74E001-1243-2856-414A-228D4D5D9C31}"/>
              </a:ext>
            </a:extLst>
          </p:cNvPr>
          <p:cNvSpPr txBox="1"/>
          <p:nvPr/>
        </p:nvSpPr>
        <p:spPr>
          <a:xfrm>
            <a:off x="65916" y="1133880"/>
            <a:ext cx="409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Raleway" pitchFamily="2" charset="0"/>
                <a:ea typeface="Raleway" pitchFamily="2" charset="0"/>
                <a:cs typeface="极影毁片和圆" panose="020F0500000000000000" pitchFamily="34" charset="-122"/>
              </a:rPr>
              <a:t>UNIBIASED P-N JUNCTION</a:t>
            </a:r>
            <a:endParaRPr lang="zh-CN" altLang="en-US" sz="2200" b="1" dirty="0">
              <a:solidFill>
                <a:schemeClr val="bg1"/>
              </a:solidFill>
              <a:latin typeface="Raleway" pitchFamily="2" charset="0"/>
              <a:ea typeface="Raleway" pitchFamily="2" charset="0"/>
              <a:cs typeface="极影毁片和圆" panose="020F05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42D9946-4367-9B5E-C278-8748E27476A8}"/>
              </a:ext>
            </a:extLst>
          </p:cNvPr>
          <p:cNvCxnSpPr>
            <a:cxnSpLocks/>
          </p:cNvCxnSpPr>
          <p:nvPr/>
        </p:nvCxnSpPr>
        <p:spPr>
          <a:xfrm flipV="1">
            <a:off x="4224677" y="2593541"/>
            <a:ext cx="0" cy="115574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7403C62C-A9D9-BE23-1F48-6BB802B71C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7" b="26053"/>
          <a:stretch/>
        </p:blipFill>
        <p:spPr>
          <a:xfrm>
            <a:off x="6517715" y="1242870"/>
            <a:ext cx="1023037" cy="302264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287ED84D-D93E-5D6E-2EE9-0B7FC8891679}"/>
              </a:ext>
            </a:extLst>
          </p:cNvPr>
          <p:cNvSpPr txBox="1"/>
          <p:nvPr/>
        </p:nvSpPr>
        <p:spPr>
          <a:xfrm>
            <a:off x="222466" y="2436684"/>
            <a:ext cx="88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Empty holes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230D2FC-012D-E83F-6992-B0266785843D}"/>
              </a:ext>
            </a:extLst>
          </p:cNvPr>
          <p:cNvSpPr txBox="1"/>
          <p:nvPr/>
        </p:nvSpPr>
        <p:spPr>
          <a:xfrm>
            <a:off x="8113659" y="1217979"/>
            <a:ext cx="32275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Raleway" pitchFamily="2" charset="0"/>
                <a:ea typeface="Raleway" pitchFamily="2" charset="0"/>
                <a:cs typeface="极影毁片和圆" panose="020F0500000000000000" pitchFamily="34" charset="-122"/>
              </a:rPr>
              <a:t>P-N Junction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1844C7-A1D9-5528-6AB7-9F14EF0E7549}"/>
              </a:ext>
            </a:extLst>
          </p:cNvPr>
          <p:cNvSpPr txBox="1"/>
          <p:nvPr/>
        </p:nvSpPr>
        <p:spPr>
          <a:xfrm>
            <a:off x="7065206" y="1805607"/>
            <a:ext cx="4984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there is a difference in the concentration of holes and electrons at the two sides of a junction, the holes from the p-side diffuse to the n-side and the electrons from the n-side diffuse to the p-side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CA10BB4-CED4-B261-5007-BC227B21B713}"/>
              </a:ext>
            </a:extLst>
          </p:cNvPr>
          <p:cNvSpPr/>
          <p:nvPr/>
        </p:nvSpPr>
        <p:spPr>
          <a:xfrm>
            <a:off x="-47670" y="4547615"/>
            <a:ext cx="12250945" cy="655412"/>
          </a:xfrm>
          <a:prstGeom prst="roundRect">
            <a:avLst>
              <a:gd name="adj" fmla="val 0"/>
            </a:avLst>
          </a:prstGeom>
          <a:solidFill>
            <a:srgbClr val="FE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D654AAB-D3E3-F400-B7D1-66058BBE978C}"/>
              </a:ext>
            </a:extLst>
          </p:cNvPr>
          <p:cNvSpPr txBox="1"/>
          <p:nvPr/>
        </p:nvSpPr>
        <p:spPr>
          <a:xfrm>
            <a:off x="1680632" y="4616157"/>
            <a:ext cx="882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aleway" pitchFamily="2" charset="0"/>
                <a:ea typeface="Raleway" pitchFamily="2" charset="0"/>
                <a:cs typeface="极影毁片和圆" panose="020F0500000000000000" pitchFamily="34" charset="-122"/>
              </a:rPr>
              <a:t>What’s the direction of the intrinsic electric field?</a:t>
            </a:r>
            <a:endParaRPr lang="zh-CN" altLang="en-US" sz="2800" b="1" dirty="0">
              <a:latin typeface="Raleway" pitchFamily="2" charset="0"/>
              <a:ea typeface="Raleway" pitchFamily="2" charset="0"/>
              <a:cs typeface="极影毁片和圆" panose="020F05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F7A6E41-EECA-C196-6A0B-BDA2490FDA97}"/>
              </a:ext>
            </a:extLst>
          </p:cNvPr>
          <p:cNvSpPr txBox="1"/>
          <p:nvPr/>
        </p:nvSpPr>
        <p:spPr>
          <a:xfrm>
            <a:off x="1810912" y="5427737"/>
            <a:ext cx="858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However, in open circuit charged particles cannot move freely, resulting in the </a:t>
            </a:r>
            <a:r>
              <a:rPr lang="en-US" altLang="zh-CN" sz="2000" dirty="0" err="1"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fo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                      layers. And the electric field is from N-side to P-side.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00B6A81-1424-5E96-8034-521171110CC6}"/>
              </a:ext>
            </a:extLst>
          </p:cNvPr>
          <p:cNvSpPr/>
          <p:nvPr/>
        </p:nvSpPr>
        <p:spPr>
          <a:xfrm>
            <a:off x="-21647" y="6416674"/>
            <a:ext cx="12226079" cy="468857"/>
          </a:xfrm>
          <a:prstGeom prst="rect">
            <a:avLst/>
          </a:prstGeom>
          <a:solidFill>
            <a:srgbClr val="00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7F33C99-A36A-959B-F6B5-0DABE33CBB82}"/>
              </a:ext>
            </a:extLst>
          </p:cNvPr>
          <p:cNvSpPr txBox="1"/>
          <p:nvPr/>
        </p:nvSpPr>
        <p:spPr>
          <a:xfrm>
            <a:off x="4324187" y="6470179"/>
            <a:ext cx="352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itchFamily="2" charset="0"/>
                <a:ea typeface="Raleway" pitchFamily="2" charset="0"/>
                <a:cs typeface="极影毁片和圆" panose="020F0500000000000000" pitchFamily="34" charset="-122"/>
              </a:rPr>
              <a:t>UM-SJTU JOINT INSTITUTE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Raleway" pitchFamily="2" charset="0"/>
              <a:ea typeface="Raleway" pitchFamily="2" charset="0"/>
              <a:cs typeface="极影毁片和圆" panose="020F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A5124C-378E-9290-535D-92A20CD0E59F}"/>
              </a:ext>
            </a:extLst>
          </p:cNvPr>
          <p:cNvGrpSpPr/>
          <p:nvPr/>
        </p:nvGrpSpPr>
        <p:grpSpPr>
          <a:xfrm>
            <a:off x="1725170" y="2310466"/>
            <a:ext cx="3707899" cy="1544111"/>
            <a:chOff x="1607646" y="2529316"/>
            <a:chExt cx="3459503" cy="1471667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FC3D402-F80F-2C46-3165-367AC32EF95C}"/>
                </a:ext>
              </a:extLst>
            </p:cNvPr>
            <p:cNvSpPr/>
            <p:nvPr/>
          </p:nvSpPr>
          <p:spPr>
            <a:xfrm>
              <a:off x="1607646" y="2529316"/>
              <a:ext cx="1306616" cy="1466505"/>
            </a:xfrm>
            <a:custGeom>
              <a:avLst/>
              <a:gdLst>
                <a:gd name="connsiteX0" fmla="*/ 237266 w 1306616"/>
                <a:gd name="connsiteY0" fmla="*/ 0 h 1423569"/>
                <a:gd name="connsiteX1" fmla="*/ 1306616 w 1306616"/>
                <a:gd name="connsiteY1" fmla="*/ 0 h 1423569"/>
                <a:gd name="connsiteX2" fmla="*/ 1306616 w 1306616"/>
                <a:gd name="connsiteY2" fmla="*/ 1423569 h 1423569"/>
                <a:gd name="connsiteX3" fmla="*/ 237266 w 1306616"/>
                <a:gd name="connsiteY3" fmla="*/ 1423569 h 1423569"/>
                <a:gd name="connsiteX4" fmla="*/ 0 w 1306616"/>
                <a:gd name="connsiteY4" fmla="*/ 1186303 h 1423569"/>
                <a:gd name="connsiteX5" fmla="*/ 0 w 1306616"/>
                <a:gd name="connsiteY5" fmla="*/ 237266 h 1423569"/>
                <a:gd name="connsiteX6" fmla="*/ 237266 w 1306616"/>
                <a:gd name="connsiteY6" fmla="*/ 0 h 14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616" h="1423569">
                  <a:moveTo>
                    <a:pt x="237266" y="0"/>
                  </a:moveTo>
                  <a:lnTo>
                    <a:pt x="1306616" y="0"/>
                  </a:lnTo>
                  <a:lnTo>
                    <a:pt x="1306616" y="1423569"/>
                  </a:lnTo>
                  <a:lnTo>
                    <a:pt x="237266" y="1423569"/>
                  </a:lnTo>
                  <a:cubicBezTo>
                    <a:pt x="106228" y="1423569"/>
                    <a:pt x="0" y="1317341"/>
                    <a:pt x="0" y="1186303"/>
                  </a:cubicBezTo>
                  <a:lnTo>
                    <a:pt x="0" y="237266"/>
                  </a:lnTo>
                  <a:cubicBezTo>
                    <a:pt x="0" y="106228"/>
                    <a:pt x="106228" y="0"/>
                    <a:pt x="23726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45EB2EE-45C8-A64D-5F25-BED90789BEDE}"/>
                </a:ext>
              </a:extLst>
            </p:cNvPr>
            <p:cNvSpPr/>
            <p:nvPr/>
          </p:nvSpPr>
          <p:spPr>
            <a:xfrm>
              <a:off x="2914262" y="2529317"/>
              <a:ext cx="846272" cy="1466506"/>
            </a:xfrm>
            <a:custGeom>
              <a:avLst/>
              <a:gdLst>
                <a:gd name="connsiteX0" fmla="*/ 0 w 846272"/>
                <a:gd name="connsiteY0" fmla="*/ 0 h 1423569"/>
                <a:gd name="connsiteX1" fmla="*/ 846272 w 846272"/>
                <a:gd name="connsiteY1" fmla="*/ 0 h 1423569"/>
                <a:gd name="connsiteX2" fmla="*/ 846272 w 846272"/>
                <a:gd name="connsiteY2" fmla="*/ 1423569 h 1423569"/>
                <a:gd name="connsiteX3" fmla="*/ 0 w 846272"/>
                <a:gd name="connsiteY3" fmla="*/ 1423569 h 14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272" h="1423569">
                  <a:moveTo>
                    <a:pt x="0" y="0"/>
                  </a:moveTo>
                  <a:lnTo>
                    <a:pt x="846272" y="0"/>
                  </a:lnTo>
                  <a:lnTo>
                    <a:pt x="846272" y="1423569"/>
                  </a:lnTo>
                  <a:lnTo>
                    <a:pt x="0" y="142356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8BC559C-19CF-FB27-B20D-AD73DD1E313F}"/>
                </a:ext>
              </a:extLst>
            </p:cNvPr>
            <p:cNvSpPr/>
            <p:nvPr/>
          </p:nvSpPr>
          <p:spPr>
            <a:xfrm>
              <a:off x="3737240" y="2529317"/>
              <a:ext cx="1329909" cy="1471666"/>
            </a:xfrm>
            <a:custGeom>
              <a:avLst/>
              <a:gdLst>
                <a:gd name="connsiteX0" fmla="*/ 0 w 1303605"/>
                <a:gd name="connsiteY0" fmla="*/ 0 h 1423569"/>
                <a:gd name="connsiteX1" fmla="*/ 1066339 w 1303605"/>
                <a:gd name="connsiteY1" fmla="*/ 0 h 1423569"/>
                <a:gd name="connsiteX2" fmla="*/ 1303605 w 1303605"/>
                <a:gd name="connsiteY2" fmla="*/ 237266 h 1423569"/>
                <a:gd name="connsiteX3" fmla="*/ 1303605 w 1303605"/>
                <a:gd name="connsiteY3" fmla="*/ 1186303 h 1423569"/>
                <a:gd name="connsiteX4" fmla="*/ 1066339 w 1303605"/>
                <a:gd name="connsiteY4" fmla="*/ 1423569 h 1423569"/>
                <a:gd name="connsiteX5" fmla="*/ 0 w 1303605"/>
                <a:gd name="connsiteY5" fmla="*/ 1423569 h 14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3605" h="1423569">
                  <a:moveTo>
                    <a:pt x="0" y="0"/>
                  </a:moveTo>
                  <a:lnTo>
                    <a:pt x="1066339" y="0"/>
                  </a:lnTo>
                  <a:cubicBezTo>
                    <a:pt x="1197377" y="0"/>
                    <a:pt x="1303605" y="106228"/>
                    <a:pt x="1303605" y="237266"/>
                  </a:cubicBezTo>
                  <a:lnTo>
                    <a:pt x="1303605" y="1186303"/>
                  </a:lnTo>
                  <a:cubicBezTo>
                    <a:pt x="1303605" y="1317341"/>
                    <a:pt x="1197377" y="1423569"/>
                    <a:pt x="1066339" y="1423569"/>
                  </a:cubicBezTo>
                  <a:lnTo>
                    <a:pt x="0" y="142356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DD02ED-774B-D902-AAF6-96EB754CCDAF}"/>
              </a:ext>
            </a:extLst>
          </p:cNvPr>
          <p:cNvSpPr/>
          <p:nvPr/>
        </p:nvSpPr>
        <p:spPr>
          <a:xfrm>
            <a:off x="1725170" y="2319217"/>
            <a:ext cx="3723126" cy="154411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A006E8-3B74-1F41-A7C7-AA3A9EE3F152}"/>
              </a:ext>
            </a:extLst>
          </p:cNvPr>
          <p:cNvGrpSpPr/>
          <p:nvPr/>
        </p:nvGrpSpPr>
        <p:grpSpPr>
          <a:xfrm>
            <a:off x="3053699" y="1632439"/>
            <a:ext cx="978938" cy="539370"/>
            <a:chOff x="2453590" y="2027465"/>
            <a:chExt cx="1356410" cy="65646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545E3DE-3DC8-B498-8487-405721B6FA38}"/>
                </a:ext>
              </a:extLst>
            </p:cNvPr>
            <p:cNvCxnSpPr>
              <a:cxnSpLocks/>
            </p:cNvCxnSpPr>
            <p:nvPr/>
          </p:nvCxnSpPr>
          <p:spPr>
            <a:xfrm>
              <a:off x="2453590" y="2355696"/>
              <a:ext cx="13564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FC35F6-7F1B-E560-024F-37AEE8AC17F0}"/>
                </a:ext>
              </a:extLst>
            </p:cNvPr>
            <p:cNvSpPr/>
            <p:nvPr/>
          </p:nvSpPr>
          <p:spPr>
            <a:xfrm rot="5400000">
              <a:off x="3044321" y="2197873"/>
              <a:ext cx="347241" cy="31564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5A85C5-4DF4-6D02-0650-1FCFA80AC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3612" y="2027465"/>
              <a:ext cx="0" cy="656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BEA930-E427-92BE-D9E4-B4EE8B87310F}"/>
              </a:ext>
            </a:extLst>
          </p:cNvPr>
          <p:cNvGrpSpPr/>
          <p:nvPr/>
        </p:nvGrpSpPr>
        <p:grpSpPr>
          <a:xfrm>
            <a:off x="1882428" y="2464243"/>
            <a:ext cx="1142286" cy="1143316"/>
            <a:chOff x="1282061" y="2765562"/>
            <a:chExt cx="1178591" cy="127452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BE3AE62-B31B-4393-EC06-BD4C5F0C6DC4}"/>
                </a:ext>
              </a:extLst>
            </p:cNvPr>
            <p:cNvSpPr/>
            <p:nvPr/>
          </p:nvSpPr>
          <p:spPr>
            <a:xfrm>
              <a:off x="1425960" y="2803286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080F138-85E7-0B0E-9766-5E8E756CDA87}"/>
                </a:ext>
              </a:extLst>
            </p:cNvPr>
            <p:cNvSpPr/>
            <p:nvPr/>
          </p:nvSpPr>
          <p:spPr>
            <a:xfrm>
              <a:off x="1282061" y="3634404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E72940B-80DC-EC84-918F-ACDA7234BFD0}"/>
                </a:ext>
              </a:extLst>
            </p:cNvPr>
            <p:cNvSpPr/>
            <p:nvPr/>
          </p:nvSpPr>
          <p:spPr>
            <a:xfrm>
              <a:off x="1811399" y="2797013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386A457-0E9A-A329-07D5-C19C102BE4F4}"/>
                </a:ext>
              </a:extLst>
            </p:cNvPr>
            <p:cNvSpPr/>
            <p:nvPr/>
          </p:nvSpPr>
          <p:spPr>
            <a:xfrm>
              <a:off x="1703641" y="3775933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B11B4C3-818F-99FF-75A8-62EB41CC3209}"/>
                </a:ext>
              </a:extLst>
            </p:cNvPr>
            <p:cNvSpPr/>
            <p:nvPr/>
          </p:nvSpPr>
          <p:spPr>
            <a:xfrm>
              <a:off x="2201275" y="2765562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562DF89-0A88-DF66-9109-16B16B0A5BEA}"/>
                </a:ext>
              </a:extLst>
            </p:cNvPr>
            <p:cNvSpPr/>
            <p:nvPr/>
          </p:nvSpPr>
          <p:spPr>
            <a:xfrm>
              <a:off x="2154177" y="3643856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F043BD-384A-0D37-06B6-4DCD19C17F01}"/>
                </a:ext>
              </a:extLst>
            </p:cNvPr>
            <p:cNvSpPr/>
            <p:nvPr/>
          </p:nvSpPr>
          <p:spPr>
            <a:xfrm>
              <a:off x="1924623" y="3332064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335C03-E901-C1F2-B4F6-224E09DD8D84}"/>
                </a:ext>
              </a:extLst>
            </p:cNvPr>
            <p:cNvSpPr/>
            <p:nvPr/>
          </p:nvSpPr>
          <p:spPr>
            <a:xfrm>
              <a:off x="1394857" y="3199988"/>
              <a:ext cx="259377" cy="264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1F7ABAF-1127-5429-4F42-58EEE2B5CD22}"/>
              </a:ext>
            </a:extLst>
          </p:cNvPr>
          <p:cNvGrpSpPr/>
          <p:nvPr/>
        </p:nvGrpSpPr>
        <p:grpSpPr>
          <a:xfrm>
            <a:off x="3178181" y="2482459"/>
            <a:ext cx="737252" cy="1266825"/>
            <a:chOff x="3953773" y="2642716"/>
            <a:chExt cx="569399" cy="103033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8E7A42-7E77-2321-3C28-A92A4EAA08B0}"/>
                </a:ext>
              </a:extLst>
            </p:cNvPr>
            <p:cNvGrpSpPr/>
            <p:nvPr/>
          </p:nvGrpSpPr>
          <p:grpSpPr>
            <a:xfrm>
              <a:off x="4268297" y="2642716"/>
              <a:ext cx="145899" cy="148586"/>
              <a:chOff x="2573496" y="2500304"/>
              <a:chExt cx="194532" cy="287999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E058EC4-00F9-092F-5CC8-460F026E91AA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9BAC3B3-1EBD-5580-30BD-F882D9EBE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0AF62D3-4929-7D10-C502-339BA73375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CB6E9D2-1748-34D7-D8BD-98436FA997A9}"/>
                </a:ext>
              </a:extLst>
            </p:cNvPr>
            <p:cNvGrpSpPr/>
            <p:nvPr/>
          </p:nvGrpSpPr>
          <p:grpSpPr>
            <a:xfrm>
              <a:off x="3990160" y="2647669"/>
              <a:ext cx="145899" cy="148586"/>
              <a:chOff x="2573496" y="2500304"/>
              <a:chExt cx="194532" cy="28799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F00B585-B679-FEF4-0034-244EB235B905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289AD45-EA5C-BDF7-DAD1-DF00CAB1DD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9DEDC2A-8711-6B03-F738-012D8FDF5C2E}"/>
                </a:ext>
              </a:extLst>
            </p:cNvPr>
            <p:cNvGrpSpPr/>
            <p:nvPr/>
          </p:nvGrpSpPr>
          <p:grpSpPr>
            <a:xfrm>
              <a:off x="4377273" y="2820790"/>
              <a:ext cx="145899" cy="148586"/>
              <a:chOff x="2573496" y="2500304"/>
              <a:chExt cx="194532" cy="28799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E1D318A-3F73-2213-0E8E-AF7CD442BA6F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B7EAA41-2B89-16AB-ACC0-133D53326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233F03B-BBC2-0DF7-3C0A-D255E28061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6D4F13B-272F-D4AE-47B9-56EBB0999FCA}"/>
                </a:ext>
              </a:extLst>
            </p:cNvPr>
            <p:cNvGrpSpPr/>
            <p:nvPr/>
          </p:nvGrpSpPr>
          <p:grpSpPr>
            <a:xfrm>
              <a:off x="4246053" y="2969755"/>
              <a:ext cx="145899" cy="148586"/>
              <a:chOff x="2573496" y="2500304"/>
              <a:chExt cx="194532" cy="28799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3CEFEC12-FFF5-0FD0-73C7-743B0B21284E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3AE602D1-B2F0-BE74-FBD6-BF5421F98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1E71725-81A1-89FA-911D-9CE2ED33F4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5026AF3-0A23-4FEA-EB61-41EDEA1A7CF3}"/>
                </a:ext>
              </a:extLst>
            </p:cNvPr>
            <p:cNvGrpSpPr/>
            <p:nvPr/>
          </p:nvGrpSpPr>
          <p:grpSpPr>
            <a:xfrm>
              <a:off x="4355766" y="3133650"/>
              <a:ext cx="145899" cy="148586"/>
              <a:chOff x="2573496" y="2500304"/>
              <a:chExt cx="194532" cy="287999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AC3E7D6-6C08-78FC-AEFD-4868CE606DB2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0BB6B04B-B016-6224-4516-3583BBA51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EA6E03A-36AD-A482-E860-23420F23995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6750C16-B1D2-2172-762F-3C2A2A622144}"/>
                </a:ext>
              </a:extLst>
            </p:cNvPr>
            <p:cNvGrpSpPr/>
            <p:nvPr/>
          </p:nvGrpSpPr>
          <p:grpSpPr>
            <a:xfrm>
              <a:off x="4251804" y="3330547"/>
              <a:ext cx="145899" cy="148586"/>
              <a:chOff x="2573496" y="2500304"/>
              <a:chExt cx="194532" cy="287999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13420E7-3DEE-B71C-7A62-FA7C34449149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F82A804-C8A4-DAE9-1DE1-1DD2A40418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6BA6783E-D346-1CFF-46D1-B1149E2C018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E7EE535-1AA2-7899-9AFD-359A5A1E4D36}"/>
                </a:ext>
              </a:extLst>
            </p:cNvPr>
            <p:cNvGrpSpPr/>
            <p:nvPr/>
          </p:nvGrpSpPr>
          <p:grpSpPr>
            <a:xfrm>
              <a:off x="4344432" y="3524461"/>
              <a:ext cx="145899" cy="148586"/>
              <a:chOff x="2573496" y="2500304"/>
              <a:chExt cx="194532" cy="287999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E757C78B-789E-A31A-BFCA-8BDA58D81963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74643C6-84D7-304A-E1BA-2421297941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1ED51A93-D46E-B624-AD65-EEF49FF1B8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82909" y="2644303"/>
                <a:ext cx="175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4CA10C4-304B-1B6E-50E4-1794E1684BA4}"/>
                </a:ext>
              </a:extLst>
            </p:cNvPr>
            <p:cNvGrpSpPr/>
            <p:nvPr/>
          </p:nvGrpSpPr>
          <p:grpSpPr>
            <a:xfrm>
              <a:off x="4068091" y="2812126"/>
              <a:ext cx="145899" cy="148586"/>
              <a:chOff x="2573496" y="2500304"/>
              <a:chExt cx="194532" cy="287999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CCD5D12-A2F7-3831-9A6F-984F45A2D708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8AC832D-DB4F-8A0E-1C15-253171B98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3ABA29B-5F20-894E-9AF3-ACF64980DA72}"/>
                </a:ext>
              </a:extLst>
            </p:cNvPr>
            <p:cNvGrpSpPr/>
            <p:nvPr/>
          </p:nvGrpSpPr>
          <p:grpSpPr>
            <a:xfrm>
              <a:off x="3953773" y="2924428"/>
              <a:ext cx="145899" cy="148586"/>
              <a:chOff x="2573496" y="2500304"/>
              <a:chExt cx="194532" cy="287999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A8BACDB-6321-32DA-9475-63B02EE00C87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71D5053-7E67-3A9E-E0F7-515E304A8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DFE099C-F22C-3CE7-3EF1-D3181022707C}"/>
                </a:ext>
              </a:extLst>
            </p:cNvPr>
            <p:cNvGrpSpPr/>
            <p:nvPr/>
          </p:nvGrpSpPr>
          <p:grpSpPr>
            <a:xfrm>
              <a:off x="4058801" y="3123339"/>
              <a:ext cx="145899" cy="148586"/>
              <a:chOff x="2573496" y="2500304"/>
              <a:chExt cx="194532" cy="287999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AC68623-49EA-2F01-A947-6467CF1F22AA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87B6A37-624F-0DD8-4435-8F0FDB798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E25806F-1D35-68F0-FE47-030923893141}"/>
                </a:ext>
              </a:extLst>
            </p:cNvPr>
            <p:cNvGrpSpPr/>
            <p:nvPr/>
          </p:nvGrpSpPr>
          <p:grpSpPr>
            <a:xfrm>
              <a:off x="4004038" y="3282236"/>
              <a:ext cx="145899" cy="148586"/>
              <a:chOff x="2573496" y="2500304"/>
              <a:chExt cx="194532" cy="287999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F0D03F3-6161-F464-53BE-9CB3E3AEC64C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E2EEC94-01AE-7251-79AB-7773AE64C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B2681B9-B9A3-9F4A-15F4-9AE962D85EC4}"/>
                </a:ext>
              </a:extLst>
            </p:cNvPr>
            <p:cNvGrpSpPr/>
            <p:nvPr/>
          </p:nvGrpSpPr>
          <p:grpSpPr>
            <a:xfrm>
              <a:off x="4035891" y="3501003"/>
              <a:ext cx="145899" cy="148586"/>
              <a:chOff x="2573496" y="2500304"/>
              <a:chExt cx="194532" cy="287999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622079D-695C-240C-56FB-946EFB994881}"/>
                  </a:ext>
                </a:extLst>
              </p:cNvPr>
              <p:cNvSpPr/>
              <p:nvPr/>
            </p:nvSpPr>
            <p:spPr>
              <a:xfrm>
                <a:off x="2573496" y="2500304"/>
                <a:ext cx="194532" cy="287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E9EE9F5-16E1-6F7E-D687-AAC983200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5281" y="2644305"/>
                <a:ext cx="1186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B48A567-1EA7-BB44-EF49-466A79859E6D}"/>
              </a:ext>
            </a:extLst>
          </p:cNvPr>
          <p:cNvGrpSpPr/>
          <p:nvPr/>
        </p:nvGrpSpPr>
        <p:grpSpPr>
          <a:xfrm>
            <a:off x="4072557" y="2509381"/>
            <a:ext cx="1206099" cy="1089457"/>
            <a:chOff x="4638905" y="2765377"/>
            <a:chExt cx="919960" cy="861739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6BE4508-671D-7635-3652-FFF43C2A6F80}"/>
                </a:ext>
              </a:extLst>
            </p:cNvPr>
            <p:cNvSpPr/>
            <p:nvPr/>
          </p:nvSpPr>
          <p:spPr>
            <a:xfrm>
              <a:off x="4706577" y="2765377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646464D-2631-995C-0C4E-A727FBA75476}"/>
                </a:ext>
              </a:extLst>
            </p:cNvPr>
            <p:cNvSpPr/>
            <p:nvPr/>
          </p:nvSpPr>
          <p:spPr>
            <a:xfrm>
              <a:off x="5097284" y="2780682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901A7AD-7F22-2AD5-DBAB-2E1D7E658143}"/>
                </a:ext>
              </a:extLst>
            </p:cNvPr>
            <p:cNvSpPr/>
            <p:nvPr/>
          </p:nvSpPr>
          <p:spPr>
            <a:xfrm>
              <a:off x="5364332" y="2870697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4118368-B734-55A8-F73C-481B818F61A5}"/>
                </a:ext>
              </a:extLst>
            </p:cNvPr>
            <p:cNvSpPr/>
            <p:nvPr/>
          </p:nvSpPr>
          <p:spPr>
            <a:xfrm>
              <a:off x="4890108" y="3061198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ECA922C-60D2-2FC1-CDD8-C59B2E0BEEA0}"/>
                </a:ext>
              </a:extLst>
            </p:cNvPr>
            <p:cNvSpPr/>
            <p:nvPr/>
          </p:nvSpPr>
          <p:spPr>
            <a:xfrm>
              <a:off x="5310196" y="3127384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B008B4-10BC-C971-5546-A378EEBB9BE1}"/>
                </a:ext>
              </a:extLst>
            </p:cNvPr>
            <p:cNvSpPr/>
            <p:nvPr/>
          </p:nvSpPr>
          <p:spPr>
            <a:xfrm>
              <a:off x="4638905" y="3312802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266BA01-1194-38A9-BBA5-B124CED13C8B}"/>
                </a:ext>
              </a:extLst>
            </p:cNvPr>
            <p:cNvSpPr/>
            <p:nvPr/>
          </p:nvSpPr>
          <p:spPr>
            <a:xfrm>
              <a:off x="5004820" y="3429000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47DA645-C3CC-9ED5-F86F-6913B39D7DFE}"/>
                </a:ext>
              </a:extLst>
            </p:cNvPr>
            <p:cNvSpPr/>
            <p:nvPr/>
          </p:nvSpPr>
          <p:spPr>
            <a:xfrm>
              <a:off x="5364331" y="3407869"/>
              <a:ext cx="194533" cy="1981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2853B6D-D49C-A8F4-CAD2-3B4BBEF77E79}"/>
              </a:ext>
            </a:extLst>
          </p:cNvPr>
          <p:cNvSpPr txBox="1"/>
          <p:nvPr/>
        </p:nvSpPr>
        <p:spPr>
          <a:xfrm>
            <a:off x="4324187" y="1725691"/>
            <a:ext cx="93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n- type</a:t>
            </a:r>
          </a:p>
          <a:p>
            <a:r>
              <a:rPr lang="en-US" altLang="zh-CN" sz="1600" dirty="0"/>
              <a:t>material</a:t>
            </a:r>
            <a:endParaRPr lang="zh-CN" alt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ADF160F-7FE6-F5CE-7B2E-9987B1144D24}"/>
              </a:ext>
            </a:extLst>
          </p:cNvPr>
          <p:cNvSpPr txBox="1"/>
          <p:nvPr/>
        </p:nvSpPr>
        <p:spPr>
          <a:xfrm>
            <a:off x="2035650" y="1827610"/>
            <a:ext cx="74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p- type</a:t>
            </a:r>
          </a:p>
          <a:p>
            <a:r>
              <a:rPr lang="en-US" altLang="zh-CN" sz="1200" dirty="0"/>
              <a:t>material</a:t>
            </a:r>
            <a:endParaRPr lang="zh-CN" altLang="en-US" sz="1200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D6C0C7E-E778-5741-E28A-FFDE79372E2A}"/>
              </a:ext>
            </a:extLst>
          </p:cNvPr>
          <p:cNvCxnSpPr>
            <a:cxnSpLocks/>
            <a:stCxn id="87" idx="3"/>
            <a:endCxn id="23" idx="2"/>
          </p:cNvCxnSpPr>
          <p:nvPr/>
        </p:nvCxnSpPr>
        <p:spPr>
          <a:xfrm flipV="1">
            <a:off x="1103784" y="2616563"/>
            <a:ext cx="918110" cy="14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928CBD2-BED1-50C8-4EA4-EA9D99BEA4C2}"/>
              </a:ext>
            </a:extLst>
          </p:cNvPr>
          <p:cNvCxnSpPr>
            <a:cxnSpLocks/>
            <a:stCxn id="87" idx="3"/>
            <a:endCxn id="24" idx="2"/>
          </p:cNvCxnSpPr>
          <p:nvPr/>
        </p:nvCxnSpPr>
        <p:spPr>
          <a:xfrm>
            <a:off x="1103784" y="2759850"/>
            <a:ext cx="778644" cy="60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C5B0010-918B-20F1-EA11-86930BFE0851}"/>
              </a:ext>
            </a:extLst>
          </p:cNvPr>
          <p:cNvSpPr txBox="1"/>
          <p:nvPr/>
        </p:nvSpPr>
        <p:spPr>
          <a:xfrm>
            <a:off x="5848126" y="2482459"/>
            <a:ext cx="113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Free</a:t>
            </a:r>
          </a:p>
          <a:p>
            <a:r>
              <a:rPr lang="en-US" altLang="zh-CN" dirty="0"/>
              <a:t>electrons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F1BE3FD-2E89-16CB-0E9B-023EA42D1CE7}"/>
              </a:ext>
            </a:extLst>
          </p:cNvPr>
          <p:cNvCxnSpPr>
            <a:cxnSpLocks/>
            <a:stCxn id="76" idx="6"/>
            <a:endCxn id="88" idx="1"/>
          </p:cNvCxnSpPr>
          <p:nvPr/>
        </p:nvCxnSpPr>
        <p:spPr>
          <a:xfrm>
            <a:off x="5278656" y="2767767"/>
            <a:ext cx="569470" cy="3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4A71467-E72E-3E76-ADB6-9C1DC418B3F4}"/>
              </a:ext>
            </a:extLst>
          </p:cNvPr>
          <p:cNvCxnSpPr>
            <a:cxnSpLocks/>
            <a:stCxn id="81" idx="7"/>
            <a:endCxn id="88" idx="1"/>
          </p:cNvCxnSpPr>
          <p:nvPr/>
        </p:nvCxnSpPr>
        <p:spPr>
          <a:xfrm flipV="1">
            <a:off x="5241304" y="2805625"/>
            <a:ext cx="606822" cy="552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C0C169B-82E3-9C97-FFE0-048E0556BDA8}"/>
              </a:ext>
            </a:extLst>
          </p:cNvPr>
          <p:cNvSpPr txBox="1"/>
          <p:nvPr/>
        </p:nvSpPr>
        <p:spPr>
          <a:xfrm>
            <a:off x="3083156" y="3988038"/>
            <a:ext cx="104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Depletion</a:t>
            </a:r>
          </a:p>
          <a:p>
            <a:pPr algn="ctr"/>
            <a:r>
              <a:rPr lang="en-US" altLang="zh-CN" sz="1600" dirty="0"/>
              <a:t>Region</a:t>
            </a:r>
            <a:endParaRPr lang="zh-CN" altLang="en-US" sz="16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A6BC1D7-6C07-4FC0-34B1-D7154B9CB702}"/>
              </a:ext>
            </a:extLst>
          </p:cNvPr>
          <p:cNvCxnSpPr>
            <a:cxnSpLocks/>
          </p:cNvCxnSpPr>
          <p:nvPr/>
        </p:nvCxnSpPr>
        <p:spPr>
          <a:xfrm>
            <a:off x="3201837" y="3967733"/>
            <a:ext cx="8483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9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Raleway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2</cp:revision>
  <dcterms:created xsi:type="dcterms:W3CDTF">2022-10-09T15:38:29Z</dcterms:created>
  <dcterms:modified xsi:type="dcterms:W3CDTF">2022-10-09T16:11:34Z</dcterms:modified>
</cp:coreProperties>
</file>