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77A50-4D15-478E-87CC-ACA9B649D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DD7A4-BE61-48F5-BA28-7B64884B4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FB82F-7BEB-433E-BF54-D7ECF310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D9B1-D5A0-4121-A22A-19A1271A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4E969-EAD7-4C6A-9E10-F3B947CD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74C2E-2771-42E4-B21C-57DC768B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CA56C-5C50-40BC-B122-281C9E61B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E2E6E-9DCA-4C20-A1E0-4F85228E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4EA20-0791-44FF-B4DB-E807E7AC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734FA-B363-4304-A359-54B39EF0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2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7055E-EFB3-4780-B514-2EBFC51B9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F65BF2-14C8-4A7E-BF6D-A9ABB5670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74C43-2F0F-4898-88B9-D4E90C1E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C6592-4C3D-4360-B6A4-F106C160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DC7E4-6F80-4C2D-B944-BCD994B1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0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68363-1051-4EFD-B39E-5453EE23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2FD30-9F45-4D40-8DEE-6B2ED266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54A06-4200-4B14-B931-937D23D9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4FDFE-887A-4DC3-95F7-B62E44AF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CDDDB-FDFF-429D-941A-BB50EC2F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8A063-4EF7-4CC7-9BE9-E818E917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55DFB-3C32-4031-A649-0584375E2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7556C-F091-4750-A6B1-491C1587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23A4-040A-4471-A27F-B46473E1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7A47A-9142-4BDE-B3B0-FA5F6153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8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9E73-8E13-4679-AC93-1FE2E7F4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2E356-5487-4628-9084-A9068180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1EC91-059A-4D2C-A1DE-6A94D5B5F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99975-D573-46E7-825D-BD9857A9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5E56D-D354-420C-9AC1-BC6F7AD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263C5-C8AD-4527-AFE7-2F36279C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3C83-751D-43EB-8C20-372212D2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BB0B3-130F-4886-B8A0-CD61429C8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28AC5D-E9E6-48A6-8A22-C8D7EE86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F89A14-DD8C-4AC1-B64E-EF39165C2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02AAFC-BE44-4588-9D60-8BB09223A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325C1-5D4E-4F37-97B1-2343E291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23BA-5C44-45D9-B534-4999AD33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78FEC3-715B-42C3-B6E6-A7EBC2EB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51791-911C-462D-868C-35F3A6E3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9C872E-7A27-473B-9E88-8B4F8C94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C001C-D724-490A-952E-A33521E4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46675F-64C0-4454-B04E-1A820A1A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3FDCB6-90A4-4C9F-9B50-E8F2BA99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58CE5-520C-4A9D-9ED0-C4EBF430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E0BA-9987-4DD3-B195-1F70D9D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B38BE-8786-42B4-8FA0-F72ECD7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2E2E8-EF7E-47CF-A4DE-C5A156D4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45A4D-20DC-4302-B98B-889AE6686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B212F-0001-44D5-9A20-FBA41401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11F27-9AF8-45FD-A6A2-066CC277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A9022-D765-4D38-A18E-4C11D60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EA13-E96C-4C34-8BD0-E9AC734C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1D5809-1F90-4E2E-99F6-619E67A10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6211D-2751-4EF0-BA80-FA3DB274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86E1B-FD97-4094-872B-94E2D06F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A3B56-7AB2-49A1-A722-6B884868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07653-EB89-4953-91D9-F3B6E177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9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9A1223-703F-4803-A072-0AD823DC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BC513-64AA-42DF-8DD3-E1E41A91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3FD91-2A35-41BC-8C4C-579DBE0B4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649D-0B79-45A9-9796-A109D85DFC8E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86457-420A-4D40-8C13-AE64327CA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67D5D-C7C3-43E2-A2F2-2D981B15E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3216-CB82-42DA-8B31-5C61F61D5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7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7897E3A7-4921-4562-A615-6FE5A58E9B78}"/>
              </a:ext>
            </a:extLst>
          </p:cNvPr>
          <p:cNvGrpSpPr/>
          <p:nvPr/>
        </p:nvGrpSpPr>
        <p:grpSpPr>
          <a:xfrm>
            <a:off x="3250163" y="2953138"/>
            <a:ext cx="5691674" cy="979715"/>
            <a:chOff x="2379307" y="2603241"/>
            <a:chExt cx="5691674" cy="9797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EEF81FF-575E-4702-9D70-49E3159C82C8}"/>
                </a:ext>
              </a:extLst>
            </p:cNvPr>
            <p:cNvSpPr/>
            <p:nvPr/>
          </p:nvSpPr>
          <p:spPr>
            <a:xfrm>
              <a:off x="2379307" y="2603241"/>
              <a:ext cx="205274" cy="67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8BE3AF-A9EE-445B-95C7-396A470A54F3}"/>
                </a:ext>
              </a:extLst>
            </p:cNvPr>
            <p:cNvSpPr/>
            <p:nvPr/>
          </p:nvSpPr>
          <p:spPr>
            <a:xfrm>
              <a:off x="7865707" y="2603241"/>
              <a:ext cx="205274" cy="67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DC0F757-E199-4F93-8217-376A00B5FCB9}"/>
                </a:ext>
              </a:extLst>
            </p:cNvPr>
            <p:cNvSpPr/>
            <p:nvPr/>
          </p:nvSpPr>
          <p:spPr>
            <a:xfrm>
              <a:off x="2379307" y="3275045"/>
              <a:ext cx="5691674" cy="307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B955B40-65BF-46B2-B2CB-5E6E6208172C}"/>
              </a:ext>
            </a:extLst>
          </p:cNvPr>
          <p:cNvSpPr/>
          <p:nvPr/>
        </p:nvSpPr>
        <p:spPr>
          <a:xfrm>
            <a:off x="5760098" y="3932853"/>
            <a:ext cx="671804" cy="1138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3EFE3-0472-43DE-B49D-D07208F2966D}"/>
              </a:ext>
            </a:extLst>
          </p:cNvPr>
          <p:cNvSpPr/>
          <p:nvPr/>
        </p:nvSpPr>
        <p:spPr>
          <a:xfrm>
            <a:off x="3455437" y="2094722"/>
            <a:ext cx="830425" cy="1530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5CB2046-42A3-4EC3-A12B-8F1017A82D76}"/>
              </a:ext>
            </a:extLst>
          </p:cNvPr>
          <p:cNvGrpSpPr/>
          <p:nvPr/>
        </p:nvGrpSpPr>
        <p:grpSpPr>
          <a:xfrm rot="20775114">
            <a:off x="3250163" y="2953138"/>
            <a:ext cx="5691674" cy="979715"/>
            <a:chOff x="2379307" y="2603241"/>
            <a:chExt cx="5691674" cy="97971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336C8D8-12EE-41A8-8EEE-990EBEA2527C}"/>
                </a:ext>
              </a:extLst>
            </p:cNvPr>
            <p:cNvSpPr/>
            <p:nvPr/>
          </p:nvSpPr>
          <p:spPr>
            <a:xfrm>
              <a:off x="2379307" y="2603241"/>
              <a:ext cx="205274" cy="67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62D51C-930C-4125-B9C5-D846B7D67A0D}"/>
                </a:ext>
              </a:extLst>
            </p:cNvPr>
            <p:cNvSpPr/>
            <p:nvPr/>
          </p:nvSpPr>
          <p:spPr>
            <a:xfrm>
              <a:off x="7865707" y="2603241"/>
              <a:ext cx="205274" cy="67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1AAD3D-AFE4-4255-B427-C1AF3F667A32}"/>
                </a:ext>
              </a:extLst>
            </p:cNvPr>
            <p:cNvSpPr/>
            <p:nvPr/>
          </p:nvSpPr>
          <p:spPr>
            <a:xfrm>
              <a:off x="2379307" y="3275045"/>
              <a:ext cx="5691674" cy="307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75784E6-692E-4743-98AD-8DDAC02B1466}"/>
              </a:ext>
            </a:extLst>
          </p:cNvPr>
          <p:cNvSpPr/>
          <p:nvPr/>
        </p:nvSpPr>
        <p:spPr>
          <a:xfrm>
            <a:off x="5760098" y="3932853"/>
            <a:ext cx="671804" cy="1138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5DBD97-5A35-43CE-9831-3A3C6297B038}"/>
              </a:ext>
            </a:extLst>
          </p:cNvPr>
          <p:cNvSpPr/>
          <p:nvPr/>
        </p:nvSpPr>
        <p:spPr>
          <a:xfrm rot="20790598">
            <a:off x="3382306" y="2629598"/>
            <a:ext cx="830425" cy="1530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A7CBDC-477C-47E7-8976-3A3441F57560}"/>
              </a:ext>
            </a:extLst>
          </p:cNvPr>
          <p:cNvSpPr/>
          <p:nvPr/>
        </p:nvSpPr>
        <p:spPr>
          <a:xfrm rot="20790598">
            <a:off x="7697334" y="1578038"/>
            <a:ext cx="830425" cy="1530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77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7897E3A7-4921-4562-A615-6FE5A58E9B78}"/>
              </a:ext>
            </a:extLst>
          </p:cNvPr>
          <p:cNvGrpSpPr/>
          <p:nvPr/>
        </p:nvGrpSpPr>
        <p:grpSpPr>
          <a:xfrm>
            <a:off x="3250163" y="2953138"/>
            <a:ext cx="5691674" cy="979715"/>
            <a:chOff x="2379307" y="2603241"/>
            <a:chExt cx="5691674" cy="9797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EEF81FF-575E-4702-9D70-49E3159C82C8}"/>
                </a:ext>
              </a:extLst>
            </p:cNvPr>
            <p:cNvSpPr/>
            <p:nvPr/>
          </p:nvSpPr>
          <p:spPr>
            <a:xfrm>
              <a:off x="2379307" y="2603241"/>
              <a:ext cx="205274" cy="67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8BE3AF-A9EE-445B-95C7-396A470A54F3}"/>
                </a:ext>
              </a:extLst>
            </p:cNvPr>
            <p:cNvSpPr/>
            <p:nvPr/>
          </p:nvSpPr>
          <p:spPr>
            <a:xfrm>
              <a:off x="7865707" y="2603241"/>
              <a:ext cx="205274" cy="67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DC0F757-E199-4F93-8217-376A00B5FCB9}"/>
                </a:ext>
              </a:extLst>
            </p:cNvPr>
            <p:cNvSpPr/>
            <p:nvPr/>
          </p:nvSpPr>
          <p:spPr>
            <a:xfrm>
              <a:off x="2379307" y="3275045"/>
              <a:ext cx="5691674" cy="307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B955B40-65BF-46B2-B2CB-5E6E6208172C}"/>
              </a:ext>
            </a:extLst>
          </p:cNvPr>
          <p:cNvSpPr/>
          <p:nvPr/>
        </p:nvSpPr>
        <p:spPr>
          <a:xfrm>
            <a:off x="5760098" y="3932853"/>
            <a:ext cx="671804" cy="1138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3EFE3-0472-43DE-B49D-D07208F2966D}"/>
              </a:ext>
            </a:extLst>
          </p:cNvPr>
          <p:cNvSpPr/>
          <p:nvPr/>
        </p:nvSpPr>
        <p:spPr>
          <a:xfrm>
            <a:off x="3455437" y="2094722"/>
            <a:ext cx="830425" cy="1530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50ECAE-6FE2-4192-A29C-BF6F91D9F548}"/>
              </a:ext>
            </a:extLst>
          </p:cNvPr>
          <p:cNvSpPr/>
          <p:nvPr/>
        </p:nvSpPr>
        <p:spPr>
          <a:xfrm>
            <a:off x="7906138" y="2094722"/>
            <a:ext cx="830425" cy="1530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59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E5DD866-31E7-456F-B27A-E376495196AA}"/>
              </a:ext>
            </a:extLst>
          </p:cNvPr>
          <p:cNvGrpSpPr/>
          <p:nvPr/>
        </p:nvGrpSpPr>
        <p:grpSpPr>
          <a:xfrm>
            <a:off x="3250163" y="2953138"/>
            <a:ext cx="5691674" cy="979715"/>
            <a:chOff x="2379307" y="2603241"/>
            <a:chExt cx="5691674" cy="97971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BFD5CC-FE44-4403-B4D5-957BB4706EDD}"/>
                </a:ext>
              </a:extLst>
            </p:cNvPr>
            <p:cNvSpPr/>
            <p:nvPr/>
          </p:nvSpPr>
          <p:spPr>
            <a:xfrm>
              <a:off x="2379307" y="2603241"/>
              <a:ext cx="205274" cy="67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672F663-B4FB-4EFE-BC31-81DFA9A36E5F}"/>
                </a:ext>
              </a:extLst>
            </p:cNvPr>
            <p:cNvSpPr/>
            <p:nvPr/>
          </p:nvSpPr>
          <p:spPr>
            <a:xfrm>
              <a:off x="7865707" y="2603241"/>
              <a:ext cx="205274" cy="67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7B0208-CFD8-4DDC-B556-76C96C736048}"/>
                </a:ext>
              </a:extLst>
            </p:cNvPr>
            <p:cNvSpPr/>
            <p:nvPr/>
          </p:nvSpPr>
          <p:spPr>
            <a:xfrm>
              <a:off x="2379307" y="3275045"/>
              <a:ext cx="5691674" cy="307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8E69AF2-7836-45DF-B2F1-1C90488B75C4}"/>
              </a:ext>
            </a:extLst>
          </p:cNvPr>
          <p:cNvSpPr/>
          <p:nvPr/>
        </p:nvSpPr>
        <p:spPr>
          <a:xfrm>
            <a:off x="5760098" y="3932853"/>
            <a:ext cx="671804" cy="1138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03A81C-594B-4230-976D-48CB5A97D1A0}"/>
              </a:ext>
            </a:extLst>
          </p:cNvPr>
          <p:cNvSpPr/>
          <p:nvPr/>
        </p:nvSpPr>
        <p:spPr>
          <a:xfrm>
            <a:off x="3455437" y="2094722"/>
            <a:ext cx="830425" cy="1530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4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庆丰</dc:creator>
  <cp:lastModifiedBy>孟 庆丰</cp:lastModifiedBy>
  <cp:revision>2</cp:revision>
  <dcterms:created xsi:type="dcterms:W3CDTF">2021-07-08T09:19:19Z</dcterms:created>
  <dcterms:modified xsi:type="dcterms:W3CDTF">2021-07-08T09:31:41Z</dcterms:modified>
</cp:coreProperties>
</file>