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DC"/>
    <a:srgbClr val="53A05B"/>
    <a:srgbClr val="FFFDFF"/>
    <a:srgbClr val="F3FD78"/>
    <a:srgbClr val="E6E6E6"/>
    <a:srgbClr val="6FD67A"/>
    <a:srgbClr val="84C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970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A9200-20AF-48D6-BFBE-371F9DE5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4E691-7DCE-4BF4-8690-05C2B8F0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29207-0061-4DA4-90E8-152119D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270D8-B7E4-4F59-A01F-FA44AB4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08405-4BD8-441A-8FA7-0EC5F2F9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EBDE-C71F-4CD4-8816-B8235082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377DD-492C-4A9A-864B-5305F8E4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4F8D0-7134-4FD6-AB1A-6FAB7083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B7019-B6C8-4776-B8B9-6F7A8A9D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0F214-B2B5-42EF-A13C-E465722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07DD2-7E39-4707-BEAC-E410A1D4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D68C2-F22C-4C8D-B422-23DD7009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69197-30B1-4ED3-AFC7-B2B7B8DE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F78D1-5999-48BB-BBAF-FEE393A7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99A6F-5ED8-4027-9BDF-FA04959F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6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1E75-A326-4A82-884C-45973F62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B7645-4B92-4A72-892A-F9765D20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26146-7C40-4A5E-9B61-183CDCF5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6836-E26D-4919-8E4A-8CE2D30C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7421F-798B-47EF-9F30-E2BC7FB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A4A50-0FC7-4C59-8981-94513E2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DA3A3-8E18-4A1E-B1D0-323BCA49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7C4CE-7B49-4889-9185-03E68EB6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37E-285B-47FE-8E65-7B0A9779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FC95-3675-4AD7-9792-7B566970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19CF9-3F60-472C-8374-AFCA9BC7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A3F2C-8DA5-467C-B9E9-7FBC305DF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77AF-CAEA-4DE2-B5EF-119D4A17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36E6E-56E5-4C19-8284-8A79382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AA516-3F0D-41B3-B8AD-3D5BE240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E27A9-2751-4D62-8BC9-D39536F6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6E46-75B8-4252-BFA4-45DE7B64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5F6A7-F059-4C39-B95C-51B906BD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7B603-E444-4194-B51E-31523F4CF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545414-98C1-4446-AF83-66E9562A1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E51BFB-4F41-45D0-86F9-43CC9896A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928D4B-311E-4A03-A490-AF54DA53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77D14-6753-4BFD-B8FE-0E534A6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5AFEB2-BF39-44D9-A19E-90FA80D8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4B330-9290-431B-8B32-7400E9A4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23E5E-328A-4DF0-B4F5-08217DE6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1D0743-F54E-4E3C-9660-5F795F7E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8A761-98AF-490E-80C8-F0E49CF6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9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84C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13CE1B5-5E5E-4A81-BBD2-E47DFE570399}"/>
              </a:ext>
            </a:extLst>
          </p:cNvPr>
          <p:cNvSpPr/>
          <p:nvPr userDrawn="1"/>
        </p:nvSpPr>
        <p:spPr>
          <a:xfrm>
            <a:off x="-6385943" y="4793566"/>
            <a:ext cx="26280004" cy="6568440"/>
          </a:xfrm>
          <a:prstGeom prst="ellipse">
            <a:avLst/>
          </a:prstGeom>
          <a:solidFill>
            <a:srgbClr val="6FD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B66F4E7-3594-4DE2-B30B-CD167C945158}"/>
              </a:ext>
            </a:extLst>
          </p:cNvPr>
          <p:cNvGrpSpPr/>
          <p:nvPr userDrawn="1"/>
        </p:nvGrpSpPr>
        <p:grpSpPr>
          <a:xfrm>
            <a:off x="8001000" y="121700"/>
            <a:ext cx="1676400" cy="1640839"/>
            <a:chOff x="8900160" y="96521"/>
            <a:chExt cx="1676400" cy="16408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627ED60-120E-4FE2-88F0-66A8FF98E298}"/>
                </a:ext>
              </a:extLst>
            </p:cNvPr>
            <p:cNvSpPr/>
            <p:nvPr userDrawn="1"/>
          </p:nvSpPr>
          <p:spPr>
            <a:xfrm>
              <a:off x="9235440" y="411480"/>
              <a:ext cx="990600" cy="1005840"/>
            </a:xfrm>
            <a:prstGeom prst="ellipse">
              <a:avLst/>
            </a:prstGeom>
            <a:solidFill>
              <a:srgbClr val="F3F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FD0A50F-884D-4713-B713-98161F0FC58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9022080" y="340360"/>
              <a:ext cx="243840" cy="15748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364DDAF-46DE-445D-A7FB-8178A3CAA89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56140" y="96521"/>
              <a:ext cx="0" cy="21844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32C6DDF-8CC9-4BAC-ACC0-A2F9C51E31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205720" y="314961"/>
              <a:ext cx="231140" cy="19558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920EAF9-D072-465D-B72C-F37C17A0C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297160" y="894080"/>
              <a:ext cx="279400" cy="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BDC9CE1-2B23-4EEA-A667-D7D85181E5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210800" y="1282700"/>
              <a:ext cx="124460" cy="20574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FDAE5D8-459E-4203-8D88-0FA4E2FF24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25660" y="1468120"/>
              <a:ext cx="0" cy="26924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3302A2D-3FB0-4DA9-BCF1-1F6C711791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126220" y="1305560"/>
              <a:ext cx="148590" cy="20320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B22ACDC-1462-4462-8E9F-D71FD7EFF09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900160" y="914400"/>
              <a:ext cx="243840" cy="0"/>
            </a:xfrm>
            <a:prstGeom prst="line">
              <a:avLst/>
            </a:prstGeom>
            <a:ln w="88900">
              <a:solidFill>
                <a:srgbClr val="F3FD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云形 36">
            <a:extLst>
              <a:ext uri="{FF2B5EF4-FFF2-40B4-BE49-F238E27FC236}">
                <a16:creationId xmlns:a16="http://schemas.microsoft.com/office/drawing/2014/main" id="{E2A36332-73BB-4F52-A112-B2ED0BEDECC0}"/>
              </a:ext>
            </a:extLst>
          </p:cNvPr>
          <p:cNvSpPr/>
          <p:nvPr userDrawn="1"/>
        </p:nvSpPr>
        <p:spPr>
          <a:xfrm>
            <a:off x="1063562" y="416340"/>
            <a:ext cx="990600" cy="502919"/>
          </a:xfrm>
          <a:prstGeom prst="cloud">
            <a:avLst/>
          </a:prstGeom>
          <a:solidFill>
            <a:srgbClr val="FF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云形 37">
            <a:extLst>
              <a:ext uri="{FF2B5EF4-FFF2-40B4-BE49-F238E27FC236}">
                <a16:creationId xmlns:a16="http://schemas.microsoft.com/office/drawing/2014/main" id="{D1B0ABC0-0259-407A-8CBD-97BC7022ACF4}"/>
              </a:ext>
            </a:extLst>
          </p:cNvPr>
          <p:cNvSpPr/>
          <p:nvPr userDrawn="1"/>
        </p:nvSpPr>
        <p:spPr>
          <a:xfrm>
            <a:off x="5048158" y="260723"/>
            <a:ext cx="991885" cy="50314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7305 w 43256"/>
              <a:gd name="connsiteY13" fmla="*/ 22113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7305 w 43256"/>
              <a:gd name="connsiteY13" fmla="*/ 22113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0025 w 43256"/>
              <a:gd name="connsiteY17" fmla="*/ 12513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7305 w 43256"/>
              <a:gd name="connsiteY13" fmla="*/ 22113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0025 w 43256"/>
              <a:gd name="connsiteY17" fmla="*/ 12513 h 43219"/>
              <a:gd name="connsiteX18" fmla="*/ 14036 w 43256"/>
              <a:gd name="connsiteY18" fmla="*/ 5051 h 43219"/>
              <a:gd name="connsiteX19" fmla="*/ 13822 w 43256"/>
              <a:gd name="connsiteY19" fmla="*/ 10768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921" y="34476"/>
                  <a:pt x="41293" y="35204"/>
                </a:cubicBezTo>
                <a:moveTo>
                  <a:pt x="38360" y="5285"/>
                </a:moveTo>
                <a:cubicBezTo>
                  <a:pt x="38415" y="5702"/>
                  <a:pt x="37310" y="21689"/>
                  <a:pt x="37305" y="22113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19864" y="12954"/>
                  <a:pt x="20025" y="12513"/>
                </a:cubicBezTo>
                <a:moveTo>
                  <a:pt x="14036" y="5051"/>
                </a:moveTo>
                <a:cubicBezTo>
                  <a:pt x="14508" y="5427"/>
                  <a:pt x="13430" y="10249"/>
                  <a:pt x="13822" y="10768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rgbClr val="FF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云形 37">
            <a:extLst>
              <a:ext uri="{FF2B5EF4-FFF2-40B4-BE49-F238E27FC236}">
                <a16:creationId xmlns:a16="http://schemas.microsoft.com/office/drawing/2014/main" id="{22ABE6DE-3E45-44CF-BE85-D4AFF2E397AE}"/>
              </a:ext>
            </a:extLst>
          </p:cNvPr>
          <p:cNvSpPr/>
          <p:nvPr userDrawn="1"/>
        </p:nvSpPr>
        <p:spPr>
          <a:xfrm>
            <a:off x="10671887" y="907608"/>
            <a:ext cx="991885" cy="50314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7305 w 43256"/>
              <a:gd name="connsiteY13" fmla="*/ 22113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7305 w 43256"/>
              <a:gd name="connsiteY13" fmla="*/ 22113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0025 w 43256"/>
              <a:gd name="connsiteY17" fmla="*/ 12513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1293 w 43256"/>
              <a:gd name="connsiteY11" fmla="*/ 35204 h 43219"/>
              <a:gd name="connsiteX12" fmla="*/ 38360 w 43256"/>
              <a:gd name="connsiteY12" fmla="*/ 5285 h 43219"/>
              <a:gd name="connsiteX13" fmla="*/ 37305 w 43256"/>
              <a:gd name="connsiteY13" fmla="*/ 22113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0025 w 43256"/>
              <a:gd name="connsiteY17" fmla="*/ 12513 h 43219"/>
              <a:gd name="connsiteX18" fmla="*/ 14036 w 43256"/>
              <a:gd name="connsiteY18" fmla="*/ 5051 h 43219"/>
              <a:gd name="connsiteX19" fmla="*/ 13822 w 43256"/>
              <a:gd name="connsiteY19" fmla="*/ 10768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921" y="34476"/>
                  <a:pt x="41293" y="35204"/>
                </a:cubicBezTo>
                <a:moveTo>
                  <a:pt x="38360" y="5285"/>
                </a:moveTo>
                <a:cubicBezTo>
                  <a:pt x="38415" y="5702"/>
                  <a:pt x="37310" y="21689"/>
                  <a:pt x="37305" y="22113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19864" y="12954"/>
                  <a:pt x="20025" y="12513"/>
                </a:cubicBezTo>
                <a:moveTo>
                  <a:pt x="14036" y="5051"/>
                </a:moveTo>
                <a:cubicBezTo>
                  <a:pt x="14508" y="5427"/>
                  <a:pt x="13430" y="10249"/>
                  <a:pt x="13822" y="10768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rgbClr val="FF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9F4F-EE51-4E01-A806-A23AEBD6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ED091-7190-4BE0-AD37-F1EF8CB8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7A595-1D80-4BEF-ABB5-D0787942B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B337-88BE-4AA0-8E95-290E0663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3ADFA-263C-4D7F-86BA-95F0661F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72DF2-0E53-4F35-9F23-EAC7FD8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A3B17-569D-4A8F-B7B3-CB9D470A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DFF2C-F0D2-4EB8-A9BC-646C3445B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C4E36-A0F9-4343-89AA-F0B55672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20117-31F4-4590-A662-623B6CA9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C2269-DE1C-4C30-8FB1-04429FE3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48C6D-1959-41FA-BB1C-F744884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86F366-CD3B-4159-A349-115E710B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D76A9-3671-4E5C-90DE-D3009A6C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769E3-F20F-4440-A357-8B686181D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4925-D353-48CA-A6C6-6C9277B31EE2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2F256-2CB2-48F5-98AD-8C91EEB94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A30FE-E806-45C2-8F13-B7268EA8C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747A-7BA0-4471-A11C-22387FF5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505DB52A-191A-4D04-84D5-97BF049F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6218" y="3461904"/>
            <a:ext cx="11442222" cy="20711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51C5192-51E5-4A78-8B71-B9FC239A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22716" y="2266385"/>
            <a:ext cx="8829227" cy="331423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F7BC866-C7C8-485D-80FD-4CC25D74ADDA}"/>
              </a:ext>
            </a:extLst>
          </p:cNvPr>
          <p:cNvGrpSpPr/>
          <p:nvPr/>
        </p:nvGrpSpPr>
        <p:grpSpPr>
          <a:xfrm flipH="1">
            <a:off x="1730334" y="3811511"/>
            <a:ext cx="2003848" cy="2529840"/>
            <a:chOff x="7244622" y="2434024"/>
            <a:chExt cx="3248529" cy="424252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E926EFB-B088-4541-A11F-310487ECCE13}"/>
                </a:ext>
              </a:extLst>
            </p:cNvPr>
            <p:cNvSpPr/>
            <p:nvPr userDrawn="1"/>
          </p:nvSpPr>
          <p:spPr>
            <a:xfrm>
              <a:off x="7816040" y="6224279"/>
              <a:ext cx="2014295" cy="452269"/>
            </a:xfrm>
            <a:prstGeom prst="ellipse">
              <a:avLst/>
            </a:prstGeom>
            <a:solidFill>
              <a:srgbClr val="53A05B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1F2FE6-647B-41D9-831B-907A145E2D27}"/>
                </a:ext>
              </a:extLst>
            </p:cNvPr>
            <p:cNvGrpSpPr/>
            <p:nvPr/>
          </p:nvGrpSpPr>
          <p:grpSpPr>
            <a:xfrm>
              <a:off x="7244622" y="2434024"/>
              <a:ext cx="3248529" cy="4131903"/>
              <a:chOff x="7202235" y="2420275"/>
              <a:chExt cx="3248529" cy="4131903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9961526-A4E4-42C7-8C45-7D86447FE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7833" y="5765311"/>
                <a:ext cx="594654" cy="74200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724E26B2-8401-41C3-A54B-C0EA03388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8071" y="5440228"/>
                <a:ext cx="778906" cy="445986"/>
              </a:xfrm>
              <a:prstGeom prst="rect">
                <a:avLst/>
              </a:prstGeom>
            </p:spPr>
          </p:pic>
          <p:sp>
            <p:nvSpPr>
              <p:cNvPr id="13" name="椭圆 76">
                <a:extLst>
                  <a:ext uri="{FF2B5EF4-FFF2-40B4-BE49-F238E27FC236}">
                    <a16:creationId xmlns:a16="http://schemas.microsoft.com/office/drawing/2014/main" id="{970245E9-A312-4E9E-9FBB-DE69267399EB}"/>
                  </a:ext>
                </a:extLst>
              </p:cNvPr>
              <p:cNvSpPr/>
              <p:nvPr/>
            </p:nvSpPr>
            <p:spPr>
              <a:xfrm>
                <a:off x="7936307" y="4217518"/>
                <a:ext cx="1894028" cy="1775151"/>
              </a:xfrm>
              <a:custGeom>
                <a:avLst/>
                <a:gdLst>
                  <a:gd name="connsiteX0" fmla="*/ 0 w 1999459"/>
                  <a:gd name="connsiteY0" fmla="*/ 766710 h 1533419"/>
                  <a:gd name="connsiteX1" fmla="*/ 999730 w 1999459"/>
                  <a:gd name="connsiteY1" fmla="*/ 0 h 1533419"/>
                  <a:gd name="connsiteX2" fmla="*/ 1999460 w 1999459"/>
                  <a:gd name="connsiteY2" fmla="*/ 766710 h 1533419"/>
                  <a:gd name="connsiteX3" fmla="*/ 999730 w 1999459"/>
                  <a:gd name="connsiteY3" fmla="*/ 1533420 h 1533419"/>
                  <a:gd name="connsiteX4" fmla="*/ 0 w 1999459"/>
                  <a:gd name="connsiteY4" fmla="*/ 766710 h 1533419"/>
                  <a:gd name="connsiteX0" fmla="*/ 0 w 1826740"/>
                  <a:gd name="connsiteY0" fmla="*/ 756556 h 1533432"/>
                  <a:gd name="connsiteX1" fmla="*/ 827010 w 1826740"/>
                  <a:gd name="connsiteY1" fmla="*/ 6 h 1533432"/>
                  <a:gd name="connsiteX2" fmla="*/ 1826740 w 1826740"/>
                  <a:gd name="connsiteY2" fmla="*/ 766716 h 1533432"/>
                  <a:gd name="connsiteX3" fmla="*/ 827010 w 1826740"/>
                  <a:gd name="connsiteY3" fmla="*/ 1533426 h 1533432"/>
                  <a:gd name="connsiteX4" fmla="*/ 0 w 1826740"/>
                  <a:gd name="connsiteY4" fmla="*/ 756556 h 1533432"/>
                  <a:gd name="connsiteX0" fmla="*/ 0 w 1796260"/>
                  <a:gd name="connsiteY0" fmla="*/ 757822 h 1536620"/>
                  <a:gd name="connsiteX1" fmla="*/ 827010 w 1796260"/>
                  <a:gd name="connsiteY1" fmla="*/ 1272 h 1536620"/>
                  <a:gd name="connsiteX2" fmla="*/ 1796260 w 1796260"/>
                  <a:gd name="connsiteY2" fmla="*/ 910222 h 1536620"/>
                  <a:gd name="connsiteX3" fmla="*/ 827010 w 1796260"/>
                  <a:gd name="connsiteY3" fmla="*/ 1534692 h 1536620"/>
                  <a:gd name="connsiteX4" fmla="*/ 0 w 1796260"/>
                  <a:gd name="connsiteY4" fmla="*/ 757822 h 1536620"/>
                  <a:gd name="connsiteX0" fmla="*/ 1074 w 1797334"/>
                  <a:gd name="connsiteY0" fmla="*/ 767583 h 1546381"/>
                  <a:gd name="connsiteX1" fmla="*/ 1000804 w 1797334"/>
                  <a:gd name="connsiteY1" fmla="*/ 873 h 1546381"/>
                  <a:gd name="connsiteX2" fmla="*/ 1797334 w 1797334"/>
                  <a:gd name="connsiteY2" fmla="*/ 919983 h 1546381"/>
                  <a:gd name="connsiteX3" fmla="*/ 828084 w 1797334"/>
                  <a:gd name="connsiteY3" fmla="*/ 1544453 h 1546381"/>
                  <a:gd name="connsiteX4" fmla="*/ 1074 w 1797334"/>
                  <a:gd name="connsiteY4" fmla="*/ 767583 h 1546381"/>
                  <a:gd name="connsiteX0" fmla="*/ 17 w 1796277"/>
                  <a:gd name="connsiteY0" fmla="*/ 767583 h 1546381"/>
                  <a:gd name="connsiteX1" fmla="*/ 806707 w 1796277"/>
                  <a:gd name="connsiteY1" fmla="*/ 873 h 1546381"/>
                  <a:gd name="connsiteX2" fmla="*/ 1796277 w 1796277"/>
                  <a:gd name="connsiteY2" fmla="*/ 919983 h 1546381"/>
                  <a:gd name="connsiteX3" fmla="*/ 827027 w 1796277"/>
                  <a:gd name="connsiteY3" fmla="*/ 1544453 h 1546381"/>
                  <a:gd name="connsiteX4" fmla="*/ 17 w 1796277"/>
                  <a:gd name="connsiteY4" fmla="*/ 767583 h 1546381"/>
                  <a:gd name="connsiteX0" fmla="*/ 19 w 1723714"/>
                  <a:gd name="connsiteY0" fmla="*/ 796707 h 1545433"/>
                  <a:gd name="connsiteX1" fmla="*/ 734144 w 1723714"/>
                  <a:gd name="connsiteY1" fmla="*/ 549 h 1545433"/>
                  <a:gd name="connsiteX2" fmla="*/ 1723714 w 1723714"/>
                  <a:gd name="connsiteY2" fmla="*/ 919659 h 1545433"/>
                  <a:gd name="connsiteX3" fmla="*/ 754464 w 1723714"/>
                  <a:gd name="connsiteY3" fmla="*/ 1544129 h 1545433"/>
                  <a:gd name="connsiteX4" fmla="*/ 19 w 1723714"/>
                  <a:gd name="connsiteY4" fmla="*/ 796707 h 1545433"/>
                  <a:gd name="connsiteX0" fmla="*/ 23 w 1644333"/>
                  <a:gd name="connsiteY0" fmla="*/ 823009 h 1544738"/>
                  <a:gd name="connsiteX1" fmla="*/ 654763 w 1644333"/>
                  <a:gd name="connsiteY1" fmla="*/ 327 h 1544738"/>
                  <a:gd name="connsiteX2" fmla="*/ 1644333 w 1644333"/>
                  <a:gd name="connsiteY2" fmla="*/ 919437 h 1544738"/>
                  <a:gd name="connsiteX3" fmla="*/ 675083 w 1644333"/>
                  <a:gd name="connsiteY3" fmla="*/ 1543907 h 1544738"/>
                  <a:gd name="connsiteX4" fmla="*/ 23 w 1644333"/>
                  <a:gd name="connsiteY4" fmla="*/ 823009 h 154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333" h="1544738">
                    <a:moveTo>
                      <a:pt x="23" y="823009"/>
                    </a:moveTo>
                    <a:cubicBezTo>
                      <a:pt x="-3364" y="565746"/>
                      <a:pt x="380711" y="-15744"/>
                      <a:pt x="654763" y="327"/>
                    </a:cubicBezTo>
                    <a:cubicBezTo>
                      <a:pt x="928815" y="16398"/>
                      <a:pt x="1644333" y="495995"/>
                      <a:pt x="1644333" y="919437"/>
                    </a:cubicBezTo>
                    <a:cubicBezTo>
                      <a:pt x="1644333" y="1342879"/>
                      <a:pt x="949135" y="1559978"/>
                      <a:pt x="675083" y="1543907"/>
                    </a:cubicBezTo>
                    <a:cubicBezTo>
                      <a:pt x="401031" y="1527836"/>
                      <a:pt x="3410" y="1080272"/>
                      <a:pt x="23" y="823009"/>
                    </a:cubicBezTo>
                    <a:close/>
                  </a:path>
                </a:pathLst>
              </a:custGeom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B3C4A52B-16B8-4BF8-A5CD-4697E752735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6"/>
              <a:srcRect r="5675" b="7342"/>
              <a:stretch/>
            </p:blipFill>
            <p:spPr>
              <a:xfrm rot="21005503">
                <a:off x="7699383" y="2420275"/>
                <a:ext cx="2055304" cy="263113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5A8F202-DB8F-4B70-9D00-1C6F510D8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54226" flipH="1">
                <a:off x="7202235" y="4849220"/>
                <a:ext cx="740841" cy="42761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6AB77AAD-7617-4999-8720-9714E04E3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029536">
                <a:off x="9579080" y="4886966"/>
                <a:ext cx="871684" cy="503141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DDF7E4C-0FA6-450A-9748-F8425A78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7035" y="5641087"/>
                <a:ext cx="730165" cy="911091"/>
              </a:xfrm>
              <a:prstGeom prst="rect">
                <a:avLst/>
              </a:prstGeom>
            </p:spPr>
          </p:pic>
        </p:grpSp>
      </p:grpSp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3191158C-5EE8-4C4F-A93C-5EBFE28A9725}"/>
              </a:ext>
            </a:extLst>
          </p:cNvPr>
          <p:cNvSpPr/>
          <p:nvPr/>
        </p:nvSpPr>
        <p:spPr>
          <a:xfrm>
            <a:off x="1257059" y="1691640"/>
            <a:ext cx="1682518" cy="1615440"/>
          </a:xfrm>
          <a:prstGeom prst="wedgeEllipseCallout">
            <a:avLst/>
          </a:prstGeom>
          <a:solidFill>
            <a:srgbClr val="F7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slow!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44AD6A6E-6EC8-4A66-BFA5-B76D39D5FC9C}"/>
              </a:ext>
            </a:extLst>
          </p:cNvPr>
          <p:cNvSpPr/>
          <p:nvPr/>
        </p:nvSpPr>
        <p:spPr>
          <a:xfrm>
            <a:off x="1305235" y="1674759"/>
            <a:ext cx="1682518" cy="1615440"/>
          </a:xfrm>
          <a:prstGeom prst="wedgeEllipseCallout">
            <a:avLst/>
          </a:prstGeom>
          <a:solidFill>
            <a:srgbClr val="F7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WOW!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go!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2AEDF64-7986-49D6-A533-8013E339A53F}"/>
              </a:ext>
            </a:extLst>
          </p:cNvPr>
          <p:cNvGrpSpPr/>
          <p:nvPr/>
        </p:nvGrpSpPr>
        <p:grpSpPr>
          <a:xfrm>
            <a:off x="-388087" y="3496375"/>
            <a:ext cx="1999322" cy="2781135"/>
            <a:chOff x="-696358" y="6796196"/>
            <a:chExt cx="1999322" cy="278113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0FAC658-E6B9-4182-BE64-49B01D6A929E}"/>
                </a:ext>
              </a:extLst>
            </p:cNvPr>
            <p:cNvSpPr/>
            <p:nvPr/>
          </p:nvSpPr>
          <p:spPr>
            <a:xfrm flipH="1">
              <a:off x="-248476" y="9307641"/>
              <a:ext cx="1242513" cy="269690"/>
            </a:xfrm>
            <a:prstGeom prst="ellipse">
              <a:avLst/>
            </a:prstGeom>
            <a:solidFill>
              <a:srgbClr val="53A05B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3C218FE-0170-4791-B405-6A3BAABA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0881" y="9029677"/>
              <a:ext cx="366811" cy="44245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FDEF3F8-AC5B-4E25-8F23-46C89ACA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-636863" y="8739048"/>
              <a:ext cx="480466" cy="265944"/>
            </a:xfrm>
            <a:prstGeom prst="rect">
              <a:avLst/>
            </a:prstGeom>
          </p:spPr>
        </p:pic>
        <p:sp>
          <p:nvSpPr>
            <p:cNvPr id="26" name="椭圆 76">
              <a:extLst>
                <a:ext uri="{FF2B5EF4-FFF2-40B4-BE49-F238E27FC236}">
                  <a16:creationId xmlns:a16="http://schemas.microsoft.com/office/drawing/2014/main" id="{34C9A706-A6EB-4E06-84A0-A557D79DA8DA}"/>
                </a:ext>
              </a:extLst>
            </p:cNvPr>
            <p:cNvSpPr/>
            <p:nvPr/>
          </p:nvSpPr>
          <p:spPr>
            <a:xfrm flipH="1">
              <a:off x="-299126" y="8009530"/>
              <a:ext cx="1149270" cy="1116927"/>
            </a:xfrm>
            <a:custGeom>
              <a:avLst/>
              <a:gdLst>
                <a:gd name="connsiteX0" fmla="*/ 0 w 1999459"/>
                <a:gd name="connsiteY0" fmla="*/ 766710 h 1533419"/>
                <a:gd name="connsiteX1" fmla="*/ 999730 w 1999459"/>
                <a:gd name="connsiteY1" fmla="*/ 0 h 1533419"/>
                <a:gd name="connsiteX2" fmla="*/ 1999460 w 1999459"/>
                <a:gd name="connsiteY2" fmla="*/ 766710 h 1533419"/>
                <a:gd name="connsiteX3" fmla="*/ 999730 w 1999459"/>
                <a:gd name="connsiteY3" fmla="*/ 1533420 h 1533419"/>
                <a:gd name="connsiteX4" fmla="*/ 0 w 1999459"/>
                <a:gd name="connsiteY4" fmla="*/ 766710 h 1533419"/>
                <a:gd name="connsiteX0" fmla="*/ 0 w 1826740"/>
                <a:gd name="connsiteY0" fmla="*/ 756556 h 1533432"/>
                <a:gd name="connsiteX1" fmla="*/ 827010 w 1826740"/>
                <a:gd name="connsiteY1" fmla="*/ 6 h 1533432"/>
                <a:gd name="connsiteX2" fmla="*/ 1826740 w 1826740"/>
                <a:gd name="connsiteY2" fmla="*/ 766716 h 1533432"/>
                <a:gd name="connsiteX3" fmla="*/ 827010 w 1826740"/>
                <a:gd name="connsiteY3" fmla="*/ 1533426 h 1533432"/>
                <a:gd name="connsiteX4" fmla="*/ 0 w 1826740"/>
                <a:gd name="connsiteY4" fmla="*/ 756556 h 1533432"/>
                <a:gd name="connsiteX0" fmla="*/ 0 w 1796260"/>
                <a:gd name="connsiteY0" fmla="*/ 757822 h 1536620"/>
                <a:gd name="connsiteX1" fmla="*/ 827010 w 1796260"/>
                <a:gd name="connsiteY1" fmla="*/ 1272 h 1536620"/>
                <a:gd name="connsiteX2" fmla="*/ 1796260 w 1796260"/>
                <a:gd name="connsiteY2" fmla="*/ 910222 h 1536620"/>
                <a:gd name="connsiteX3" fmla="*/ 827010 w 1796260"/>
                <a:gd name="connsiteY3" fmla="*/ 1534692 h 1536620"/>
                <a:gd name="connsiteX4" fmla="*/ 0 w 1796260"/>
                <a:gd name="connsiteY4" fmla="*/ 757822 h 1536620"/>
                <a:gd name="connsiteX0" fmla="*/ 1074 w 1797334"/>
                <a:gd name="connsiteY0" fmla="*/ 767583 h 1546381"/>
                <a:gd name="connsiteX1" fmla="*/ 1000804 w 1797334"/>
                <a:gd name="connsiteY1" fmla="*/ 873 h 1546381"/>
                <a:gd name="connsiteX2" fmla="*/ 1797334 w 1797334"/>
                <a:gd name="connsiteY2" fmla="*/ 919983 h 1546381"/>
                <a:gd name="connsiteX3" fmla="*/ 828084 w 1797334"/>
                <a:gd name="connsiteY3" fmla="*/ 1544453 h 1546381"/>
                <a:gd name="connsiteX4" fmla="*/ 1074 w 1797334"/>
                <a:gd name="connsiteY4" fmla="*/ 767583 h 1546381"/>
                <a:gd name="connsiteX0" fmla="*/ 17 w 1796277"/>
                <a:gd name="connsiteY0" fmla="*/ 767583 h 1546381"/>
                <a:gd name="connsiteX1" fmla="*/ 806707 w 1796277"/>
                <a:gd name="connsiteY1" fmla="*/ 873 h 1546381"/>
                <a:gd name="connsiteX2" fmla="*/ 1796277 w 1796277"/>
                <a:gd name="connsiteY2" fmla="*/ 919983 h 1546381"/>
                <a:gd name="connsiteX3" fmla="*/ 827027 w 1796277"/>
                <a:gd name="connsiteY3" fmla="*/ 1544453 h 1546381"/>
                <a:gd name="connsiteX4" fmla="*/ 17 w 1796277"/>
                <a:gd name="connsiteY4" fmla="*/ 767583 h 1546381"/>
                <a:gd name="connsiteX0" fmla="*/ 19 w 1723714"/>
                <a:gd name="connsiteY0" fmla="*/ 796707 h 1545433"/>
                <a:gd name="connsiteX1" fmla="*/ 734144 w 1723714"/>
                <a:gd name="connsiteY1" fmla="*/ 549 h 1545433"/>
                <a:gd name="connsiteX2" fmla="*/ 1723714 w 1723714"/>
                <a:gd name="connsiteY2" fmla="*/ 919659 h 1545433"/>
                <a:gd name="connsiteX3" fmla="*/ 754464 w 1723714"/>
                <a:gd name="connsiteY3" fmla="*/ 1544129 h 1545433"/>
                <a:gd name="connsiteX4" fmla="*/ 19 w 1723714"/>
                <a:gd name="connsiteY4" fmla="*/ 796707 h 1545433"/>
                <a:gd name="connsiteX0" fmla="*/ 23 w 1644333"/>
                <a:gd name="connsiteY0" fmla="*/ 823009 h 1544738"/>
                <a:gd name="connsiteX1" fmla="*/ 654763 w 1644333"/>
                <a:gd name="connsiteY1" fmla="*/ 327 h 1544738"/>
                <a:gd name="connsiteX2" fmla="*/ 1644333 w 1644333"/>
                <a:gd name="connsiteY2" fmla="*/ 919437 h 1544738"/>
                <a:gd name="connsiteX3" fmla="*/ 675083 w 1644333"/>
                <a:gd name="connsiteY3" fmla="*/ 1543907 h 1544738"/>
                <a:gd name="connsiteX4" fmla="*/ 23 w 1644333"/>
                <a:gd name="connsiteY4" fmla="*/ 823009 h 1544738"/>
                <a:gd name="connsiteX0" fmla="*/ 22 w 1617520"/>
                <a:gd name="connsiteY0" fmla="*/ 823587 h 1547395"/>
                <a:gd name="connsiteX1" fmla="*/ 654762 w 1617520"/>
                <a:gd name="connsiteY1" fmla="*/ 905 h 1547395"/>
                <a:gd name="connsiteX2" fmla="*/ 1617521 w 1617520"/>
                <a:gd name="connsiteY2" fmla="*/ 986735 h 1547395"/>
                <a:gd name="connsiteX3" fmla="*/ 675082 w 1617520"/>
                <a:gd name="connsiteY3" fmla="*/ 1544485 h 1547395"/>
                <a:gd name="connsiteX4" fmla="*/ 22 w 1617520"/>
                <a:gd name="connsiteY4" fmla="*/ 823587 h 1547395"/>
                <a:gd name="connsiteX0" fmla="*/ 12 w 1617512"/>
                <a:gd name="connsiteY0" fmla="*/ 823607 h 1629955"/>
                <a:gd name="connsiteX1" fmla="*/ 654752 w 1617512"/>
                <a:gd name="connsiteY1" fmla="*/ 925 h 1629955"/>
                <a:gd name="connsiteX2" fmla="*/ 1617511 w 1617512"/>
                <a:gd name="connsiteY2" fmla="*/ 986755 h 1629955"/>
                <a:gd name="connsiteX3" fmla="*/ 669709 w 1617512"/>
                <a:gd name="connsiteY3" fmla="*/ 1627905 h 1629955"/>
                <a:gd name="connsiteX4" fmla="*/ 12 w 1617512"/>
                <a:gd name="connsiteY4" fmla="*/ 823607 h 162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512" h="1629955">
                  <a:moveTo>
                    <a:pt x="12" y="823607"/>
                  </a:moveTo>
                  <a:cubicBezTo>
                    <a:pt x="-2481" y="552444"/>
                    <a:pt x="385169" y="-26266"/>
                    <a:pt x="654752" y="925"/>
                  </a:cubicBezTo>
                  <a:cubicBezTo>
                    <a:pt x="924335" y="28116"/>
                    <a:pt x="1617511" y="563313"/>
                    <a:pt x="1617511" y="986755"/>
                  </a:cubicBezTo>
                  <a:cubicBezTo>
                    <a:pt x="1617511" y="1410197"/>
                    <a:pt x="939292" y="1655096"/>
                    <a:pt x="669709" y="1627905"/>
                  </a:cubicBezTo>
                  <a:cubicBezTo>
                    <a:pt x="400126" y="1600714"/>
                    <a:pt x="2505" y="1094770"/>
                    <a:pt x="12" y="82360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FC77B0C-1F33-4D82-AD69-1B9B53058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045774">
              <a:off x="845978" y="8386627"/>
              <a:ext cx="456986" cy="254991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598E717A-14CB-4D72-8326-AF10B9B73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03557" flipH="1">
              <a:off x="-696358" y="8180599"/>
              <a:ext cx="537696" cy="300026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2587485-A317-428C-82E5-8D721DC46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77620" y="8979263"/>
              <a:ext cx="450401" cy="543288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793646E-73F8-4271-9A04-AF16F2957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28705">
              <a:off x="-291662" y="6796196"/>
              <a:ext cx="1373325" cy="1507874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A8DDBD0-660E-4E68-BD97-324F8673BEF0}"/>
              </a:ext>
            </a:extLst>
          </p:cNvPr>
          <p:cNvGrpSpPr/>
          <p:nvPr/>
        </p:nvGrpSpPr>
        <p:grpSpPr>
          <a:xfrm>
            <a:off x="419934" y="3854559"/>
            <a:ext cx="1879866" cy="2657363"/>
            <a:chOff x="563491" y="6399184"/>
            <a:chExt cx="1879866" cy="2657363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CAE4BA-270C-4BC5-8507-C4AE3038812B}"/>
                </a:ext>
              </a:extLst>
            </p:cNvPr>
            <p:cNvSpPr/>
            <p:nvPr/>
          </p:nvSpPr>
          <p:spPr>
            <a:xfrm flipH="1">
              <a:off x="951878" y="8786857"/>
              <a:ext cx="1242513" cy="269690"/>
            </a:xfrm>
            <a:prstGeom prst="ellipse">
              <a:avLst/>
            </a:prstGeom>
            <a:solidFill>
              <a:srgbClr val="53A05B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030F371-FBBA-4842-976B-ABDB6BCF0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611235" y="8508893"/>
              <a:ext cx="366811" cy="442459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9ABECB00-6611-47DB-B653-9D3DEB381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3491" y="8218264"/>
              <a:ext cx="480466" cy="265944"/>
            </a:xfrm>
            <a:prstGeom prst="rect">
              <a:avLst/>
            </a:prstGeom>
          </p:spPr>
        </p:pic>
        <p:sp>
          <p:nvSpPr>
            <p:cNvPr id="38" name="椭圆 76">
              <a:extLst>
                <a:ext uri="{FF2B5EF4-FFF2-40B4-BE49-F238E27FC236}">
                  <a16:creationId xmlns:a16="http://schemas.microsoft.com/office/drawing/2014/main" id="{9CC25F33-A96F-4121-B80B-D30B164E60C9}"/>
                </a:ext>
              </a:extLst>
            </p:cNvPr>
            <p:cNvSpPr/>
            <p:nvPr/>
          </p:nvSpPr>
          <p:spPr>
            <a:xfrm flipH="1">
              <a:off x="1041438" y="7487593"/>
              <a:ext cx="1009528" cy="1169642"/>
            </a:xfrm>
            <a:custGeom>
              <a:avLst/>
              <a:gdLst>
                <a:gd name="connsiteX0" fmla="*/ 0 w 1999459"/>
                <a:gd name="connsiteY0" fmla="*/ 766710 h 1533419"/>
                <a:gd name="connsiteX1" fmla="*/ 999730 w 1999459"/>
                <a:gd name="connsiteY1" fmla="*/ 0 h 1533419"/>
                <a:gd name="connsiteX2" fmla="*/ 1999460 w 1999459"/>
                <a:gd name="connsiteY2" fmla="*/ 766710 h 1533419"/>
                <a:gd name="connsiteX3" fmla="*/ 999730 w 1999459"/>
                <a:gd name="connsiteY3" fmla="*/ 1533420 h 1533419"/>
                <a:gd name="connsiteX4" fmla="*/ 0 w 1999459"/>
                <a:gd name="connsiteY4" fmla="*/ 766710 h 1533419"/>
                <a:gd name="connsiteX0" fmla="*/ 0 w 1826740"/>
                <a:gd name="connsiteY0" fmla="*/ 756556 h 1533432"/>
                <a:gd name="connsiteX1" fmla="*/ 827010 w 1826740"/>
                <a:gd name="connsiteY1" fmla="*/ 6 h 1533432"/>
                <a:gd name="connsiteX2" fmla="*/ 1826740 w 1826740"/>
                <a:gd name="connsiteY2" fmla="*/ 766716 h 1533432"/>
                <a:gd name="connsiteX3" fmla="*/ 827010 w 1826740"/>
                <a:gd name="connsiteY3" fmla="*/ 1533426 h 1533432"/>
                <a:gd name="connsiteX4" fmla="*/ 0 w 1826740"/>
                <a:gd name="connsiteY4" fmla="*/ 756556 h 1533432"/>
                <a:gd name="connsiteX0" fmla="*/ 0 w 1796260"/>
                <a:gd name="connsiteY0" fmla="*/ 757822 h 1536620"/>
                <a:gd name="connsiteX1" fmla="*/ 827010 w 1796260"/>
                <a:gd name="connsiteY1" fmla="*/ 1272 h 1536620"/>
                <a:gd name="connsiteX2" fmla="*/ 1796260 w 1796260"/>
                <a:gd name="connsiteY2" fmla="*/ 910222 h 1536620"/>
                <a:gd name="connsiteX3" fmla="*/ 827010 w 1796260"/>
                <a:gd name="connsiteY3" fmla="*/ 1534692 h 1536620"/>
                <a:gd name="connsiteX4" fmla="*/ 0 w 1796260"/>
                <a:gd name="connsiteY4" fmla="*/ 757822 h 1536620"/>
                <a:gd name="connsiteX0" fmla="*/ 1074 w 1797334"/>
                <a:gd name="connsiteY0" fmla="*/ 767583 h 1546381"/>
                <a:gd name="connsiteX1" fmla="*/ 1000804 w 1797334"/>
                <a:gd name="connsiteY1" fmla="*/ 873 h 1546381"/>
                <a:gd name="connsiteX2" fmla="*/ 1797334 w 1797334"/>
                <a:gd name="connsiteY2" fmla="*/ 919983 h 1546381"/>
                <a:gd name="connsiteX3" fmla="*/ 828084 w 1797334"/>
                <a:gd name="connsiteY3" fmla="*/ 1544453 h 1546381"/>
                <a:gd name="connsiteX4" fmla="*/ 1074 w 1797334"/>
                <a:gd name="connsiteY4" fmla="*/ 767583 h 1546381"/>
                <a:gd name="connsiteX0" fmla="*/ 17 w 1796277"/>
                <a:gd name="connsiteY0" fmla="*/ 767583 h 1546381"/>
                <a:gd name="connsiteX1" fmla="*/ 806707 w 1796277"/>
                <a:gd name="connsiteY1" fmla="*/ 873 h 1546381"/>
                <a:gd name="connsiteX2" fmla="*/ 1796277 w 1796277"/>
                <a:gd name="connsiteY2" fmla="*/ 919983 h 1546381"/>
                <a:gd name="connsiteX3" fmla="*/ 827027 w 1796277"/>
                <a:gd name="connsiteY3" fmla="*/ 1544453 h 1546381"/>
                <a:gd name="connsiteX4" fmla="*/ 17 w 1796277"/>
                <a:gd name="connsiteY4" fmla="*/ 767583 h 1546381"/>
                <a:gd name="connsiteX0" fmla="*/ 19 w 1723714"/>
                <a:gd name="connsiteY0" fmla="*/ 796707 h 1545433"/>
                <a:gd name="connsiteX1" fmla="*/ 734144 w 1723714"/>
                <a:gd name="connsiteY1" fmla="*/ 549 h 1545433"/>
                <a:gd name="connsiteX2" fmla="*/ 1723714 w 1723714"/>
                <a:gd name="connsiteY2" fmla="*/ 919659 h 1545433"/>
                <a:gd name="connsiteX3" fmla="*/ 754464 w 1723714"/>
                <a:gd name="connsiteY3" fmla="*/ 1544129 h 1545433"/>
                <a:gd name="connsiteX4" fmla="*/ 19 w 1723714"/>
                <a:gd name="connsiteY4" fmla="*/ 796707 h 1545433"/>
                <a:gd name="connsiteX0" fmla="*/ 23 w 1644333"/>
                <a:gd name="connsiteY0" fmla="*/ 823009 h 1544738"/>
                <a:gd name="connsiteX1" fmla="*/ 654763 w 1644333"/>
                <a:gd name="connsiteY1" fmla="*/ 327 h 1544738"/>
                <a:gd name="connsiteX2" fmla="*/ 1644333 w 1644333"/>
                <a:gd name="connsiteY2" fmla="*/ 919437 h 1544738"/>
                <a:gd name="connsiteX3" fmla="*/ 675083 w 1644333"/>
                <a:gd name="connsiteY3" fmla="*/ 1543907 h 1544738"/>
                <a:gd name="connsiteX4" fmla="*/ 23 w 1644333"/>
                <a:gd name="connsiteY4" fmla="*/ 823009 h 1544738"/>
                <a:gd name="connsiteX0" fmla="*/ 22 w 1617520"/>
                <a:gd name="connsiteY0" fmla="*/ 823587 h 1547395"/>
                <a:gd name="connsiteX1" fmla="*/ 654762 w 1617520"/>
                <a:gd name="connsiteY1" fmla="*/ 905 h 1547395"/>
                <a:gd name="connsiteX2" fmla="*/ 1617521 w 1617520"/>
                <a:gd name="connsiteY2" fmla="*/ 986735 h 1547395"/>
                <a:gd name="connsiteX3" fmla="*/ 675082 w 1617520"/>
                <a:gd name="connsiteY3" fmla="*/ 1544485 h 1547395"/>
                <a:gd name="connsiteX4" fmla="*/ 22 w 1617520"/>
                <a:gd name="connsiteY4" fmla="*/ 823587 h 1547395"/>
                <a:gd name="connsiteX0" fmla="*/ 12 w 1617512"/>
                <a:gd name="connsiteY0" fmla="*/ 823607 h 1629955"/>
                <a:gd name="connsiteX1" fmla="*/ 654752 w 1617512"/>
                <a:gd name="connsiteY1" fmla="*/ 925 h 1629955"/>
                <a:gd name="connsiteX2" fmla="*/ 1617511 w 1617512"/>
                <a:gd name="connsiteY2" fmla="*/ 986755 h 1629955"/>
                <a:gd name="connsiteX3" fmla="*/ 669709 w 1617512"/>
                <a:gd name="connsiteY3" fmla="*/ 1627905 h 1629955"/>
                <a:gd name="connsiteX4" fmla="*/ 12 w 1617512"/>
                <a:gd name="connsiteY4" fmla="*/ 823607 h 1629955"/>
                <a:gd name="connsiteX0" fmla="*/ 12 w 1420178"/>
                <a:gd name="connsiteY0" fmla="*/ 825241 h 1637713"/>
                <a:gd name="connsiteX1" fmla="*/ 654752 w 1420178"/>
                <a:gd name="connsiteY1" fmla="*/ 2559 h 1637713"/>
                <a:gd name="connsiteX2" fmla="*/ 1420178 w 1420178"/>
                <a:gd name="connsiteY2" fmla="*/ 1104037 h 1637713"/>
                <a:gd name="connsiteX3" fmla="*/ 669709 w 1420178"/>
                <a:gd name="connsiteY3" fmla="*/ 1629539 h 1637713"/>
                <a:gd name="connsiteX4" fmla="*/ 12 w 1420178"/>
                <a:gd name="connsiteY4" fmla="*/ 825241 h 1637713"/>
                <a:gd name="connsiteX0" fmla="*/ 669 w 1420835"/>
                <a:gd name="connsiteY0" fmla="*/ 825291 h 1706883"/>
                <a:gd name="connsiteX1" fmla="*/ 655409 w 1420835"/>
                <a:gd name="connsiteY1" fmla="*/ 2609 h 1706883"/>
                <a:gd name="connsiteX2" fmla="*/ 1420835 w 1420835"/>
                <a:gd name="connsiteY2" fmla="*/ 1104087 h 1706883"/>
                <a:gd name="connsiteX3" fmla="*/ 550251 w 1420835"/>
                <a:gd name="connsiteY3" fmla="*/ 1700758 h 1706883"/>
                <a:gd name="connsiteX4" fmla="*/ 669 w 1420835"/>
                <a:gd name="connsiteY4" fmla="*/ 825291 h 17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835" h="1706883">
                  <a:moveTo>
                    <a:pt x="669" y="825291"/>
                  </a:moveTo>
                  <a:cubicBezTo>
                    <a:pt x="18195" y="542266"/>
                    <a:pt x="418715" y="-43857"/>
                    <a:pt x="655409" y="2609"/>
                  </a:cubicBezTo>
                  <a:cubicBezTo>
                    <a:pt x="892103" y="49075"/>
                    <a:pt x="1420835" y="680645"/>
                    <a:pt x="1420835" y="1104087"/>
                  </a:cubicBezTo>
                  <a:cubicBezTo>
                    <a:pt x="1420835" y="1527529"/>
                    <a:pt x="786945" y="1747224"/>
                    <a:pt x="550251" y="1700758"/>
                  </a:cubicBezTo>
                  <a:cubicBezTo>
                    <a:pt x="313557" y="1654292"/>
                    <a:pt x="-16857" y="1108316"/>
                    <a:pt x="669" y="8252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E75339C-E4FC-4CC5-B22C-E433BE34C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045774">
              <a:off x="1986371" y="7975529"/>
              <a:ext cx="456986" cy="254991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6B9F6F6-803E-4D87-A4FF-F856B18FC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22734" y="8458479"/>
              <a:ext cx="450401" cy="543288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C4FE6C2-26E1-4970-A2D9-2DCD0129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8588" y="6399184"/>
              <a:ext cx="1285956" cy="1650808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121CAD6-4364-42AF-BCC7-1E22C448AB3B}"/>
              </a:ext>
            </a:extLst>
          </p:cNvPr>
          <p:cNvGrpSpPr/>
          <p:nvPr/>
        </p:nvGrpSpPr>
        <p:grpSpPr>
          <a:xfrm>
            <a:off x="2945843" y="4000222"/>
            <a:ext cx="1830833" cy="2728345"/>
            <a:chOff x="5877798" y="6066542"/>
            <a:chExt cx="1830833" cy="272834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6213FFA-E321-49F1-9B9A-627E87F8386C}"/>
                </a:ext>
              </a:extLst>
            </p:cNvPr>
            <p:cNvGrpSpPr/>
            <p:nvPr/>
          </p:nvGrpSpPr>
          <p:grpSpPr>
            <a:xfrm>
              <a:off x="5877798" y="7253024"/>
              <a:ext cx="1739669" cy="1541863"/>
              <a:chOff x="5877798" y="7253024"/>
              <a:chExt cx="1739669" cy="1541863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2B0B3F3-48DA-4F82-878E-AADB9343354A}"/>
                  </a:ext>
                </a:extLst>
              </p:cNvPr>
              <p:cNvSpPr/>
              <p:nvPr/>
            </p:nvSpPr>
            <p:spPr>
              <a:xfrm flipH="1">
                <a:off x="6142843" y="8525197"/>
                <a:ext cx="1242513" cy="269690"/>
              </a:xfrm>
              <a:prstGeom prst="ellipse">
                <a:avLst/>
              </a:prstGeom>
              <a:solidFill>
                <a:srgbClr val="53A05B"/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noFill/>
                  </a:ln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1E62DA3-7DFE-4BC6-9843-C428DCC7C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818021" y="8262852"/>
                <a:ext cx="366811" cy="442459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519F2BBB-D4D4-4A14-96F4-952B0B594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02610" y="7935540"/>
                <a:ext cx="480466" cy="265944"/>
              </a:xfrm>
              <a:prstGeom prst="rect">
                <a:avLst/>
              </a:prstGeom>
            </p:spPr>
          </p:pic>
          <p:sp>
            <p:nvSpPr>
              <p:cNvPr id="51" name="椭圆 76">
                <a:extLst>
                  <a:ext uri="{FF2B5EF4-FFF2-40B4-BE49-F238E27FC236}">
                    <a16:creationId xmlns:a16="http://schemas.microsoft.com/office/drawing/2014/main" id="{98192205-6A93-46EA-B910-EDEEE8F7A350}"/>
                  </a:ext>
                </a:extLst>
              </p:cNvPr>
              <p:cNvSpPr/>
              <p:nvPr/>
            </p:nvSpPr>
            <p:spPr>
              <a:xfrm flipH="1">
                <a:off x="6298382" y="7253024"/>
                <a:ext cx="940816" cy="1066349"/>
              </a:xfrm>
              <a:custGeom>
                <a:avLst/>
                <a:gdLst>
                  <a:gd name="connsiteX0" fmla="*/ 0 w 1999459"/>
                  <a:gd name="connsiteY0" fmla="*/ 766710 h 1533419"/>
                  <a:gd name="connsiteX1" fmla="*/ 999730 w 1999459"/>
                  <a:gd name="connsiteY1" fmla="*/ 0 h 1533419"/>
                  <a:gd name="connsiteX2" fmla="*/ 1999460 w 1999459"/>
                  <a:gd name="connsiteY2" fmla="*/ 766710 h 1533419"/>
                  <a:gd name="connsiteX3" fmla="*/ 999730 w 1999459"/>
                  <a:gd name="connsiteY3" fmla="*/ 1533420 h 1533419"/>
                  <a:gd name="connsiteX4" fmla="*/ 0 w 1999459"/>
                  <a:gd name="connsiteY4" fmla="*/ 766710 h 1533419"/>
                  <a:gd name="connsiteX0" fmla="*/ 0 w 1826740"/>
                  <a:gd name="connsiteY0" fmla="*/ 756556 h 1533432"/>
                  <a:gd name="connsiteX1" fmla="*/ 827010 w 1826740"/>
                  <a:gd name="connsiteY1" fmla="*/ 6 h 1533432"/>
                  <a:gd name="connsiteX2" fmla="*/ 1826740 w 1826740"/>
                  <a:gd name="connsiteY2" fmla="*/ 766716 h 1533432"/>
                  <a:gd name="connsiteX3" fmla="*/ 827010 w 1826740"/>
                  <a:gd name="connsiteY3" fmla="*/ 1533426 h 1533432"/>
                  <a:gd name="connsiteX4" fmla="*/ 0 w 1826740"/>
                  <a:gd name="connsiteY4" fmla="*/ 756556 h 1533432"/>
                  <a:gd name="connsiteX0" fmla="*/ 0 w 1796260"/>
                  <a:gd name="connsiteY0" fmla="*/ 757822 h 1536620"/>
                  <a:gd name="connsiteX1" fmla="*/ 827010 w 1796260"/>
                  <a:gd name="connsiteY1" fmla="*/ 1272 h 1536620"/>
                  <a:gd name="connsiteX2" fmla="*/ 1796260 w 1796260"/>
                  <a:gd name="connsiteY2" fmla="*/ 910222 h 1536620"/>
                  <a:gd name="connsiteX3" fmla="*/ 827010 w 1796260"/>
                  <a:gd name="connsiteY3" fmla="*/ 1534692 h 1536620"/>
                  <a:gd name="connsiteX4" fmla="*/ 0 w 1796260"/>
                  <a:gd name="connsiteY4" fmla="*/ 757822 h 1536620"/>
                  <a:gd name="connsiteX0" fmla="*/ 1074 w 1797334"/>
                  <a:gd name="connsiteY0" fmla="*/ 767583 h 1546381"/>
                  <a:gd name="connsiteX1" fmla="*/ 1000804 w 1797334"/>
                  <a:gd name="connsiteY1" fmla="*/ 873 h 1546381"/>
                  <a:gd name="connsiteX2" fmla="*/ 1797334 w 1797334"/>
                  <a:gd name="connsiteY2" fmla="*/ 919983 h 1546381"/>
                  <a:gd name="connsiteX3" fmla="*/ 828084 w 1797334"/>
                  <a:gd name="connsiteY3" fmla="*/ 1544453 h 1546381"/>
                  <a:gd name="connsiteX4" fmla="*/ 1074 w 1797334"/>
                  <a:gd name="connsiteY4" fmla="*/ 767583 h 1546381"/>
                  <a:gd name="connsiteX0" fmla="*/ 17 w 1796277"/>
                  <a:gd name="connsiteY0" fmla="*/ 767583 h 1546381"/>
                  <a:gd name="connsiteX1" fmla="*/ 806707 w 1796277"/>
                  <a:gd name="connsiteY1" fmla="*/ 873 h 1546381"/>
                  <a:gd name="connsiteX2" fmla="*/ 1796277 w 1796277"/>
                  <a:gd name="connsiteY2" fmla="*/ 919983 h 1546381"/>
                  <a:gd name="connsiteX3" fmla="*/ 827027 w 1796277"/>
                  <a:gd name="connsiteY3" fmla="*/ 1544453 h 1546381"/>
                  <a:gd name="connsiteX4" fmla="*/ 17 w 1796277"/>
                  <a:gd name="connsiteY4" fmla="*/ 767583 h 1546381"/>
                  <a:gd name="connsiteX0" fmla="*/ 19 w 1723714"/>
                  <a:gd name="connsiteY0" fmla="*/ 796707 h 1545433"/>
                  <a:gd name="connsiteX1" fmla="*/ 734144 w 1723714"/>
                  <a:gd name="connsiteY1" fmla="*/ 549 h 1545433"/>
                  <a:gd name="connsiteX2" fmla="*/ 1723714 w 1723714"/>
                  <a:gd name="connsiteY2" fmla="*/ 919659 h 1545433"/>
                  <a:gd name="connsiteX3" fmla="*/ 754464 w 1723714"/>
                  <a:gd name="connsiteY3" fmla="*/ 1544129 h 1545433"/>
                  <a:gd name="connsiteX4" fmla="*/ 19 w 1723714"/>
                  <a:gd name="connsiteY4" fmla="*/ 796707 h 1545433"/>
                  <a:gd name="connsiteX0" fmla="*/ 23 w 1644333"/>
                  <a:gd name="connsiteY0" fmla="*/ 823009 h 1544738"/>
                  <a:gd name="connsiteX1" fmla="*/ 654763 w 1644333"/>
                  <a:gd name="connsiteY1" fmla="*/ 327 h 1544738"/>
                  <a:gd name="connsiteX2" fmla="*/ 1644333 w 1644333"/>
                  <a:gd name="connsiteY2" fmla="*/ 919437 h 1544738"/>
                  <a:gd name="connsiteX3" fmla="*/ 675083 w 1644333"/>
                  <a:gd name="connsiteY3" fmla="*/ 1543907 h 1544738"/>
                  <a:gd name="connsiteX4" fmla="*/ 23 w 1644333"/>
                  <a:gd name="connsiteY4" fmla="*/ 823009 h 1544738"/>
                  <a:gd name="connsiteX0" fmla="*/ 22 w 1617520"/>
                  <a:gd name="connsiteY0" fmla="*/ 823587 h 1547395"/>
                  <a:gd name="connsiteX1" fmla="*/ 654762 w 1617520"/>
                  <a:gd name="connsiteY1" fmla="*/ 905 h 1547395"/>
                  <a:gd name="connsiteX2" fmla="*/ 1617521 w 1617520"/>
                  <a:gd name="connsiteY2" fmla="*/ 986735 h 1547395"/>
                  <a:gd name="connsiteX3" fmla="*/ 675082 w 1617520"/>
                  <a:gd name="connsiteY3" fmla="*/ 1544485 h 1547395"/>
                  <a:gd name="connsiteX4" fmla="*/ 22 w 1617520"/>
                  <a:gd name="connsiteY4" fmla="*/ 823587 h 1547395"/>
                  <a:gd name="connsiteX0" fmla="*/ 12 w 1617512"/>
                  <a:gd name="connsiteY0" fmla="*/ 823607 h 1629955"/>
                  <a:gd name="connsiteX1" fmla="*/ 654752 w 1617512"/>
                  <a:gd name="connsiteY1" fmla="*/ 925 h 1629955"/>
                  <a:gd name="connsiteX2" fmla="*/ 1617511 w 1617512"/>
                  <a:gd name="connsiteY2" fmla="*/ 986755 h 1629955"/>
                  <a:gd name="connsiteX3" fmla="*/ 669709 w 1617512"/>
                  <a:gd name="connsiteY3" fmla="*/ 1627905 h 1629955"/>
                  <a:gd name="connsiteX4" fmla="*/ 12 w 1617512"/>
                  <a:gd name="connsiteY4" fmla="*/ 823607 h 1629955"/>
                  <a:gd name="connsiteX0" fmla="*/ 12 w 1420178"/>
                  <a:gd name="connsiteY0" fmla="*/ 825241 h 1637713"/>
                  <a:gd name="connsiteX1" fmla="*/ 654752 w 1420178"/>
                  <a:gd name="connsiteY1" fmla="*/ 2559 h 1637713"/>
                  <a:gd name="connsiteX2" fmla="*/ 1420178 w 1420178"/>
                  <a:gd name="connsiteY2" fmla="*/ 1104037 h 1637713"/>
                  <a:gd name="connsiteX3" fmla="*/ 669709 w 1420178"/>
                  <a:gd name="connsiteY3" fmla="*/ 1629539 h 1637713"/>
                  <a:gd name="connsiteX4" fmla="*/ 12 w 1420178"/>
                  <a:gd name="connsiteY4" fmla="*/ 825241 h 1637713"/>
                  <a:gd name="connsiteX0" fmla="*/ 669 w 1420835"/>
                  <a:gd name="connsiteY0" fmla="*/ 825291 h 1706883"/>
                  <a:gd name="connsiteX1" fmla="*/ 655409 w 1420835"/>
                  <a:gd name="connsiteY1" fmla="*/ 2609 h 1706883"/>
                  <a:gd name="connsiteX2" fmla="*/ 1420835 w 1420835"/>
                  <a:gd name="connsiteY2" fmla="*/ 1104087 h 1706883"/>
                  <a:gd name="connsiteX3" fmla="*/ 550251 w 1420835"/>
                  <a:gd name="connsiteY3" fmla="*/ 1700758 h 1706883"/>
                  <a:gd name="connsiteX4" fmla="*/ 669 w 1420835"/>
                  <a:gd name="connsiteY4" fmla="*/ 825291 h 1706883"/>
                  <a:gd name="connsiteX0" fmla="*/ 613 w 1227736"/>
                  <a:gd name="connsiteY0" fmla="*/ 826566 h 1713171"/>
                  <a:gd name="connsiteX1" fmla="*/ 655353 w 1227736"/>
                  <a:gd name="connsiteY1" fmla="*/ 3884 h 1713171"/>
                  <a:gd name="connsiteX2" fmla="*/ 1227737 w 1227736"/>
                  <a:gd name="connsiteY2" fmla="*/ 1172082 h 1713171"/>
                  <a:gd name="connsiteX3" fmla="*/ 550195 w 1227736"/>
                  <a:gd name="connsiteY3" fmla="*/ 1702033 h 1713171"/>
                  <a:gd name="connsiteX4" fmla="*/ 613 w 1227736"/>
                  <a:gd name="connsiteY4" fmla="*/ 826566 h 1713171"/>
                  <a:gd name="connsiteX0" fmla="*/ 607 w 1206283"/>
                  <a:gd name="connsiteY0" fmla="*/ 823944 h 1701740"/>
                  <a:gd name="connsiteX1" fmla="*/ 655347 w 1206283"/>
                  <a:gd name="connsiteY1" fmla="*/ 1262 h 1701740"/>
                  <a:gd name="connsiteX2" fmla="*/ 1206282 w 1206283"/>
                  <a:gd name="connsiteY2" fmla="*/ 1013780 h 1701740"/>
                  <a:gd name="connsiteX3" fmla="*/ 550189 w 1206283"/>
                  <a:gd name="connsiteY3" fmla="*/ 1699411 h 1701740"/>
                  <a:gd name="connsiteX4" fmla="*/ 607 w 1206283"/>
                  <a:gd name="connsiteY4" fmla="*/ 823944 h 1701740"/>
                  <a:gd name="connsiteX0" fmla="*/ 483 w 1324128"/>
                  <a:gd name="connsiteY0" fmla="*/ 823944 h 1701740"/>
                  <a:gd name="connsiteX1" fmla="*/ 773194 w 1324128"/>
                  <a:gd name="connsiteY1" fmla="*/ 1262 h 1701740"/>
                  <a:gd name="connsiteX2" fmla="*/ 1324129 w 1324128"/>
                  <a:gd name="connsiteY2" fmla="*/ 1013780 h 1701740"/>
                  <a:gd name="connsiteX3" fmla="*/ 668036 w 1324128"/>
                  <a:gd name="connsiteY3" fmla="*/ 1699411 h 1701740"/>
                  <a:gd name="connsiteX4" fmla="*/ 483 w 1324128"/>
                  <a:gd name="connsiteY4" fmla="*/ 823944 h 170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8" h="1701740">
                    <a:moveTo>
                      <a:pt x="483" y="823944"/>
                    </a:moveTo>
                    <a:cubicBezTo>
                      <a:pt x="18009" y="540919"/>
                      <a:pt x="552586" y="-30377"/>
                      <a:pt x="773194" y="1262"/>
                    </a:cubicBezTo>
                    <a:cubicBezTo>
                      <a:pt x="993802" y="32901"/>
                      <a:pt x="1324129" y="590338"/>
                      <a:pt x="1324129" y="1013780"/>
                    </a:cubicBezTo>
                    <a:cubicBezTo>
                      <a:pt x="1324129" y="1437222"/>
                      <a:pt x="888644" y="1731050"/>
                      <a:pt x="668036" y="1699411"/>
                    </a:cubicBezTo>
                    <a:cubicBezTo>
                      <a:pt x="447428" y="1667772"/>
                      <a:pt x="-17043" y="1106969"/>
                      <a:pt x="483" y="82394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C4010AFB-4001-4571-9ED1-C9835D9F5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045774">
                <a:off x="7160481" y="7759138"/>
                <a:ext cx="456986" cy="254991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7D59534-46C9-4F97-AB51-54D319319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396231" y="8173276"/>
                <a:ext cx="450401" cy="543288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0D36479B-64C5-49FB-9E5F-AF50CED22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724004" flipH="1">
                <a:off x="5877798" y="7440197"/>
                <a:ext cx="496381" cy="276973"/>
              </a:xfrm>
              <a:prstGeom prst="rect">
                <a:avLst/>
              </a:prstGeom>
            </p:spPr>
          </p:pic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B1E388F-5C4E-4D57-A779-B553E622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0640830" flipH="1">
              <a:off x="6235669" y="6066542"/>
              <a:ext cx="1472962" cy="1462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1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6</cp:revision>
  <dcterms:created xsi:type="dcterms:W3CDTF">2021-05-22T05:25:12Z</dcterms:created>
  <dcterms:modified xsi:type="dcterms:W3CDTF">2021-05-22T06:25:20Z</dcterms:modified>
</cp:coreProperties>
</file>