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8EE6C2C2-DFDD-4621-9098-170F79669323}"/>
              </a:ext>
            </a:extLst>
          </p:cNvPr>
          <p:cNvSpPr txBox="1"/>
          <p:nvPr userDrawn="1"/>
        </p:nvSpPr>
        <p:spPr>
          <a:xfrm>
            <a:off x="150513" y="523107"/>
            <a:ext cx="8527893" cy="5501030"/>
          </a:xfrm>
          <a:custGeom>
            <a:avLst/>
            <a:gdLst/>
            <a:ahLst/>
            <a:cxnLst/>
            <a:rect l="l" t="t" r="r" b="b"/>
            <a:pathLst>
              <a:path w="8527893" h="5501030">
                <a:moveTo>
                  <a:pt x="8205415" y="4938445"/>
                </a:moveTo>
                <a:cubicBezTo>
                  <a:pt x="8198404" y="4938445"/>
                  <a:pt x="8190810" y="4940782"/>
                  <a:pt x="8182631" y="4945456"/>
                </a:cubicBezTo>
                <a:cubicBezTo>
                  <a:pt x="8125379" y="4973498"/>
                  <a:pt x="8062286" y="4986933"/>
                  <a:pt x="7993350" y="4985765"/>
                </a:cubicBezTo>
                <a:lnTo>
                  <a:pt x="8009124" y="5089169"/>
                </a:lnTo>
                <a:cubicBezTo>
                  <a:pt x="8071049" y="5086832"/>
                  <a:pt x="8115448" y="5077777"/>
                  <a:pt x="8142321" y="5062004"/>
                </a:cubicBezTo>
                <a:cubicBezTo>
                  <a:pt x="8169194" y="5046230"/>
                  <a:pt x="8188181" y="5025491"/>
                  <a:pt x="8199281" y="4999786"/>
                </a:cubicBezTo>
                <a:cubicBezTo>
                  <a:pt x="8210380" y="4974081"/>
                  <a:pt x="8215930" y="4957432"/>
                  <a:pt x="8215930" y="4949837"/>
                </a:cubicBezTo>
                <a:cubicBezTo>
                  <a:pt x="8215930" y="4942243"/>
                  <a:pt x="8212425" y="4938445"/>
                  <a:pt x="8205415" y="4938445"/>
                </a:cubicBezTo>
                <a:close/>
                <a:moveTo>
                  <a:pt x="5577894" y="4838547"/>
                </a:moveTo>
                <a:cubicBezTo>
                  <a:pt x="5533494" y="4903977"/>
                  <a:pt x="5511295" y="4943703"/>
                  <a:pt x="5511295" y="4957724"/>
                </a:cubicBezTo>
                <a:cubicBezTo>
                  <a:pt x="5511295" y="4971745"/>
                  <a:pt x="5516261" y="4982552"/>
                  <a:pt x="5526192" y="4990147"/>
                </a:cubicBezTo>
                <a:cubicBezTo>
                  <a:pt x="5536123" y="4997741"/>
                  <a:pt x="5555402" y="5006504"/>
                  <a:pt x="5584028" y="5016436"/>
                </a:cubicBezTo>
                <a:cubicBezTo>
                  <a:pt x="5612654" y="5026367"/>
                  <a:pt x="5637774" y="5031333"/>
                  <a:pt x="5659389" y="5031333"/>
                </a:cubicBezTo>
                <a:cubicBezTo>
                  <a:pt x="5681005" y="5031333"/>
                  <a:pt x="5694149" y="5026659"/>
                  <a:pt x="5698823" y="5017312"/>
                </a:cubicBezTo>
                <a:cubicBezTo>
                  <a:pt x="5703497" y="5007965"/>
                  <a:pt x="5706418" y="4986933"/>
                  <a:pt x="5707586" y="4954219"/>
                </a:cubicBezTo>
                <a:cubicBezTo>
                  <a:pt x="5652671" y="4932019"/>
                  <a:pt x="5609440" y="4893462"/>
                  <a:pt x="5577894" y="4838547"/>
                </a:cubicBezTo>
                <a:close/>
                <a:moveTo>
                  <a:pt x="7877679" y="4701844"/>
                </a:moveTo>
                <a:cubicBezTo>
                  <a:pt x="7839122" y="4745075"/>
                  <a:pt x="7819843" y="4776622"/>
                  <a:pt x="7819843" y="4796485"/>
                </a:cubicBezTo>
                <a:cubicBezTo>
                  <a:pt x="7819843" y="4816347"/>
                  <a:pt x="7825977" y="4826279"/>
                  <a:pt x="7838245" y="4826279"/>
                </a:cubicBezTo>
                <a:cubicBezTo>
                  <a:pt x="7850514" y="4826279"/>
                  <a:pt x="7875050" y="4814011"/>
                  <a:pt x="7911855" y="4789475"/>
                </a:cubicBezTo>
                <a:cubicBezTo>
                  <a:pt x="7948659" y="4764938"/>
                  <a:pt x="7980498" y="4736896"/>
                  <a:pt x="8007371" y="4705349"/>
                </a:cubicBezTo>
                <a:cubicBezTo>
                  <a:pt x="7944278" y="4705349"/>
                  <a:pt x="7901047" y="4704181"/>
                  <a:pt x="7877679" y="4701844"/>
                </a:cubicBezTo>
                <a:close/>
                <a:moveTo>
                  <a:pt x="6492751" y="4628235"/>
                </a:moveTo>
                <a:cubicBezTo>
                  <a:pt x="6448352" y="4628235"/>
                  <a:pt x="6394021" y="4636998"/>
                  <a:pt x="6329759" y="4654524"/>
                </a:cubicBezTo>
                <a:cubicBezTo>
                  <a:pt x="6327422" y="4701260"/>
                  <a:pt x="6313986" y="4745075"/>
                  <a:pt x="6289449" y="4785970"/>
                </a:cubicBezTo>
                <a:cubicBezTo>
                  <a:pt x="6330343" y="4775454"/>
                  <a:pt x="6367148" y="4771948"/>
                  <a:pt x="6399863" y="4775454"/>
                </a:cubicBezTo>
                <a:cubicBezTo>
                  <a:pt x="6441925" y="4745075"/>
                  <a:pt x="6472012" y="4719078"/>
                  <a:pt x="6490122" y="4697463"/>
                </a:cubicBezTo>
                <a:cubicBezTo>
                  <a:pt x="6508232" y="4675847"/>
                  <a:pt x="6517287" y="4658906"/>
                  <a:pt x="6517287" y="4646637"/>
                </a:cubicBezTo>
                <a:cubicBezTo>
                  <a:pt x="6517287" y="4634369"/>
                  <a:pt x="6509108" y="4628235"/>
                  <a:pt x="6492751" y="4628235"/>
                </a:cubicBezTo>
                <a:close/>
                <a:moveTo>
                  <a:pt x="5719854" y="4608956"/>
                </a:moveTo>
                <a:cubicBezTo>
                  <a:pt x="5699991" y="4627651"/>
                  <a:pt x="5680129" y="4652187"/>
                  <a:pt x="5660266" y="4682566"/>
                </a:cubicBezTo>
                <a:cubicBezTo>
                  <a:pt x="5670781" y="4731639"/>
                  <a:pt x="5688892" y="4767275"/>
                  <a:pt x="5714596" y="4789475"/>
                </a:cubicBezTo>
                <a:cubicBezTo>
                  <a:pt x="5714596" y="4733391"/>
                  <a:pt x="5716349" y="4673218"/>
                  <a:pt x="5719854" y="4608956"/>
                </a:cubicBezTo>
                <a:close/>
                <a:moveTo>
                  <a:pt x="6251768" y="4524832"/>
                </a:moveTo>
                <a:cubicBezTo>
                  <a:pt x="6244174" y="4524832"/>
                  <a:pt x="6223142" y="4537100"/>
                  <a:pt x="6188675" y="4561636"/>
                </a:cubicBezTo>
                <a:cubicBezTo>
                  <a:pt x="6154207" y="4586173"/>
                  <a:pt x="6122952" y="4614214"/>
                  <a:pt x="6094911" y="4645761"/>
                </a:cubicBezTo>
                <a:cubicBezTo>
                  <a:pt x="6156836" y="4621225"/>
                  <a:pt x="6211751" y="4604867"/>
                  <a:pt x="6259655" y="4596688"/>
                </a:cubicBezTo>
                <a:cubicBezTo>
                  <a:pt x="6261992" y="4576825"/>
                  <a:pt x="6263160" y="4559884"/>
                  <a:pt x="6263160" y="4545863"/>
                </a:cubicBezTo>
                <a:cubicBezTo>
                  <a:pt x="6263160" y="4531842"/>
                  <a:pt x="6259363" y="4524832"/>
                  <a:pt x="6251768" y="4524832"/>
                </a:cubicBezTo>
                <a:close/>
                <a:moveTo>
                  <a:pt x="7891700" y="4521327"/>
                </a:moveTo>
                <a:cubicBezTo>
                  <a:pt x="7798228" y="4582083"/>
                  <a:pt x="7736302" y="4625898"/>
                  <a:pt x="7705924" y="4652772"/>
                </a:cubicBezTo>
                <a:cubicBezTo>
                  <a:pt x="7675546" y="4679645"/>
                  <a:pt x="7660356" y="4702428"/>
                  <a:pt x="7660356" y="4721123"/>
                </a:cubicBezTo>
                <a:cubicBezTo>
                  <a:pt x="7660356" y="4725796"/>
                  <a:pt x="7661817" y="4734267"/>
                  <a:pt x="7664738" y="4746536"/>
                </a:cubicBezTo>
                <a:cubicBezTo>
                  <a:pt x="7667659" y="4758804"/>
                  <a:pt x="7669119" y="4772533"/>
                  <a:pt x="7669119" y="4787722"/>
                </a:cubicBezTo>
                <a:cubicBezTo>
                  <a:pt x="7669119" y="4828616"/>
                  <a:pt x="7646920" y="4868925"/>
                  <a:pt x="7602521" y="4908651"/>
                </a:cubicBezTo>
                <a:cubicBezTo>
                  <a:pt x="7589668" y="4919167"/>
                  <a:pt x="7583242" y="4932603"/>
                  <a:pt x="7583242" y="4948961"/>
                </a:cubicBezTo>
                <a:cubicBezTo>
                  <a:pt x="7583242" y="4965318"/>
                  <a:pt x="7589084" y="4973498"/>
                  <a:pt x="7600768" y="4973498"/>
                </a:cubicBezTo>
                <a:cubicBezTo>
                  <a:pt x="7612452" y="4973498"/>
                  <a:pt x="7640201" y="4967655"/>
                  <a:pt x="7684016" y="4955971"/>
                </a:cubicBezTo>
                <a:cubicBezTo>
                  <a:pt x="7727831" y="4944287"/>
                  <a:pt x="7756457" y="4930558"/>
                  <a:pt x="7769894" y="4914785"/>
                </a:cubicBezTo>
                <a:cubicBezTo>
                  <a:pt x="7783330" y="4899012"/>
                  <a:pt x="7790633" y="4877104"/>
                  <a:pt x="7791801" y="4849063"/>
                </a:cubicBezTo>
                <a:cubicBezTo>
                  <a:pt x="7756749" y="4849063"/>
                  <a:pt x="7732797" y="4842636"/>
                  <a:pt x="7719945" y="4829784"/>
                </a:cubicBezTo>
                <a:cubicBezTo>
                  <a:pt x="7707092" y="4816932"/>
                  <a:pt x="7700666" y="4797945"/>
                  <a:pt x="7700666" y="4772825"/>
                </a:cubicBezTo>
                <a:cubicBezTo>
                  <a:pt x="7700666" y="4747704"/>
                  <a:pt x="7705632" y="4730762"/>
                  <a:pt x="7715563" y="4721999"/>
                </a:cubicBezTo>
                <a:cubicBezTo>
                  <a:pt x="7725495" y="4713236"/>
                  <a:pt x="7748571" y="4700676"/>
                  <a:pt x="7784791" y="4684318"/>
                </a:cubicBezTo>
                <a:cubicBezTo>
                  <a:pt x="7769602" y="4680813"/>
                  <a:pt x="7762007" y="4674387"/>
                  <a:pt x="7762007" y="4665040"/>
                </a:cubicBezTo>
                <a:cubicBezTo>
                  <a:pt x="7762007" y="4644008"/>
                  <a:pt x="7793554" y="4625898"/>
                  <a:pt x="7856648" y="4610709"/>
                </a:cubicBezTo>
                <a:cubicBezTo>
                  <a:pt x="7884689" y="4575657"/>
                  <a:pt x="7898710" y="4550536"/>
                  <a:pt x="7898710" y="4535347"/>
                </a:cubicBezTo>
                <a:cubicBezTo>
                  <a:pt x="7898710" y="4528337"/>
                  <a:pt x="7896373" y="4523663"/>
                  <a:pt x="7891700" y="4521327"/>
                </a:cubicBezTo>
                <a:close/>
                <a:moveTo>
                  <a:pt x="6098416" y="4449470"/>
                </a:moveTo>
                <a:cubicBezTo>
                  <a:pt x="6100753" y="4471669"/>
                  <a:pt x="6101921" y="4493577"/>
                  <a:pt x="6101921" y="4515192"/>
                </a:cubicBezTo>
                <a:cubicBezTo>
                  <a:pt x="6101921" y="4536808"/>
                  <a:pt x="6100753" y="4555794"/>
                  <a:pt x="6098416" y="4572152"/>
                </a:cubicBezTo>
                <a:cubicBezTo>
                  <a:pt x="6124121" y="4549952"/>
                  <a:pt x="6145152" y="4528921"/>
                  <a:pt x="6161509" y="4509058"/>
                </a:cubicBezTo>
                <a:cubicBezTo>
                  <a:pt x="6177867" y="4489195"/>
                  <a:pt x="6186046" y="4475759"/>
                  <a:pt x="6186046" y="4468748"/>
                </a:cubicBezTo>
                <a:cubicBezTo>
                  <a:pt x="6186046" y="4455896"/>
                  <a:pt x="6156836" y="4449470"/>
                  <a:pt x="6098416" y="4449470"/>
                </a:cubicBezTo>
                <a:close/>
                <a:moveTo>
                  <a:pt x="8187889" y="4423181"/>
                </a:moveTo>
                <a:cubicBezTo>
                  <a:pt x="8180878" y="4423181"/>
                  <a:pt x="8159555" y="4433697"/>
                  <a:pt x="8123919" y="4454728"/>
                </a:cubicBezTo>
                <a:cubicBezTo>
                  <a:pt x="8088283" y="4475759"/>
                  <a:pt x="8062578" y="4492700"/>
                  <a:pt x="8046805" y="4505553"/>
                </a:cubicBezTo>
                <a:cubicBezTo>
                  <a:pt x="8031031" y="4518405"/>
                  <a:pt x="8021392" y="4524832"/>
                  <a:pt x="8017887" y="4524832"/>
                </a:cubicBezTo>
                <a:cubicBezTo>
                  <a:pt x="8007371" y="4524832"/>
                  <a:pt x="7993935" y="4504969"/>
                  <a:pt x="7977577" y="4465243"/>
                </a:cubicBezTo>
                <a:cubicBezTo>
                  <a:pt x="7956546" y="4510811"/>
                  <a:pt x="7940188" y="4557547"/>
                  <a:pt x="7928504" y="4605451"/>
                </a:cubicBezTo>
                <a:cubicBezTo>
                  <a:pt x="7982251" y="4605451"/>
                  <a:pt x="8036581" y="4607788"/>
                  <a:pt x="8091496" y="4612462"/>
                </a:cubicBezTo>
                <a:cubicBezTo>
                  <a:pt x="8119537" y="4577410"/>
                  <a:pt x="8144366" y="4540021"/>
                  <a:pt x="8165981" y="4500295"/>
                </a:cubicBezTo>
                <a:cubicBezTo>
                  <a:pt x="8187597" y="4460570"/>
                  <a:pt x="8198404" y="4437786"/>
                  <a:pt x="8198404" y="4431944"/>
                </a:cubicBezTo>
                <a:cubicBezTo>
                  <a:pt x="8198404" y="4426102"/>
                  <a:pt x="8194899" y="4423181"/>
                  <a:pt x="8187889" y="4423181"/>
                </a:cubicBezTo>
                <a:close/>
                <a:moveTo>
                  <a:pt x="7868916" y="4296994"/>
                </a:moveTo>
                <a:cubicBezTo>
                  <a:pt x="7863074" y="4296994"/>
                  <a:pt x="7857816" y="4298162"/>
                  <a:pt x="7853142" y="4300499"/>
                </a:cubicBezTo>
                <a:cubicBezTo>
                  <a:pt x="7826269" y="4312183"/>
                  <a:pt x="7795307" y="4321530"/>
                  <a:pt x="7760255" y="4328540"/>
                </a:cubicBezTo>
                <a:cubicBezTo>
                  <a:pt x="7769602" y="4349572"/>
                  <a:pt x="7774275" y="4368266"/>
                  <a:pt x="7774275" y="4384624"/>
                </a:cubicBezTo>
                <a:cubicBezTo>
                  <a:pt x="7774275" y="4400981"/>
                  <a:pt x="7772523" y="4419091"/>
                  <a:pt x="7769018" y="4438954"/>
                </a:cubicBezTo>
                <a:cubicBezTo>
                  <a:pt x="7841458" y="4412081"/>
                  <a:pt x="7877679" y="4370018"/>
                  <a:pt x="7877679" y="4312767"/>
                </a:cubicBezTo>
                <a:cubicBezTo>
                  <a:pt x="7877679" y="4302252"/>
                  <a:pt x="7874758" y="4296994"/>
                  <a:pt x="7868916" y="4296994"/>
                </a:cubicBezTo>
                <a:close/>
                <a:moveTo>
                  <a:pt x="6184293" y="4188332"/>
                </a:moveTo>
                <a:cubicBezTo>
                  <a:pt x="6160925" y="4197680"/>
                  <a:pt x="6134052" y="4210824"/>
                  <a:pt x="6103674" y="4227766"/>
                </a:cubicBezTo>
                <a:cubicBezTo>
                  <a:pt x="6073295" y="4244707"/>
                  <a:pt x="6052264" y="4258437"/>
                  <a:pt x="6040580" y="4268952"/>
                </a:cubicBezTo>
                <a:cubicBezTo>
                  <a:pt x="5995012" y="4308677"/>
                  <a:pt x="5950029" y="4332630"/>
                  <a:pt x="5905630" y="4340809"/>
                </a:cubicBezTo>
                <a:cubicBezTo>
                  <a:pt x="5903293" y="4366513"/>
                  <a:pt x="5889856" y="4417339"/>
                  <a:pt x="5865320" y="4493285"/>
                </a:cubicBezTo>
                <a:cubicBezTo>
                  <a:pt x="5831436" y="4597272"/>
                  <a:pt x="5814495" y="4698923"/>
                  <a:pt x="5814495" y="4798237"/>
                </a:cubicBezTo>
                <a:cubicBezTo>
                  <a:pt x="5814495" y="4837963"/>
                  <a:pt x="5818000" y="4867173"/>
                  <a:pt x="5825010" y="4885867"/>
                </a:cubicBezTo>
                <a:cubicBezTo>
                  <a:pt x="5842536" y="4779543"/>
                  <a:pt x="5857141" y="4718202"/>
                  <a:pt x="5868825" y="4701844"/>
                </a:cubicBezTo>
                <a:cubicBezTo>
                  <a:pt x="5880509" y="4685486"/>
                  <a:pt x="5890441" y="4677308"/>
                  <a:pt x="5898619" y="4677308"/>
                </a:cubicBezTo>
                <a:cubicBezTo>
                  <a:pt x="5906798" y="4677308"/>
                  <a:pt x="5910888" y="4681397"/>
                  <a:pt x="5910888" y="4689576"/>
                </a:cubicBezTo>
                <a:lnTo>
                  <a:pt x="5907382" y="4708855"/>
                </a:lnTo>
                <a:cubicBezTo>
                  <a:pt x="5907382" y="4718202"/>
                  <a:pt x="5910888" y="4730470"/>
                  <a:pt x="5917898" y="4745659"/>
                </a:cubicBezTo>
                <a:cubicBezTo>
                  <a:pt x="5951782" y="4714113"/>
                  <a:pt x="5990923" y="4690160"/>
                  <a:pt x="6035322" y="4673803"/>
                </a:cubicBezTo>
                <a:cubicBezTo>
                  <a:pt x="6020133" y="4610709"/>
                  <a:pt x="6012538" y="4528337"/>
                  <a:pt x="6012538" y="4426686"/>
                </a:cubicBezTo>
                <a:cubicBezTo>
                  <a:pt x="6012538" y="4372939"/>
                  <a:pt x="6024222" y="4332338"/>
                  <a:pt x="6047590" y="4304881"/>
                </a:cubicBezTo>
                <a:cubicBezTo>
                  <a:pt x="6070958" y="4277423"/>
                  <a:pt x="6085855" y="4263694"/>
                  <a:pt x="6092282" y="4263694"/>
                </a:cubicBezTo>
                <a:cubicBezTo>
                  <a:pt x="6098708" y="4263694"/>
                  <a:pt x="6101921" y="4265739"/>
                  <a:pt x="6101921" y="4269828"/>
                </a:cubicBezTo>
                <a:cubicBezTo>
                  <a:pt x="6101921" y="4273918"/>
                  <a:pt x="6100168" y="4278883"/>
                  <a:pt x="6096663" y="4284725"/>
                </a:cubicBezTo>
                <a:cubicBezTo>
                  <a:pt x="6093158" y="4290567"/>
                  <a:pt x="6091405" y="4299038"/>
                  <a:pt x="6091405" y="4310138"/>
                </a:cubicBezTo>
                <a:cubicBezTo>
                  <a:pt x="6091405" y="4321238"/>
                  <a:pt x="6091990" y="4332630"/>
                  <a:pt x="6093158" y="4344314"/>
                </a:cubicBezTo>
                <a:cubicBezTo>
                  <a:pt x="6107179" y="4341977"/>
                  <a:pt x="6120615" y="4340809"/>
                  <a:pt x="6133468" y="4340809"/>
                </a:cubicBezTo>
                <a:cubicBezTo>
                  <a:pt x="6194225" y="4340809"/>
                  <a:pt x="6238040" y="4367682"/>
                  <a:pt x="6264913" y="4421428"/>
                </a:cubicBezTo>
                <a:cubicBezTo>
                  <a:pt x="6267250" y="4287062"/>
                  <a:pt x="6247971" y="4219879"/>
                  <a:pt x="6207077" y="4219879"/>
                </a:cubicBezTo>
                <a:cubicBezTo>
                  <a:pt x="6202403" y="4219879"/>
                  <a:pt x="6197146" y="4220463"/>
                  <a:pt x="6191304" y="4221632"/>
                </a:cubicBezTo>
                <a:cubicBezTo>
                  <a:pt x="6185462" y="4222800"/>
                  <a:pt x="6179912" y="4223385"/>
                  <a:pt x="6174654" y="4223385"/>
                </a:cubicBezTo>
                <a:cubicBezTo>
                  <a:pt x="6169396" y="4223385"/>
                  <a:pt x="6166767" y="4221047"/>
                  <a:pt x="6166767" y="4216374"/>
                </a:cubicBezTo>
                <a:cubicBezTo>
                  <a:pt x="6166767" y="4211700"/>
                  <a:pt x="6172609" y="4202353"/>
                  <a:pt x="6184293" y="4188332"/>
                </a:cubicBezTo>
                <a:close/>
                <a:moveTo>
                  <a:pt x="8156342" y="4056887"/>
                </a:moveTo>
                <a:cubicBezTo>
                  <a:pt x="8178542" y="4056887"/>
                  <a:pt x="8205415" y="4073537"/>
                  <a:pt x="8236962" y="4106837"/>
                </a:cubicBezTo>
                <a:cubicBezTo>
                  <a:pt x="8268508" y="4140136"/>
                  <a:pt x="8284282" y="4169638"/>
                  <a:pt x="8284282" y="4195343"/>
                </a:cubicBezTo>
                <a:cubicBezTo>
                  <a:pt x="8284282" y="4204690"/>
                  <a:pt x="8280192" y="4211993"/>
                  <a:pt x="8272014" y="4217250"/>
                </a:cubicBezTo>
                <a:cubicBezTo>
                  <a:pt x="8263835" y="4222508"/>
                  <a:pt x="8254780" y="4231855"/>
                  <a:pt x="8244848" y="4245292"/>
                </a:cubicBezTo>
                <a:cubicBezTo>
                  <a:pt x="8234917" y="4258728"/>
                  <a:pt x="8217683" y="4285310"/>
                  <a:pt x="8193147" y="4325035"/>
                </a:cubicBezTo>
                <a:cubicBezTo>
                  <a:pt x="8222357" y="4325035"/>
                  <a:pt x="8247185" y="4331461"/>
                  <a:pt x="8267632" y="4344314"/>
                </a:cubicBezTo>
                <a:cubicBezTo>
                  <a:pt x="8288079" y="4357166"/>
                  <a:pt x="8298303" y="4373524"/>
                  <a:pt x="8298303" y="4393387"/>
                </a:cubicBezTo>
                <a:cubicBezTo>
                  <a:pt x="8298303" y="4427270"/>
                  <a:pt x="8292168" y="4456772"/>
                  <a:pt x="8279900" y="4481893"/>
                </a:cubicBezTo>
                <a:cubicBezTo>
                  <a:pt x="8267632" y="4507014"/>
                  <a:pt x="8234041" y="4554042"/>
                  <a:pt x="8179126" y="4622977"/>
                </a:cubicBezTo>
                <a:cubicBezTo>
                  <a:pt x="8266756" y="4631156"/>
                  <a:pt x="8335984" y="4639627"/>
                  <a:pt x="8386809" y="4648390"/>
                </a:cubicBezTo>
                <a:cubicBezTo>
                  <a:pt x="8437634" y="4657153"/>
                  <a:pt x="8473855" y="4676139"/>
                  <a:pt x="8495470" y="4705349"/>
                </a:cubicBezTo>
                <a:cubicBezTo>
                  <a:pt x="8517085" y="4734559"/>
                  <a:pt x="8527893" y="4752962"/>
                  <a:pt x="8527893" y="4760557"/>
                </a:cubicBezTo>
                <a:cubicBezTo>
                  <a:pt x="8527893" y="4768151"/>
                  <a:pt x="8519714" y="4773117"/>
                  <a:pt x="8503357" y="4775454"/>
                </a:cubicBezTo>
                <a:cubicBezTo>
                  <a:pt x="8486999" y="4777790"/>
                  <a:pt x="8459834" y="4778959"/>
                  <a:pt x="8421861" y="4778959"/>
                </a:cubicBezTo>
                <a:cubicBezTo>
                  <a:pt x="8383888" y="4778959"/>
                  <a:pt x="8350296" y="4777790"/>
                  <a:pt x="8321086" y="4775454"/>
                </a:cubicBezTo>
                <a:cubicBezTo>
                  <a:pt x="8291876" y="4773117"/>
                  <a:pt x="8277271" y="4769904"/>
                  <a:pt x="8277271" y="4765814"/>
                </a:cubicBezTo>
                <a:cubicBezTo>
                  <a:pt x="8277271" y="4761724"/>
                  <a:pt x="8284574" y="4756759"/>
                  <a:pt x="8299179" y="4750917"/>
                </a:cubicBezTo>
                <a:cubicBezTo>
                  <a:pt x="8313784" y="4745075"/>
                  <a:pt x="8321086" y="4740402"/>
                  <a:pt x="8321086" y="4736896"/>
                </a:cubicBezTo>
                <a:cubicBezTo>
                  <a:pt x="8321086" y="4722875"/>
                  <a:pt x="8249230" y="4712360"/>
                  <a:pt x="8105517" y="4705349"/>
                </a:cubicBezTo>
                <a:cubicBezTo>
                  <a:pt x="8043592" y="4767275"/>
                  <a:pt x="7981082" y="4815179"/>
                  <a:pt x="7917989" y="4849063"/>
                </a:cubicBezTo>
                <a:cubicBezTo>
                  <a:pt x="7935515" y="4868925"/>
                  <a:pt x="7948951" y="4888788"/>
                  <a:pt x="7958298" y="4908651"/>
                </a:cubicBezTo>
                <a:lnTo>
                  <a:pt x="8217683" y="4805248"/>
                </a:lnTo>
                <a:cubicBezTo>
                  <a:pt x="8228199" y="4800574"/>
                  <a:pt x="8242804" y="4798237"/>
                  <a:pt x="8261498" y="4798237"/>
                </a:cubicBezTo>
                <a:cubicBezTo>
                  <a:pt x="8280192" y="4798237"/>
                  <a:pt x="8302684" y="4805832"/>
                  <a:pt x="8328973" y="4821021"/>
                </a:cubicBezTo>
                <a:cubicBezTo>
                  <a:pt x="8355262" y="4836210"/>
                  <a:pt x="8372788" y="4849939"/>
                  <a:pt x="8381551" y="4862207"/>
                </a:cubicBezTo>
                <a:cubicBezTo>
                  <a:pt x="8390314" y="4874475"/>
                  <a:pt x="8394696" y="4889957"/>
                  <a:pt x="8394696" y="4908651"/>
                </a:cubicBezTo>
                <a:cubicBezTo>
                  <a:pt x="8394696" y="4936693"/>
                  <a:pt x="8386809" y="4954219"/>
                  <a:pt x="8371036" y="4961229"/>
                </a:cubicBezTo>
                <a:cubicBezTo>
                  <a:pt x="8355262" y="4968240"/>
                  <a:pt x="8341241" y="4979339"/>
                  <a:pt x="8328973" y="4994528"/>
                </a:cubicBezTo>
                <a:cubicBezTo>
                  <a:pt x="8316705" y="5009717"/>
                  <a:pt x="8299471" y="5038344"/>
                  <a:pt x="8277271" y="5080406"/>
                </a:cubicBezTo>
                <a:cubicBezTo>
                  <a:pt x="8305313" y="5101437"/>
                  <a:pt x="8322839" y="5116334"/>
                  <a:pt x="8329849" y="5125097"/>
                </a:cubicBezTo>
                <a:cubicBezTo>
                  <a:pt x="8336860" y="5133860"/>
                  <a:pt x="8340365" y="5144667"/>
                  <a:pt x="8340365" y="5157520"/>
                </a:cubicBezTo>
                <a:cubicBezTo>
                  <a:pt x="8340365" y="5180888"/>
                  <a:pt x="8334523" y="5192573"/>
                  <a:pt x="8322839" y="5192573"/>
                </a:cubicBezTo>
                <a:cubicBezTo>
                  <a:pt x="8311155" y="5192573"/>
                  <a:pt x="8297426" y="5188191"/>
                  <a:pt x="8281653" y="5179428"/>
                </a:cubicBezTo>
                <a:cubicBezTo>
                  <a:pt x="8265880" y="5170665"/>
                  <a:pt x="8240467" y="5166284"/>
                  <a:pt x="8205415" y="5166284"/>
                </a:cubicBezTo>
                <a:cubicBezTo>
                  <a:pt x="8170363" y="5166284"/>
                  <a:pt x="8106101" y="5175631"/>
                  <a:pt x="8012629" y="5194325"/>
                </a:cubicBezTo>
                <a:cubicBezTo>
                  <a:pt x="8013797" y="5228208"/>
                  <a:pt x="8009708" y="5245150"/>
                  <a:pt x="8000361" y="5245150"/>
                </a:cubicBezTo>
                <a:cubicBezTo>
                  <a:pt x="7987508" y="5245150"/>
                  <a:pt x="7962680" y="5217109"/>
                  <a:pt x="7925875" y="5161026"/>
                </a:cubicBezTo>
                <a:cubicBezTo>
                  <a:pt x="7889071" y="5104942"/>
                  <a:pt x="7862490" y="5003875"/>
                  <a:pt x="7846132" y="4857826"/>
                </a:cubicBezTo>
                <a:cubicBezTo>
                  <a:pt x="7848469" y="4904562"/>
                  <a:pt x="7843795" y="4939029"/>
                  <a:pt x="7832111" y="4961229"/>
                </a:cubicBezTo>
                <a:cubicBezTo>
                  <a:pt x="7820427" y="4983428"/>
                  <a:pt x="7799104" y="5003584"/>
                  <a:pt x="7768141" y="5021694"/>
                </a:cubicBezTo>
                <a:cubicBezTo>
                  <a:pt x="7737179" y="5039804"/>
                  <a:pt x="7718484" y="5055285"/>
                  <a:pt x="7712058" y="5068138"/>
                </a:cubicBezTo>
                <a:cubicBezTo>
                  <a:pt x="7705632" y="5080990"/>
                  <a:pt x="7692779" y="5087416"/>
                  <a:pt x="7673501" y="5087416"/>
                </a:cubicBezTo>
                <a:cubicBezTo>
                  <a:pt x="7654222" y="5087416"/>
                  <a:pt x="7629394" y="5073980"/>
                  <a:pt x="7599015" y="5047106"/>
                </a:cubicBezTo>
                <a:cubicBezTo>
                  <a:pt x="7568637" y="5020233"/>
                  <a:pt x="7540595" y="4981092"/>
                  <a:pt x="7514891" y="4929682"/>
                </a:cubicBezTo>
                <a:cubicBezTo>
                  <a:pt x="7406229" y="5017312"/>
                  <a:pt x="7341675" y="5071351"/>
                  <a:pt x="7321228" y="5091798"/>
                </a:cubicBezTo>
                <a:cubicBezTo>
                  <a:pt x="7300781" y="5112244"/>
                  <a:pt x="7282963" y="5122468"/>
                  <a:pt x="7267774" y="5122468"/>
                </a:cubicBezTo>
                <a:cubicBezTo>
                  <a:pt x="7252585" y="5122468"/>
                  <a:pt x="7234767" y="5105234"/>
                  <a:pt x="7214320" y="5070767"/>
                </a:cubicBezTo>
                <a:cubicBezTo>
                  <a:pt x="7193873" y="5036298"/>
                  <a:pt x="7183649" y="5006504"/>
                  <a:pt x="7183649" y="4981384"/>
                </a:cubicBezTo>
                <a:cubicBezTo>
                  <a:pt x="7183649" y="4956263"/>
                  <a:pt x="7188323" y="4935524"/>
                  <a:pt x="7197670" y="4919167"/>
                </a:cubicBezTo>
                <a:cubicBezTo>
                  <a:pt x="7207017" y="4902809"/>
                  <a:pt x="7218117" y="4892293"/>
                  <a:pt x="7230969" y="4887620"/>
                </a:cubicBezTo>
                <a:cubicBezTo>
                  <a:pt x="7256674" y="4878273"/>
                  <a:pt x="7281795" y="4853152"/>
                  <a:pt x="7306331" y="4812258"/>
                </a:cubicBezTo>
                <a:cubicBezTo>
                  <a:pt x="7288805" y="4786553"/>
                  <a:pt x="7273324" y="4768735"/>
                  <a:pt x="7259887" y="4758804"/>
                </a:cubicBezTo>
                <a:cubicBezTo>
                  <a:pt x="7246451" y="4748872"/>
                  <a:pt x="7239732" y="4742154"/>
                  <a:pt x="7239732" y="4738649"/>
                </a:cubicBezTo>
                <a:cubicBezTo>
                  <a:pt x="7239732" y="4735144"/>
                  <a:pt x="7241777" y="4733391"/>
                  <a:pt x="7245866" y="4733391"/>
                </a:cubicBezTo>
                <a:cubicBezTo>
                  <a:pt x="7249956" y="4733391"/>
                  <a:pt x="7260472" y="4736312"/>
                  <a:pt x="7277413" y="4742154"/>
                </a:cubicBezTo>
                <a:cubicBezTo>
                  <a:pt x="7294355" y="4747996"/>
                  <a:pt x="7313926" y="4750917"/>
                  <a:pt x="7336125" y="4750917"/>
                </a:cubicBezTo>
                <a:cubicBezTo>
                  <a:pt x="7358325" y="4750917"/>
                  <a:pt x="7368841" y="4741570"/>
                  <a:pt x="7367672" y="4722875"/>
                </a:cubicBezTo>
                <a:cubicBezTo>
                  <a:pt x="7290558" y="4717033"/>
                  <a:pt x="7236227" y="4704765"/>
                  <a:pt x="7204680" y="4686071"/>
                </a:cubicBezTo>
                <a:cubicBezTo>
                  <a:pt x="7173134" y="4667376"/>
                  <a:pt x="7157360" y="4646929"/>
                  <a:pt x="7157360" y="4624730"/>
                </a:cubicBezTo>
                <a:cubicBezTo>
                  <a:pt x="7157360" y="4611877"/>
                  <a:pt x="7188323" y="4589970"/>
                  <a:pt x="7250248" y="4559007"/>
                </a:cubicBezTo>
                <a:cubicBezTo>
                  <a:pt x="7312173" y="4528045"/>
                  <a:pt x="7367672" y="4510226"/>
                  <a:pt x="7416745" y="4505553"/>
                </a:cubicBezTo>
                <a:cubicBezTo>
                  <a:pt x="7423755" y="4475175"/>
                  <a:pt x="7428429" y="4443044"/>
                  <a:pt x="7430766" y="4409160"/>
                </a:cubicBezTo>
                <a:cubicBezTo>
                  <a:pt x="7368841" y="4404486"/>
                  <a:pt x="7322981" y="4381995"/>
                  <a:pt x="7293187" y="4341685"/>
                </a:cubicBezTo>
                <a:cubicBezTo>
                  <a:pt x="7263392" y="4301375"/>
                  <a:pt x="7248495" y="4274794"/>
                  <a:pt x="7248495" y="4261942"/>
                </a:cubicBezTo>
                <a:cubicBezTo>
                  <a:pt x="7248495" y="4256100"/>
                  <a:pt x="7253753" y="4254347"/>
                  <a:pt x="7264269" y="4256684"/>
                </a:cubicBezTo>
                <a:cubicBezTo>
                  <a:pt x="7295816" y="4266031"/>
                  <a:pt x="7319476" y="4270705"/>
                  <a:pt x="7335249" y="4270705"/>
                </a:cubicBezTo>
                <a:cubicBezTo>
                  <a:pt x="7351023" y="4270705"/>
                  <a:pt x="7365043" y="4265447"/>
                  <a:pt x="7377312" y="4254931"/>
                </a:cubicBezTo>
                <a:cubicBezTo>
                  <a:pt x="7389580" y="4244416"/>
                  <a:pt x="7403308" y="4226598"/>
                  <a:pt x="7418498" y="4201477"/>
                </a:cubicBezTo>
                <a:cubicBezTo>
                  <a:pt x="7433687" y="4176356"/>
                  <a:pt x="7457347" y="4163796"/>
                  <a:pt x="7489478" y="4163796"/>
                </a:cubicBezTo>
                <a:cubicBezTo>
                  <a:pt x="7521609" y="4163796"/>
                  <a:pt x="7549943" y="4177525"/>
                  <a:pt x="7574479" y="4204982"/>
                </a:cubicBezTo>
                <a:cubicBezTo>
                  <a:pt x="7599015" y="4232439"/>
                  <a:pt x="7611284" y="4259313"/>
                  <a:pt x="7611284" y="4285602"/>
                </a:cubicBezTo>
                <a:cubicBezTo>
                  <a:pt x="7611284" y="4311891"/>
                  <a:pt x="7586163" y="4378197"/>
                  <a:pt x="7535922" y="4484522"/>
                </a:cubicBezTo>
                <a:cubicBezTo>
                  <a:pt x="7528911" y="4497374"/>
                  <a:pt x="7525406" y="4511979"/>
                  <a:pt x="7525406" y="4528337"/>
                </a:cubicBezTo>
                <a:cubicBezTo>
                  <a:pt x="7525406" y="4544694"/>
                  <a:pt x="7528911" y="4561636"/>
                  <a:pt x="7535922" y="4579162"/>
                </a:cubicBezTo>
                <a:cubicBezTo>
                  <a:pt x="7542932" y="4596688"/>
                  <a:pt x="7546437" y="4608956"/>
                  <a:pt x="7546437" y="4615967"/>
                </a:cubicBezTo>
                <a:cubicBezTo>
                  <a:pt x="7546437" y="4622977"/>
                  <a:pt x="7542056" y="4637582"/>
                  <a:pt x="7533293" y="4659782"/>
                </a:cubicBezTo>
                <a:cubicBezTo>
                  <a:pt x="7524530" y="4681981"/>
                  <a:pt x="7516059" y="4712360"/>
                  <a:pt x="7507880" y="4750917"/>
                </a:cubicBezTo>
                <a:cubicBezTo>
                  <a:pt x="7499701" y="4789475"/>
                  <a:pt x="7496196" y="4820437"/>
                  <a:pt x="7497365" y="4843805"/>
                </a:cubicBezTo>
                <a:cubicBezTo>
                  <a:pt x="7503207" y="4841468"/>
                  <a:pt x="7514598" y="4837086"/>
                  <a:pt x="7531540" y="4830660"/>
                </a:cubicBezTo>
                <a:cubicBezTo>
                  <a:pt x="7548482" y="4824234"/>
                  <a:pt x="7559290" y="4817516"/>
                  <a:pt x="7563963" y="4810506"/>
                </a:cubicBezTo>
                <a:cubicBezTo>
                  <a:pt x="7573311" y="4754423"/>
                  <a:pt x="7582658" y="4716449"/>
                  <a:pt x="7592005" y="4696587"/>
                </a:cubicBezTo>
                <a:cubicBezTo>
                  <a:pt x="7601352" y="4676724"/>
                  <a:pt x="7620923" y="4655400"/>
                  <a:pt x="7650717" y="4632617"/>
                </a:cubicBezTo>
                <a:cubicBezTo>
                  <a:pt x="7680511" y="4609833"/>
                  <a:pt x="7695408" y="4592599"/>
                  <a:pt x="7695408" y="4580915"/>
                </a:cubicBezTo>
                <a:cubicBezTo>
                  <a:pt x="7695408" y="4569231"/>
                  <a:pt x="7690735" y="4558715"/>
                  <a:pt x="7681388" y="4549368"/>
                </a:cubicBezTo>
                <a:cubicBezTo>
                  <a:pt x="7656851" y="4524832"/>
                  <a:pt x="7644583" y="4502048"/>
                  <a:pt x="7644583" y="4481017"/>
                </a:cubicBezTo>
                <a:cubicBezTo>
                  <a:pt x="7644583" y="4459986"/>
                  <a:pt x="7647212" y="4441875"/>
                  <a:pt x="7652470" y="4426686"/>
                </a:cubicBezTo>
                <a:cubicBezTo>
                  <a:pt x="7657727" y="4411497"/>
                  <a:pt x="7660356" y="4395723"/>
                  <a:pt x="7660356" y="4379366"/>
                </a:cubicBezTo>
                <a:cubicBezTo>
                  <a:pt x="7660356" y="4344314"/>
                  <a:pt x="7652178" y="4319193"/>
                  <a:pt x="7635820" y="4304004"/>
                </a:cubicBezTo>
                <a:cubicBezTo>
                  <a:pt x="7625304" y="4294657"/>
                  <a:pt x="7620047" y="4287062"/>
                  <a:pt x="7620047" y="4281220"/>
                </a:cubicBezTo>
                <a:cubicBezTo>
                  <a:pt x="7620047" y="4275378"/>
                  <a:pt x="7625596" y="4272457"/>
                  <a:pt x="7636696" y="4272457"/>
                </a:cubicBezTo>
                <a:cubicBezTo>
                  <a:pt x="7647796" y="4272457"/>
                  <a:pt x="7665614" y="4276547"/>
                  <a:pt x="7690151" y="4284725"/>
                </a:cubicBezTo>
                <a:cubicBezTo>
                  <a:pt x="7774275" y="4215790"/>
                  <a:pt x="7839706" y="4181322"/>
                  <a:pt x="7886442" y="4181322"/>
                </a:cubicBezTo>
                <a:cubicBezTo>
                  <a:pt x="7909810" y="4181322"/>
                  <a:pt x="7931133" y="4190669"/>
                  <a:pt x="7950412" y="4209364"/>
                </a:cubicBezTo>
                <a:cubicBezTo>
                  <a:pt x="7969690" y="4228058"/>
                  <a:pt x="7979330" y="4247629"/>
                  <a:pt x="7979330" y="4268076"/>
                </a:cubicBezTo>
                <a:cubicBezTo>
                  <a:pt x="7979330" y="4288523"/>
                  <a:pt x="7974656" y="4306925"/>
                  <a:pt x="7965309" y="4323283"/>
                </a:cubicBezTo>
                <a:cubicBezTo>
                  <a:pt x="7927920" y="4388713"/>
                  <a:pt x="7909226" y="4429023"/>
                  <a:pt x="7909226" y="4444212"/>
                </a:cubicBezTo>
                <a:cubicBezTo>
                  <a:pt x="7909226" y="4459401"/>
                  <a:pt x="7917989" y="4466411"/>
                  <a:pt x="7935515" y="4465243"/>
                </a:cubicBezTo>
                <a:cubicBezTo>
                  <a:pt x="7948367" y="4431359"/>
                  <a:pt x="7957714" y="4414418"/>
                  <a:pt x="7963556" y="4414418"/>
                </a:cubicBezTo>
                <a:cubicBezTo>
                  <a:pt x="7969398" y="4414418"/>
                  <a:pt x="7972903" y="4422596"/>
                  <a:pt x="7974072" y="4438954"/>
                </a:cubicBezTo>
                <a:cubicBezTo>
                  <a:pt x="8024313" y="4402734"/>
                  <a:pt x="8070173" y="4353661"/>
                  <a:pt x="8111651" y="4291736"/>
                </a:cubicBezTo>
                <a:cubicBezTo>
                  <a:pt x="8153129" y="4229810"/>
                  <a:pt x="8173868" y="4183659"/>
                  <a:pt x="8173868" y="4153281"/>
                </a:cubicBezTo>
                <a:cubicBezTo>
                  <a:pt x="8173868" y="4146270"/>
                  <a:pt x="8171239" y="4136631"/>
                  <a:pt x="8165981" y="4124363"/>
                </a:cubicBezTo>
                <a:cubicBezTo>
                  <a:pt x="8160724" y="4112094"/>
                  <a:pt x="8151668" y="4105960"/>
                  <a:pt x="8138816" y="4105960"/>
                </a:cubicBezTo>
                <a:cubicBezTo>
                  <a:pt x="8125964" y="4105960"/>
                  <a:pt x="8116616" y="4110050"/>
                  <a:pt x="8110774" y="4118229"/>
                </a:cubicBezTo>
                <a:cubicBezTo>
                  <a:pt x="8104932" y="4126407"/>
                  <a:pt x="8098506" y="4140428"/>
                  <a:pt x="8091496" y="4160291"/>
                </a:cubicBezTo>
                <a:cubicBezTo>
                  <a:pt x="8084485" y="4180154"/>
                  <a:pt x="8078059" y="4190085"/>
                  <a:pt x="8072217" y="4190085"/>
                </a:cubicBezTo>
                <a:cubicBezTo>
                  <a:pt x="8066375" y="4190085"/>
                  <a:pt x="8063454" y="4175772"/>
                  <a:pt x="8063454" y="4147146"/>
                </a:cubicBezTo>
                <a:cubicBezTo>
                  <a:pt x="8063454" y="4118520"/>
                  <a:pt x="8073386" y="4096321"/>
                  <a:pt x="8093248" y="4080548"/>
                </a:cubicBezTo>
                <a:cubicBezTo>
                  <a:pt x="8113111" y="4064774"/>
                  <a:pt x="8134142" y="4056887"/>
                  <a:pt x="8156342" y="4056887"/>
                </a:cubicBezTo>
                <a:close/>
                <a:moveTo>
                  <a:pt x="4488279" y="4028846"/>
                </a:moveTo>
                <a:cubicBezTo>
                  <a:pt x="4514568" y="4028846"/>
                  <a:pt x="4544362" y="4047832"/>
                  <a:pt x="4577662" y="4085806"/>
                </a:cubicBezTo>
                <a:cubicBezTo>
                  <a:pt x="4610961" y="4123778"/>
                  <a:pt x="4627611" y="4153864"/>
                  <a:pt x="4627611" y="4176064"/>
                </a:cubicBezTo>
                <a:cubicBezTo>
                  <a:pt x="4627611" y="4211116"/>
                  <a:pt x="4605411" y="4228058"/>
                  <a:pt x="4561012" y="4226890"/>
                </a:cubicBezTo>
                <a:cubicBezTo>
                  <a:pt x="4486234" y="4298162"/>
                  <a:pt x="4442712" y="4338764"/>
                  <a:pt x="4430443" y="4348695"/>
                </a:cubicBezTo>
                <a:cubicBezTo>
                  <a:pt x="4418175" y="4358626"/>
                  <a:pt x="4412041" y="4367974"/>
                  <a:pt x="4412041" y="4376737"/>
                </a:cubicBezTo>
                <a:cubicBezTo>
                  <a:pt x="4412041" y="4385500"/>
                  <a:pt x="4417883" y="4394555"/>
                  <a:pt x="4429567" y="4403902"/>
                </a:cubicBezTo>
                <a:cubicBezTo>
                  <a:pt x="4441251" y="4413249"/>
                  <a:pt x="4449138" y="4421720"/>
                  <a:pt x="4453227" y="4429315"/>
                </a:cubicBezTo>
                <a:cubicBezTo>
                  <a:pt x="4457317" y="4436909"/>
                  <a:pt x="4459361" y="4447717"/>
                  <a:pt x="4459361" y="4461738"/>
                </a:cubicBezTo>
                <a:cubicBezTo>
                  <a:pt x="4459361" y="4475759"/>
                  <a:pt x="4458777" y="4491532"/>
                  <a:pt x="4457609" y="4509058"/>
                </a:cubicBezTo>
                <a:cubicBezTo>
                  <a:pt x="4451767" y="4566310"/>
                  <a:pt x="4447677" y="4669129"/>
                  <a:pt x="4445340" y="4817516"/>
                </a:cubicBezTo>
                <a:cubicBezTo>
                  <a:pt x="4459361" y="4816347"/>
                  <a:pt x="4483313" y="4808168"/>
                  <a:pt x="4517197" y="4792980"/>
                </a:cubicBezTo>
                <a:cubicBezTo>
                  <a:pt x="4551081" y="4777790"/>
                  <a:pt x="4568022" y="4763770"/>
                  <a:pt x="4568022" y="4750917"/>
                </a:cubicBezTo>
                <a:cubicBezTo>
                  <a:pt x="4568022" y="4747412"/>
                  <a:pt x="4565978" y="4745659"/>
                  <a:pt x="4561888" y="4745659"/>
                </a:cubicBezTo>
                <a:cubicBezTo>
                  <a:pt x="4557799" y="4745659"/>
                  <a:pt x="4550496" y="4748288"/>
                  <a:pt x="4539981" y="4753546"/>
                </a:cubicBezTo>
                <a:cubicBezTo>
                  <a:pt x="4529465" y="4758804"/>
                  <a:pt x="4520702" y="4761433"/>
                  <a:pt x="4513692" y="4761433"/>
                </a:cubicBezTo>
                <a:cubicBezTo>
                  <a:pt x="4506681" y="4761433"/>
                  <a:pt x="4502008" y="4755006"/>
                  <a:pt x="4499671" y="4742154"/>
                </a:cubicBezTo>
                <a:cubicBezTo>
                  <a:pt x="4497334" y="4729301"/>
                  <a:pt x="4492661" y="4714989"/>
                  <a:pt x="4485650" y="4699216"/>
                </a:cubicBezTo>
                <a:cubicBezTo>
                  <a:pt x="4478640" y="4683442"/>
                  <a:pt x="4475135" y="4666792"/>
                  <a:pt x="4475135" y="4649266"/>
                </a:cubicBezTo>
                <a:cubicBezTo>
                  <a:pt x="4475135" y="4631740"/>
                  <a:pt x="4483313" y="4615967"/>
                  <a:pt x="4499671" y="4601946"/>
                </a:cubicBezTo>
                <a:cubicBezTo>
                  <a:pt x="4504345" y="4598441"/>
                  <a:pt x="4515444" y="4579746"/>
                  <a:pt x="4532970" y="4545863"/>
                </a:cubicBezTo>
                <a:cubicBezTo>
                  <a:pt x="4550496" y="4511979"/>
                  <a:pt x="4559259" y="4490364"/>
                  <a:pt x="4559259" y="4481017"/>
                </a:cubicBezTo>
                <a:cubicBezTo>
                  <a:pt x="4559259" y="4471669"/>
                  <a:pt x="4554586" y="4464659"/>
                  <a:pt x="4545239" y="4459986"/>
                </a:cubicBezTo>
                <a:cubicBezTo>
                  <a:pt x="4524207" y="4450638"/>
                  <a:pt x="4513692" y="4437786"/>
                  <a:pt x="4513692" y="4421428"/>
                </a:cubicBezTo>
                <a:cubicBezTo>
                  <a:pt x="4513692" y="4413249"/>
                  <a:pt x="4516029" y="4409160"/>
                  <a:pt x="4520702" y="4409160"/>
                </a:cubicBezTo>
                <a:cubicBezTo>
                  <a:pt x="4525376" y="4409160"/>
                  <a:pt x="4530341" y="4411789"/>
                  <a:pt x="4535599" y="4417047"/>
                </a:cubicBezTo>
                <a:cubicBezTo>
                  <a:pt x="4540857" y="4422304"/>
                  <a:pt x="4550496" y="4426394"/>
                  <a:pt x="4564517" y="4429315"/>
                </a:cubicBezTo>
                <a:cubicBezTo>
                  <a:pt x="4578538" y="4432236"/>
                  <a:pt x="4596064" y="4440415"/>
                  <a:pt x="4617095" y="4453851"/>
                </a:cubicBezTo>
                <a:cubicBezTo>
                  <a:pt x="4638126" y="4467288"/>
                  <a:pt x="4651563" y="4477803"/>
                  <a:pt x="4657405" y="4485398"/>
                </a:cubicBezTo>
                <a:cubicBezTo>
                  <a:pt x="4663247" y="4492993"/>
                  <a:pt x="4666168" y="4502048"/>
                  <a:pt x="4666168" y="4512564"/>
                </a:cubicBezTo>
                <a:cubicBezTo>
                  <a:pt x="4666168" y="4523079"/>
                  <a:pt x="4662079" y="4532134"/>
                  <a:pt x="4653900" y="4539729"/>
                </a:cubicBezTo>
                <a:cubicBezTo>
                  <a:pt x="4645721" y="4547323"/>
                  <a:pt x="4632576" y="4565433"/>
                  <a:pt x="4614466" y="4594059"/>
                </a:cubicBezTo>
                <a:cubicBezTo>
                  <a:pt x="4596356" y="4622685"/>
                  <a:pt x="4587301" y="4642840"/>
                  <a:pt x="4587301" y="4654524"/>
                </a:cubicBezTo>
                <a:cubicBezTo>
                  <a:pt x="4587301" y="4666208"/>
                  <a:pt x="4593727" y="4676724"/>
                  <a:pt x="4606580" y="4686071"/>
                </a:cubicBezTo>
                <a:cubicBezTo>
                  <a:pt x="4632284" y="4704765"/>
                  <a:pt x="4649226" y="4720246"/>
                  <a:pt x="4657405" y="4732515"/>
                </a:cubicBezTo>
                <a:cubicBezTo>
                  <a:pt x="4665584" y="4744783"/>
                  <a:pt x="4669673" y="4758219"/>
                  <a:pt x="4669673" y="4772825"/>
                </a:cubicBezTo>
                <a:cubicBezTo>
                  <a:pt x="4669673" y="4787430"/>
                  <a:pt x="4663831" y="4804663"/>
                  <a:pt x="4652147" y="4824526"/>
                </a:cubicBezTo>
                <a:cubicBezTo>
                  <a:pt x="4640463" y="4844389"/>
                  <a:pt x="4624106" y="4858994"/>
                  <a:pt x="4603074" y="4868341"/>
                </a:cubicBezTo>
                <a:cubicBezTo>
                  <a:pt x="4582043" y="4877688"/>
                  <a:pt x="4565978" y="4882362"/>
                  <a:pt x="4554878" y="4882362"/>
                </a:cubicBezTo>
                <a:cubicBezTo>
                  <a:pt x="4543778" y="4882362"/>
                  <a:pt x="4534139" y="4878273"/>
                  <a:pt x="4525960" y="4870094"/>
                </a:cubicBezTo>
                <a:cubicBezTo>
                  <a:pt x="4517781" y="4861915"/>
                  <a:pt x="4507558" y="4857826"/>
                  <a:pt x="4495289" y="4857826"/>
                </a:cubicBezTo>
                <a:cubicBezTo>
                  <a:pt x="4483021" y="4857826"/>
                  <a:pt x="4465787" y="4858994"/>
                  <a:pt x="4443588" y="4861331"/>
                </a:cubicBezTo>
                <a:lnTo>
                  <a:pt x="4438330" y="4968240"/>
                </a:lnTo>
                <a:cubicBezTo>
                  <a:pt x="4516613" y="4963566"/>
                  <a:pt x="4575909" y="4961229"/>
                  <a:pt x="4616219" y="4961229"/>
                </a:cubicBezTo>
                <a:cubicBezTo>
                  <a:pt x="4656529" y="4961229"/>
                  <a:pt x="4690704" y="4971160"/>
                  <a:pt x="4718746" y="4991023"/>
                </a:cubicBezTo>
                <a:cubicBezTo>
                  <a:pt x="4742114" y="4945456"/>
                  <a:pt x="4753798" y="4885867"/>
                  <a:pt x="4753798" y="4812258"/>
                </a:cubicBezTo>
                <a:cubicBezTo>
                  <a:pt x="4753798" y="4769028"/>
                  <a:pt x="4749124" y="4742154"/>
                  <a:pt x="4739777" y="4731639"/>
                </a:cubicBezTo>
                <a:cubicBezTo>
                  <a:pt x="4710567" y="4693081"/>
                  <a:pt x="4695962" y="4669129"/>
                  <a:pt x="4695962" y="4659782"/>
                </a:cubicBezTo>
                <a:cubicBezTo>
                  <a:pt x="4695962" y="4650434"/>
                  <a:pt x="4702973" y="4645761"/>
                  <a:pt x="4716993" y="4645761"/>
                </a:cubicBezTo>
                <a:cubicBezTo>
                  <a:pt x="4746203" y="4645761"/>
                  <a:pt x="4781840" y="4660074"/>
                  <a:pt x="4823902" y="4688700"/>
                </a:cubicBezTo>
                <a:cubicBezTo>
                  <a:pt x="4860707" y="4713747"/>
                  <a:pt x="4878949" y="4737900"/>
                  <a:pt x="4878630" y="4761159"/>
                </a:cubicBezTo>
                <a:cubicBezTo>
                  <a:pt x="4878584" y="4764482"/>
                  <a:pt x="4878160" y="4767786"/>
                  <a:pt x="4877356" y="4771072"/>
                </a:cubicBezTo>
                <a:cubicBezTo>
                  <a:pt x="4870930" y="4797361"/>
                  <a:pt x="4865380" y="4830952"/>
                  <a:pt x="4860707" y="4871846"/>
                </a:cubicBezTo>
                <a:cubicBezTo>
                  <a:pt x="4845517" y="5012055"/>
                  <a:pt x="4822442" y="5108155"/>
                  <a:pt x="4791479" y="5160149"/>
                </a:cubicBezTo>
                <a:cubicBezTo>
                  <a:pt x="4760516" y="5212143"/>
                  <a:pt x="4736856" y="5238140"/>
                  <a:pt x="4720499" y="5238140"/>
                </a:cubicBezTo>
                <a:cubicBezTo>
                  <a:pt x="4709983" y="5238140"/>
                  <a:pt x="4701220" y="5224411"/>
                  <a:pt x="4694210" y="5196954"/>
                </a:cubicBezTo>
                <a:cubicBezTo>
                  <a:pt x="4687199" y="5169496"/>
                  <a:pt x="4683694" y="5144376"/>
                  <a:pt x="4683694" y="5121592"/>
                </a:cubicBezTo>
                <a:cubicBezTo>
                  <a:pt x="4683694" y="5098808"/>
                  <a:pt x="4686615" y="5075148"/>
                  <a:pt x="4692457" y="5050611"/>
                </a:cubicBezTo>
                <a:cubicBezTo>
                  <a:pt x="4669089" y="5048274"/>
                  <a:pt x="4627027" y="5047106"/>
                  <a:pt x="4566270" y="5047106"/>
                </a:cubicBezTo>
                <a:cubicBezTo>
                  <a:pt x="4505513" y="5047106"/>
                  <a:pt x="4444756" y="5048567"/>
                  <a:pt x="4383999" y="5051488"/>
                </a:cubicBezTo>
                <a:cubicBezTo>
                  <a:pt x="4323243" y="5054409"/>
                  <a:pt x="4268620" y="5064925"/>
                  <a:pt x="4220131" y="5083035"/>
                </a:cubicBezTo>
                <a:cubicBezTo>
                  <a:pt x="4171643" y="5101145"/>
                  <a:pt x="4142433" y="5118963"/>
                  <a:pt x="4132501" y="5136489"/>
                </a:cubicBezTo>
                <a:cubicBezTo>
                  <a:pt x="4122570" y="5154015"/>
                  <a:pt x="4108841" y="5162778"/>
                  <a:pt x="4091315" y="5162778"/>
                </a:cubicBezTo>
                <a:cubicBezTo>
                  <a:pt x="4073789" y="5162778"/>
                  <a:pt x="4053634" y="5159273"/>
                  <a:pt x="4030850" y="5152262"/>
                </a:cubicBezTo>
                <a:cubicBezTo>
                  <a:pt x="4008067" y="5145252"/>
                  <a:pt x="3991709" y="5136489"/>
                  <a:pt x="3981778" y="5125974"/>
                </a:cubicBezTo>
                <a:cubicBezTo>
                  <a:pt x="3971846" y="5115458"/>
                  <a:pt x="3962791" y="5102314"/>
                  <a:pt x="3954612" y="5086540"/>
                </a:cubicBezTo>
                <a:cubicBezTo>
                  <a:pt x="3946434" y="5070767"/>
                  <a:pt x="3940299" y="5054117"/>
                  <a:pt x="3936210" y="5036591"/>
                </a:cubicBezTo>
                <a:cubicBezTo>
                  <a:pt x="3932121" y="5019065"/>
                  <a:pt x="3930076" y="5000370"/>
                  <a:pt x="3930076" y="4980508"/>
                </a:cubicBezTo>
                <a:lnTo>
                  <a:pt x="3930076" y="4912157"/>
                </a:lnTo>
                <a:cubicBezTo>
                  <a:pt x="3930076" y="4828031"/>
                  <a:pt x="3924818" y="4785970"/>
                  <a:pt x="3914303" y="4785970"/>
                </a:cubicBezTo>
                <a:cubicBezTo>
                  <a:pt x="3909629" y="4785970"/>
                  <a:pt x="3906708" y="4790642"/>
                  <a:pt x="3905540" y="4799990"/>
                </a:cubicBezTo>
                <a:cubicBezTo>
                  <a:pt x="3896192" y="4844389"/>
                  <a:pt x="3886262" y="4876812"/>
                  <a:pt x="3875746" y="4897259"/>
                </a:cubicBezTo>
                <a:cubicBezTo>
                  <a:pt x="3865230" y="4917706"/>
                  <a:pt x="3851209" y="4959768"/>
                  <a:pt x="3833683" y="5023446"/>
                </a:cubicBezTo>
                <a:cubicBezTo>
                  <a:pt x="3816157" y="5087124"/>
                  <a:pt x="3806226" y="5134737"/>
                  <a:pt x="3803889" y="5166284"/>
                </a:cubicBezTo>
                <a:cubicBezTo>
                  <a:pt x="3799216" y="5227040"/>
                  <a:pt x="3787239" y="5257419"/>
                  <a:pt x="3767961" y="5257419"/>
                </a:cubicBezTo>
                <a:cubicBezTo>
                  <a:pt x="3748682" y="5257419"/>
                  <a:pt x="3725899" y="5243982"/>
                  <a:pt x="3699609" y="5217109"/>
                </a:cubicBezTo>
                <a:cubicBezTo>
                  <a:pt x="3673320" y="5190235"/>
                  <a:pt x="3654334" y="5152262"/>
                  <a:pt x="3642650" y="5103190"/>
                </a:cubicBezTo>
                <a:cubicBezTo>
                  <a:pt x="3630966" y="5054117"/>
                  <a:pt x="3625124" y="4968823"/>
                  <a:pt x="3625124" y="4847310"/>
                </a:cubicBezTo>
                <a:cubicBezTo>
                  <a:pt x="3625124" y="4795900"/>
                  <a:pt x="3627461" y="4750917"/>
                  <a:pt x="3632134" y="4712360"/>
                </a:cubicBezTo>
                <a:cubicBezTo>
                  <a:pt x="3636808" y="4673803"/>
                  <a:pt x="3639145" y="4628235"/>
                  <a:pt x="3639145" y="4575657"/>
                </a:cubicBezTo>
                <a:lnTo>
                  <a:pt x="3637392" y="4488027"/>
                </a:lnTo>
                <a:cubicBezTo>
                  <a:pt x="3637392" y="4421428"/>
                  <a:pt x="3699901" y="4332630"/>
                  <a:pt x="3824921" y="4221632"/>
                </a:cubicBezTo>
                <a:lnTo>
                  <a:pt x="3774095" y="4058640"/>
                </a:lnTo>
                <a:cubicBezTo>
                  <a:pt x="3774095" y="4051630"/>
                  <a:pt x="3778184" y="4048124"/>
                  <a:pt x="3786363" y="4048124"/>
                </a:cubicBezTo>
                <a:cubicBezTo>
                  <a:pt x="3807394" y="4048124"/>
                  <a:pt x="3856175" y="4071492"/>
                  <a:pt x="3932705" y="4118229"/>
                </a:cubicBezTo>
                <a:cubicBezTo>
                  <a:pt x="4009235" y="4164964"/>
                  <a:pt x="4047500" y="4212869"/>
                  <a:pt x="4047500" y="4261942"/>
                </a:cubicBezTo>
                <a:cubicBezTo>
                  <a:pt x="4047500" y="4280636"/>
                  <a:pt x="4043411" y="4298162"/>
                  <a:pt x="4035232" y="4314520"/>
                </a:cubicBezTo>
                <a:cubicBezTo>
                  <a:pt x="4027053" y="4330877"/>
                  <a:pt x="4016538" y="4339056"/>
                  <a:pt x="4003685" y="4339056"/>
                </a:cubicBezTo>
                <a:cubicBezTo>
                  <a:pt x="4000180" y="4339056"/>
                  <a:pt x="3996675" y="4338472"/>
                  <a:pt x="3993170" y="4337304"/>
                </a:cubicBezTo>
                <a:cubicBezTo>
                  <a:pt x="3956949" y="4324451"/>
                  <a:pt x="3925987" y="4316272"/>
                  <a:pt x="3900282" y="4312767"/>
                </a:cubicBezTo>
                <a:cubicBezTo>
                  <a:pt x="3867567" y="4329125"/>
                  <a:pt x="3842446" y="4340224"/>
                  <a:pt x="3824921" y="4346066"/>
                </a:cubicBezTo>
                <a:cubicBezTo>
                  <a:pt x="3807394" y="4351909"/>
                  <a:pt x="3787823" y="4356290"/>
                  <a:pt x="3766208" y="4359211"/>
                </a:cubicBezTo>
                <a:cubicBezTo>
                  <a:pt x="3744593" y="4362132"/>
                  <a:pt x="3728819" y="4369142"/>
                  <a:pt x="3718888" y="4380242"/>
                </a:cubicBezTo>
                <a:cubicBezTo>
                  <a:pt x="3708956" y="4391342"/>
                  <a:pt x="3703991" y="4402734"/>
                  <a:pt x="3703991" y="4414418"/>
                </a:cubicBezTo>
                <a:cubicBezTo>
                  <a:pt x="3703991" y="4426102"/>
                  <a:pt x="3709833" y="4446549"/>
                  <a:pt x="3721517" y="4475759"/>
                </a:cubicBezTo>
                <a:cubicBezTo>
                  <a:pt x="3733201" y="4504969"/>
                  <a:pt x="3746053" y="4525416"/>
                  <a:pt x="3760074" y="4537100"/>
                </a:cubicBezTo>
                <a:cubicBezTo>
                  <a:pt x="3779937" y="4553457"/>
                  <a:pt x="3789868" y="4574781"/>
                  <a:pt x="3789868" y="4601070"/>
                </a:cubicBezTo>
                <a:cubicBezTo>
                  <a:pt x="3789868" y="4627359"/>
                  <a:pt x="3779353" y="4660366"/>
                  <a:pt x="3758322" y="4700092"/>
                </a:cubicBezTo>
                <a:cubicBezTo>
                  <a:pt x="3737291" y="4739817"/>
                  <a:pt x="3724146" y="4772533"/>
                  <a:pt x="3718888" y="4798237"/>
                </a:cubicBezTo>
                <a:cubicBezTo>
                  <a:pt x="3713630" y="4823942"/>
                  <a:pt x="3711001" y="4858994"/>
                  <a:pt x="3711001" y="4903393"/>
                </a:cubicBezTo>
                <a:cubicBezTo>
                  <a:pt x="3711001" y="4947792"/>
                  <a:pt x="3711877" y="4973789"/>
                  <a:pt x="3713630" y="4981384"/>
                </a:cubicBezTo>
                <a:cubicBezTo>
                  <a:pt x="3715383" y="4988979"/>
                  <a:pt x="3718012" y="4992776"/>
                  <a:pt x="3721517" y="4992776"/>
                </a:cubicBezTo>
                <a:cubicBezTo>
                  <a:pt x="3725022" y="4992776"/>
                  <a:pt x="3729695" y="4988979"/>
                  <a:pt x="3735538" y="4981384"/>
                </a:cubicBezTo>
                <a:cubicBezTo>
                  <a:pt x="3741380" y="4973789"/>
                  <a:pt x="3762995" y="4938445"/>
                  <a:pt x="3800384" y="4875352"/>
                </a:cubicBezTo>
                <a:cubicBezTo>
                  <a:pt x="3837773" y="4812258"/>
                  <a:pt x="3874577" y="4742154"/>
                  <a:pt x="3910797" y="4665040"/>
                </a:cubicBezTo>
                <a:cubicBezTo>
                  <a:pt x="3921313" y="4644008"/>
                  <a:pt x="3928908" y="4633493"/>
                  <a:pt x="3933581" y="4633493"/>
                </a:cubicBezTo>
                <a:cubicBezTo>
                  <a:pt x="3934750" y="4633493"/>
                  <a:pt x="3935334" y="4634661"/>
                  <a:pt x="3935334" y="4636998"/>
                </a:cubicBezTo>
                <a:cubicBezTo>
                  <a:pt x="3935334" y="4639335"/>
                  <a:pt x="3934165" y="4643424"/>
                  <a:pt x="3931829" y="4649266"/>
                </a:cubicBezTo>
                <a:cubicBezTo>
                  <a:pt x="3916639" y="4694834"/>
                  <a:pt x="3910213" y="4726965"/>
                  <a:pt x="3912550" y="4745659"/>
                </a:cubicBezTo>
                <a:cubicBezTo>
                  <a:pt x="3927739" y="4719954"/>
                  <a:pt x="3938839" y="4707102"/>
                  <a:pt x="3945849" y="4707102"/>
                </a:cubicBezTo>
                <a:cubicBezTo>
                  <a:pt x="3951691" y="4707102"/>
                  <a:pt x="3955781" y="4716449"/>
                  <a:pt x="3958118" y="4735144"/>
                </a:cubicBezTo>
                <a:cubicBezTo>
                  <a:pt x="3960454" y="4753838"/>
                  <a:pt x="3969217" y="4771948"/>
                  <a:pt x="3984407" y="4789475"/>
                </a:cubicBezTo>
                <a:cubicBezTo>
                  <a:pt x="4010111" y="4819852"/>
                  <a:pt x="4022964" y="4852568"/>
                  <a:pt x="4022964" y="4887620"/>
                </a:cubicBezTo>
                <a:cubicBezTo>
                  <a:pt x="4022964" y="4922672"/>
                  <a:pt x="4020043" y="4951005"/>
                  <a:pt x="4014201" y="4972621"/>
                </a:cubicBezTo>
                <a:cubicBezTo>
                  <a:pt x="4008359" y="4994236"/>
                  <a:pt x="4005438" y="5007381"/>
                  <a:pt x="4005438" y="5012055"/>
                </a:cubicBezTo>
                <a:cubicBezTo>
                  <a:pt x="4005438" y="5029581"/>
                  <a:pt x="4011864" y="5038344"/>
                  <a:pt x="4024716" y="5038344"/>
                </a:cubicBezTo>
                <a:cubicBezTo>
                  <a:pt x="4029390" y="5038344"/>
                  <a:pt x="4034648" y="5037175"/>
                  <a:pt x="4040490" y="5034838"/>
                </a:cubicBezTo>
                <a:cubicBezTo>
                  <a:pt x="4102415" y="5006797"/>
                  <a:pt x="4197640" y="4988102"/>
                  <a:pt x="4326164" y="4978755"/>
                </a:cubicBezTo>
                <a:cubicBezTo>
                  <a:pt x="4328500" y="4935524"/>
                  <a:pt x="4329669" y="4872431"/>
                  <a:pt x="4329669" y="4789475"/>
                </a:cubicBezTo>
                <a:cubicBezTo>
                  <a:pt x="4319153" y="4791811"/>
                  <a:pt x="4306593" y="4800866"/>
                  <a:pt x="4291988" y="4816640"/>
                </a:cubicBezTo>
                <a:cubicBezTo>
                  <a:pt x="4277383" y="4832413"/>
                  <a:pt x="4236781" y="4882946"/>
                  <a:pt x="4170182" y="4968240"/>
                </a:cubicBezTo>
                <a:cubicBezTo>
                  <a:pt x="4153825" y="4988102"/>
                  <a:pt x="4136591" y="4998034"/>
                  <a:pt x="4118481" y="4998034"/>
                </a:cubicBezTo>
                <a:cubicBezTo>
                  <a:pt x="4100370" y="4998034"/>
                  <a:pt x="4086349" y="4980508"/>
                  <a:pt x="4076418" y="4945456"/>
                </a:cubicBezTo>
                <a:cubicBezTo>
                  <a:pt x="4066487" y="4910404"/>
                  <a:pt x="4061521" y="4875936"/>
                  <a:pt x="4061521" y="4842052"/>
                </a:cubicBezTo>
                <a:cubicBezTo>
                  <a:pt x="4061521" y="4823358"/>
                  <a:pt x="4066195" y="4812842"/>
                  <a:pt x="4075542" y="4810506"/>
                </a:cubicBezTo>
                <a:cubicBezTo>
                  <a:pt x="4093068" y="4804663"/>
                  <a:pt x="4112931" y="4783341"/>
                  <a:pt x="4135130" y="4746536"/>
                </a:cubicBezTo>
                <a:cubicBezTo>
                  <a:pt x="4157330" y="4709731"/>
                  <a:pt x="4168430" y="4686655"/>
                  <a:pt x="4168430" y="4677308"/>
                </a:cubicBezTo>
                <a:cubicBezTo>
                  <a:pt x="4168430" y="4673803"/>
                  <a:pt x="4161419" y="4666208"/>
                  <a:pt x="4147398" y="4654524"/>
                </a:cubicBezTo>
                <a:cubicBezTo>
                  <a:pt x="4133378" y="4642840"/>
                  <a:pt x="4121694" y="4635246"/>
                  <a:pt x="4112346" y="4631740"/>
                </a:cubicBezTo>
                <a:cubicBezTo>
                  <a:pt x="4092484" y="4625898"/>
                  <a:pt x="4082552" y="4615675"/>
                  <a:pt x="4082552" y="4601070"/>
                </a:cubicBezTo>
                <a:cubicBezTo>
                  <a:pt x="4082552" y="4586465"/>
                  <a:pt x="4090147" y="4573612"/>
                  <a:pt x="4105336" y="4562513"/>
                </a:cubicBezTo>
                <a:cubicBezTo>
                  <a:pt x="4120525" y="4551413"/>
                  <a:pt x="4135130" y="4545863"/>
                  <a:pt x="4149151" y="4545863"/>
                </a:cubicBezTo>
                <a:cubicBezTo>
                  <a:pt x="4163172" y="4545863"/>
                  <a:pt x="4185956" y="4557839"/>
                  <a:pt x="4217502" y="4581791"/>
                </a:cubicBezTo>
                <a:cubicBezTo>
                  <a:pt x="4249049" y="4605743"/>
                  <a:pt x="4264823" y="4627943"/>
                  <a:pt x="4264823" y="4648390"/>
                </a:cubicBezTo>
                <a:cubicBezTo>
                  <a:pt x="4264823" y="4668837"/>
                  <a:pt x="4262778" y="4690452"/>
                  <a:pt x="4258689" y="4713236"/>
                </a:cubicBezTo>
                <a:cubicBezTo>
                  <a:pt x="4254599" y="4736020"/>
                  <a:pt x="4252554" y="4748872"/>
                  <a:pt x="4252554" y="4751794"/>
                </a:cubicBezTo>
                <a:cubicBezTo>
                  <a:pt x="4252554" y="4754714"/>
                  <a:pt x="4254307" y="4756175"/>
                  <a:pt x="4257812" y="4756175"/>
                </a:cubicBezTo>
                <a:cubicBezTo>
                  <a:pt x="4267159" y="4756175"/>
                  <a:pt x="4292280" y="4740402"/>
                  <a:pt x="4333174" y="4708855"/>
                </a:cubicBezTo>
                <a:lnTo>
                  <a:pt x="4333174" y="4580915"/>
                </a:lnTo>
                <a:cubicBezTo>
                  <a:pt x="4333174" y="4537684"/>
                  <a:pt x="4332298" y="4514024"/>
                  <a:pt x="4330545" y="4509935"/>
                </a:cubicBezTo>
                <a:cubicBezTo>
                  <a:pt x="4328792" y="4505845"/>
                  <a:pt x="4324995" y="4503800"/>
                  <a:pt x="4319153" y="4503800"/>
                </a:cubicBezTo>
                <a:cubicBezTo>
                  <a:pt x="4313311" y="4503800"/>
                  <a:pt x="4303672" y="4506429"/>
                  <a:pt x="4290235" y="4511687"/>
                </a:cubicBezTo>
                <a:cubicBezTo>
                  <a:pt x="4276799" y="4516945"/>
                  <a:pt x="4267159" y="4519574"/>
                  <a:pt x="4261317" y="4519574"/>
                </a:cubicBezTo>
                <a:cubicBezTo>
                  <a:pt x="4243791" y="4519574"/>
                  <a:pt x="4230355" y="4497666"/>
                  <a:pt x="4221008" y="4453851"/>
                </a:cubicBezTo>
                <a:cubicBezTo>
                  <a:pt x="4211660" y="4410036"/>
                  <a:pt x="4206987" y="4381410"/>
                  <a:pt x="4206987" y="4367974"/>
                </a:cubicBezTo>
                <a:cubicBezTo>
                  <a:pt x="4206987" y="4354537"/>
                  <a:pt x="4211368" y="4344606"/>
                  <a:pt x="4220131" y="4338180"/>
                </a:cubicBezTo>
                <a:cubicBezTo>
                  <a:pt x="4228894" y="4331753"/>
                  <a:pt x="4246712" y="4328540"/>
                  <a:pt x="4273586" y="4328540"/>
                </a:cubicBezTo>
                <a:cubicBezTo>
                  <a:pt x="4384584" y="4212869"/>
                  <a:pt x="4440083" y="4150359"/>
                  <a:pt x="4440083" y="4141012"/>
                </a:cubicBezTo>
                <a:cubicBezTo>
                  <a:pt x="4440083" y="4137507"/>
                  <a:pt x="4437454" y="4135755"/>
                  <a:pt x="4432196" y="4135755"/>
                </a:cubicBezTo>
                <a:cubicBezTo>
                  <a:pt x="4426938" y="4135755"/>
                  <a:pt x="4419051" y="4139844"/>
                  <a:pt x="4408536" y="4148023"/>
                </a:cubicBezTo>
                <a:cubicBezTo>
                  <a:pt x="4368810" y="4178401"/>
                  <a:pt x="4309222" y="4217542"/>
                  <a:pt x="4229771" y="4265447"/>
                </a:cubicBezTo>
                <a:cubicBezTo>
                  <a:pt x="4208739" y="4287646"/>
                  <a:pt x="4195887" y="4305172"/>
                  <a:pt x="4191213" y="4318025"/>
                </a:cubicBezTo>
                <a:cubicBezTo>
                  <a:pt x="4178361" y="4351909"/>
                  <a:pt x="4162003" y="4368850"/>
                  <a:pt x="4142141" y="4368850"/>
                </a:cubicBezTo>
                <a:cubicBezTo>
                  <a:pt x="4133962" y="4368850"/>
                  <a:pt x="4127244" y="4366221"/>
                  <a:pt x="4121986" y="4360963"/>
                </a:cubicBezTo>
                <a:cubicBezTo>
                  <a:pt x="4116728" y="4355706"/>
                  <a:pt x="4114099" y="4348403"/>
                  <a:pt x="4114099" y="4339056"/>
                </a:cubicBezTo>
                <a:cubicBezTo>
                  <a:pt x="4114099" y="4329709"/>
                  <a:pt x="4110010" y="4319778"/>
                  <a:pt x="4101831" y="4309262"/>
                </a:cubicBezTo>
                <a:cubicBezTo>
                  <a:pt x="4090147" y="4294073"/>
                  <a:pt x="4084305" y="4270705"/>
                  <a:pt x="4084305" y="4239158"/>
                </a:cubicBezTo>
                <a:cubicBezTo>
                  <a:pt x="4084305" y="4198264"/>
                  <a:pt x="4093068" y="4174019"/>
                  <a:pt x="4110594" y="4166425"/>
                </a:cubicBezTo>
                <a:cubicBezTo>
                  <a:pt x="4128120" y="4158830"/>
                  <a:pt x="4143893" y="4147731"/>
                  <a:pt x="4157914" y="4133126"/>
                </a:cubicBezTo>
                <a:cubicBezTo>
                  <a:pt x="4171935" y="4118520"/>
                  <a:pt x="4180114" y="4105376"/>
                  <a:pt x="4182450" y="4093692"/>
                </a:cubicBezTo>
                <a:cubicBezTo>
                  <a:pt x="4184787" y="4082008"/>
                  <a:pt x="4189753" y="4076166"/>
                  <a:pt x="4197348" y="4076166"/>
                </a:cubicBezTo>
                <a:cubicBezTo>
                  <a:pt x="4204942" y="4076166"/>
                  <a:pt x="4212537" y="4080255"/>
                  <a:pt x="4220131" y="4088434"/>
                </a:cubicBezTo>
                <a:cubicBezTo>
                  <a:pt x="4227726" y="4096613"/>
                  <a:pt x="4233860" y="4106544"/>
                  <a:pt x="4238534" y="4118229"/>
                </a:cubicBezTo>
                <a:cubicBezTo>
                  <a:pt x="4243207" y="4129912"/>
                  <a:pt x="4248757" y="4135755"/>
                  <a:pt x="4255183" y="4135755"/>
                </a:cubicBezTo>
                <a:cubicBezTo>
                  <a:pt x="4261609" y="4135755"/>
                  <a:pt x="4283517" y="4126115"/>
                  <a:pt x="4320906" y="4106837"/>
                </a:cubicBezTo>
                <a:cubicBezTo>
                  <a:pt x="4358295" y="4087558"/>
                  <a:pt x="4388965" y="4069740"/>
                  <a:pt x="4412917" y="4053382"/>
                </a:cubicBezTo>
                <a:cubicBezTo>
                  <a:pt x="4436869" y="4037024"/>
                  <a:pt x="4461990" y="4028846"/>
                  <a:pt x="4488279" y="4028846"/>
                </a:cubicBezTo>
                <a:close/>
                <a:moveTo>
                  <a:pt x="2254217" y="3935958"/>
                </a:moveTo>
                <a:cubicBezTo>
                  <a:pt x="2269406" y="3935958"/>
                  <a:pt x="2306503" y="3951147"/>
                  <a:pt x="2365507" y="3981525"/>
                </a:cubicBezTo>
                <a:cubicBezTo>
                  <a:pt x="2424511" y="4011904"/>
                  <a:pt x="2468326" y="4041114"/>
                  <a:pt x="2496952" y="4069156"/>
                </a:cubicBezTo>
                <a:cubicBezTo>
                  <a:pt x="2525578" y="4097197"/>
                  <a:pt x="2539891" y="4126115"/>
                  <a:pt x="2539891" y="4155909"/>
                </a:cubicBezTo>
                <a:cubicBezTo>
                  <a:pt x="2539891" y="4185704"/>
                  <a:pt x="2524702" y="4222216"/>
                  <a:pt x="2494323" y="4265447"/>
                </a:cubicBezTo>
                <a:cubicBezTo>
                  <a:pt x="2564427" y="4224553"/>
                  <a:pt x="2611455" y="4199724"/>
                  <a:pt x="2635407" y="4190961"/>
                </a:cubicBezTo>
                <a:cubicBezTo>
                  <a:pt x="2659360" y="4182199"/>
                  <a:pt x="2673089" y="4173143"/>
                  <a:pt x="2676594" y="4163796"/>
                </a:cubicBezTo>
                <a:cubicBezTo>
                  <a:pt x="2681267" y="4152112"/>
                  <a:pt x="2699378" y="4146270"/>
                  <a:pt x="2730924" y="4146270"/>
                </a:cubicBezTo>
                <a:cubicBezTo>
                  <a:pt x="2762471" y="4146270"/>
                  <a:pt x="2789052" y="4158538"/>
                  <a:pt x="2810667" y="4183075"/>
                </a:cubicBezTo>
                <a:cubicBezTo>
                  <a:pt x="2832283" y="4207611"/>
                  <a:pt x="2843091" y="4229810"/>
                  <a:pt x="2843091" y="4249673"/>
                </a:cubicBezTo>
                <a:cubicBezTo>
                  <a:pt x="2843091" y="4292904"/>
                  <a:pt x="2828485" y="4314520"/>
                  <a:pt x="2799276" y="4314520"/>
                </a:cubicBezTo>
                <a:cubicBezTo>
                  <a:pt x="2751371" y="4314520"/>
                  <a:pt x="2683020" y="4341393"/>
                  <a:pt x="2594222" y="4395139"/>
                </a:cubicBezTo>
                <a:cubicBezTo>
                  <a:pt x="2601232" y="4437202"/>
                  <a:pt x="2618173" y="4477512"/>
                  <a:pt x="2645047" y="4516069"/>
                </a:cubicBezTo>
                <a:cubicBezTo>
                  <a:pt x="2654394" y="4528921"/>
                  <a:pt x="2659068" y="4558131"/>
                  <a:pt x="2659068" y="4603699"/>
                </a:cubicBezTo>
                <a:cubicBezTo>
                  <a:pt x="2659068" y="4678476"/>
                  <a:pt x="2646800" y="4745075"/>
                  <a:pt x="2622263" y="4803495"/>
                </a:cubicBezTo>
                <a:cubicBezTo>
                  <a:pt x="2822060" y="4901641"/>
                  <a:pt x="2944742" y="4958308"/>
                  <a:pt x="2990309" y="4973498"/>
                </a:cubicBezTo>
                <a:cubicBezTo>
                  <a:pt x="3035877" y="4988686"/>
                  <a:pt x="3077647" y="5028120"/>
                  <a:pt x="3115620" y="5091798"/>
                </a:cubicBezTo>
                <a:cubicBezTo>
                  <a:pt x="3153593" y="5155475"/>
                  <a:pt x="3172580" y="5212435"/>
                  <a:pt x="3172580" y="5262676"/>
                </a:cubicBezTo>
                <a:cubicBezTo>
                  <a:pt x="3172580" y="5288381"/>
                  <a:pt x="3162356" y="5301233"/>
                  <a:pt x="3141909" y="5301233"/>
                </a:cubicBezTo>
                <a:cubicBezTo>
                  <a:pt x="3121462" y="5301233"/>
                  <a:pt x="3067716" y="5276113"/>
                  <a:pt x="2980670" y="5225872"/>
                </a:cubicBezTo>
                <a:cubicBezTo>
                  <a:pt x="2893624" y="5175631"/>
                  <a:pt x="2836665" y="5138242"/>
                  <a:pt x="2809792" y="5113705"/>
                </a:cubicBezTo>
                <a:cubicBezTo>
                  <a:pt x="2737351" y="5050611"/>
                  <a:pt x="2650889" y="4989855"/>
                  <a:pt x="2550407" y="4931435"/>
                </a:cubicBezTo>
                <a:cubicBezTo>
                  <a:pt x="2501334" y="4987518"/>
                  <a:pt x="2440869" y="5030164"/>
                  <a:pt x="2369012" y="5059375"/>
                </a:cubicBezTo>
                <a:cubicBezTo>
                  <a:pt x="2297156" y="5088584"/>
                  <a:pt x="2223546" y="5103190"/>
                  <a:pt x="2148185" y="5103190"/>
                </a:cubicBezTo>
                <a:cubicBezTo>
                  <a:pt x="2072823" y="5103190"/>
                  <a:pt x="2005056" y="5093842"/>
                  <a:pt x="1944883" y="5075148"/>
                </a:cubicBezTo>
                <a:cubicBezTo>
                  <a:pt x="1884711" y="5056454"/>
                  <a:pt x="1838267" y="5032793"/>
                  <a:pt x="1805552" y="5004168"/>
                </a:cubicBezTo>
                <a:cubicBezTo>
                  <a:pt x="1772836" y="4975542"/>
                  <a:pt x="1756479" y="4953634"/>
                  <a:pt x="1756479" y="4938445"/>
                </a:cubicBezTo>
                <a:cubicBezTo>
                  <a:pt x="1756479" y="4930267"/>
                  <a:pt x="1759984" y="4926177"/>
                  <a:pt x="1766994" y="4926177"/>
                </a:cubicBezTo>
                <a:cubicBezTo>
                  <a:pt x="1774005" y="4926177"/>
                  <a:pt x="1783352" y="4932603"/>
                  <a:pt x="1795036" y="4945456"/>
                </a:cubicBezTo>
                <a:cubicBezTo>
                  <a:pt x="1838267" y="4992191"/>
                  <a:pt x="1911292" y="5015560"/>
                  <a:pt x="2014111" y="5015560"/>
                </a:cubicBezTo>
                <a:cubicBezTo>
                  <a:pt x="2091225" y="5015560"/>
                  <a:pt x="2165419" y="5001539"/>
                  <a:pt x="2236691" y="4973498"/>
                </a:cubicBezTo>
                <a:cubicBezTo>
                  <a:pt x="2307963" y="4945456"/>
                  <a:pt x="2361126" y="4906899"/>
                  <a:pt x="2396178" y="4857826"/>
                </a:cubicBezTo>
                <a:cubicBezTo>
                  <a:pt x="2310885" y="4826279"/>
                  <a:pt x="2238151" y="4789766"/>
                  <a:pt x="2177979" y="4748288"/>
                </a:cubicBezTo>
                <a:cubicBezTo>
                  <a:pt x="2117807" y="4706810"/>
                  <a:pt x="2057634" y="4686071"/>
                  <a:pt x="1997461" y="4686071"/>
                </a:cubicBezTo>
                <a:cubicBezTo>
                  <a:pt x="1937289" y="4686071"/>
                  <a:pt x="1883250" y="4703597"/>
                  <a:pt x="1835346" y="4738649"/>
                </a:cubicBezTo>
                <a:cubicBezTo>
                  <a:pt x="1823662" y="4746827"/>
                  <a:pt x="1814899" y="4750917"/>
                  <a:pt x="1809057" y="4750917"/>
                </a:cubicBezTo>
                <a:cubicBezTo>
                  <a:pt x="1803214" y="4750917"/>
                  <a:pt x="1800294" y="4748580"/>
                  <a:pt x="1800294" y="4743907"/>
                </a:cubicBezTo>
                <a:cubicBezTo>
                  <a:pt x="1800294" y="4728717"/>
                  <a:pt x="1819572" y="4704473"/>
                  <a:pt x="1858130" y="4671174"/>
                </a:cubicBezTo>
                <a:cubicBezTo>
                  <a:pt x="1896687" y="4637874"/>
                  <a:pt x="1948680" y="4621225"/>
                  <a:pt x="2014111" y="4621225"/>
                </a:cubicBezTo>
                <a:cubicBezTo>
                  <a:pt x="2037479" y="4621225"/>
                  <a:pt x="2061431" y="4623561"/>
                  <a:pt x="2085968" y="4628235"/>
                </a:cubicBezTo>
                <a:cubicBezTo>
                  <a:pt x="2110504" y="4632909"/>
                  <a:pt x="2162205" y="4646637"/>
                  <a:pt x="2241073" y="4669421"/>
                </a:cubicBezTo>
                <a:cubicBezTo>
                  <a:pt x="2319939" y="4692205"/>
                  <a:pt x="2392088" y="4714697"/>
                  <a:pt x="2457519" y="4736896"/>
                </a:cubicBezTo>
                <a:cubicBezTo>
                  <a:pt x="2493739" y="4638751"/>
                  <a:pt x="2514186" y="4540021"/>
                  <a:pt x="2518860" y="4440707"/>
                </a:cubicBezTo>
                <a:cubicBezTo>
                  <a:pt x="2446419" y="4494453"/>
                  <a:pt x="2387707" y="4532426"/>
                  <a:pt x="2342723" y="4554626"/>
                </a:cubicBezTo>
                <a:cubicBezTo>
                  <a:pt x="2297740" y="4576825"/>
                  <a:pt x="2267361" y="4587925"/>
                  <a:pt x="2251588" y="4587925"/>
                </a:cubicBezTo>
                <a:cubicBezTo>
                  <a:pt x="2235815" y="4587925"/>
                  <a:pt x="2221210" y="4582667"/>
                  <a:pt x="2207773" y="4572152"/>
                </a:cubicBezTo>
                <a:cubicBezTo>
                  <a:pt x="2194336" y="4561636"/>
                  <a:pt x="2176810" y="4539729"/>
                  <a:pt x="2155195" y="4506429"/>
                </a:cubicBezTo>
                <a:cubicBezTo>
                  <a:pt x="2133580" y="4473130"/>
                  <a:pt x="2122772" y="4447717"/>
                  <a:pt x="2122772" y="4430191"/>
                </a:cubicBezTo>
                <a:cubicBezTo>
                  <a:pt x="2122772" y="4412665"/>
                  <a:pt x="2132119" y="4390465"/>
                  <a:pt x="2150814" y="4363592"/>
                </a:cubicBezTo>
                <a:cubicBezTo>
                  <a:pt x="2210402" y="4275963"/>
                  <a:pt x="2248959" y="4216374"/>
                  <a:pt x="2266486" y="4184827"/>
                </a:cubicBezTo>
                <a:cubicBezTo>
                  <a:pt x="2284011" y="4153281"/>
                  <a:pt x="2292774" y="4131081"/>
                  <a:pt x="2292774" y="4118229"/>
                </a:cubicBezTo>
                <a:cubicBezTo>
                  <a:pt x="2292774" y="4105376"/>
                  <a:pt x="2288977" y="4081716"/>
                  <a:pt x="2281382" y="4047248"/>
                </a:cubicBezTo>
                <a:cubicBezTo>
                  <a:pt x="2273788" y="4012780"/>
                  <a:pt x="2265901" y="3988244"/>
                  <a:pt x="2257722" y="3973639"/>
                </a:cubicBezTo>
                <a:cubicBezTo>
                  <a:pt x="2249544" y="3959034"/>
                  <a:pt x="2245454" y="3949102"/>
                  <a:pt x="2245454" y="3943845"/>
                </a:cubicBezTo>
                <a:cubicBezTo>
                  <a:pt x="2245454" y="3938587"/>
                  <a:pt x="2248375" y="3935958"/>
                  <a:pt x="2254217" y="3935958"/>
                </a:cubicBezTo>
                <a:close/>
                <a:moveTo>
                  <a:pt x="6120323" y="3848328"/>
                </a:moveTo>
                <a:cubicBezTo>
                  <a:pt x="6157128" y="3848328"/>
                  <a:pt x="6189843" y="3851249"/>
                  <a:pt x="6218469" y="3857091"/>
                </a:cubicBezTo>
                <a:cubicBezTo>
                  <a:pt x="6247095" y="3862933"/>
                  <a:pt x="6271631" y="3877246"/>
                  <a:pt x="6292078" y="3900030"/>
                </a:cubicBezTo>
                <a:cubicBezTo>
                  <a:pt x="6312525" y="3922813"/>
                  <a:pt x="6322749" y="3943552"/>
                  <a:pt x="6322749" y="3962247"/>
                </a:cubicBezTo>
                <a:cubicBezTo>
                  <a:pt x="6322749" y="3994962"/>
                  <a:pt x="6299381" y="4011320"/>
                  <a:pt x="6252645" y="4011320"/>
                </a:cubicBezTo>
                <a:cubicBezTo>
                  <a:pt x="6222266" y="4011320"/>
                  <a:pt x="6177867" y="4030014"/>
                  <a:pt x="6119447" y="4067403"/>
                </a:cubicBezTo>
                <a:cubicBezTo>
                  <a:pt x="6105426" y="4076750"/>
                  <a:pt x="6087316" y="4081424"/>
                  <a:pt x="6065116" y="4081424"/>
                </a:cubicBezTo>
                <a:lnTo>
                  <a:pt x="6028312" y="4079671"/>
                </a:lnTo>
                <a:cubicBezTo>
                  <a:pt x="5995597" y="4079671"/>
                  <a:pt x="5964926" y="4090771"/>
                  <a:pt x="5936300" y="4112971"/>
                </a:cubicBezTo>
                <a:cubicBezTo>
                  <a:pt x="5907674" y="4135170"/>
                  <a:pt x="5895114" y="4157370"/>
                  <a:pt x="5898619" y="4179570"/>
                </a:cubicBezTo>
                <a:cubicBezTo>
                  <a:pt x="5925493" y="4179570"/>
                  <a:pt x="5951490" y="4175772"/>
                  <a:pt x="5976610" y="4168178"/>
                </a:cubicBezTo>
                <a:cubicBezTo>
                  <a:pt x="6001731" y="4160583"/>
                  <a:pt x="6033570" y="4146562"/>
                  <a:pt x="6072127" y="4126115"/>
                </a:cubicBezTo>
                <a:cubicBezTo>
                  <a:pt x="6110684" y="4105668"/>
                  <a:pt x="6168228" y="4083468"/>
                  <a:pt x="6244758" y="4059516"/>
                </a:cubicBezTo>
                <a:cubicBezTo>
                  <a:pt x="6321288" y="4035564"/>
                  <a:pt x="6372113" y="4023588"/>
                  <a:pt x="6397234" y="4023588"/>
                </a:cubicBezTo>
                <a:cubicBezTo>
                  <a:pt x="6422355" y="4023588"/>
                  <a:pt x="6447767" y="4030890"/>
                  <a:pt x="6473472" y="4045495"/>
                </a:cubicBezTo>
                <a:cubicBezTo>
                  <a:pt x="6499177" y="4060100"/>
                  <a:pt x="6512029" y="4075582"/>
                  <a:pt x="6512029" y="4091939"/>
                </a:cubicBezTo>
                <a:cubicBezTo>
                  <a:pt x="6512029" y="4108297"/>
                  <a:pt x="6500930" y="4118813"/>
                  <a:pt x="6478730" y="4123486"/>
                </a:cubicBezTo>
                <a:cubicBezTo>
                  <a:pt x="6426152" y="4136339"/>
                  <a:pt x="6371821" y="4155617"/>
                  <a:pt x="6315738" y="4181322"/>
                </a:cubicBezTo>
                <a:cubicBezTo>
                  <a:pt x="6342611" y="4226890"/>
                  <a:pt x="6356048" y="4259605"/>
                  <a:pt x="6356048" y="4279468"/>
                </a:cubicBezTo>
                <a:cubicBezTo>
                  <a:pt x="6356048" y="4299330"/>
                  <a:pt x="6354295" y="4315104"/>
                  <a:pt x="6350790" y="4326788"/>
                </a:cubicBezTo>
                <a:cubicBezTo>
                  <a:pt x="6341443" y="4357166"/>
                  <a:pt x="6336185" y="4444212"/>
                  <a:pt x="6335017" y="4587925"/>
                </a:cubicBezTo>
                <a:cubicBezTo>
                  <a:pt x="6402784" y="4578578"/>
                  <a:pt x="6454778" y="4573905"/>
                  <a:pt x="6490998" y="4573905"/>
                </a:cubicBezTo>
                <a:cubicBezTo>
                  <a:pt x="6556429" y="4573905"/>
                  <a:pt x="6600244" y="4591138"/>
                  <a:pt x="6622444" y="4625606"/>
                </a:cubicBezTo>
                <a:cubicBezTo>
                  <a:pt x="6644643" y="4660074"/>
                  <a:pt x="6655743" y="4687823"/>
                  <a:pt x="6655743" y="4708855"/>
                </a:cubicBezTo>
                <a:cubicBezTo>
                  <a:pt x="6655743" y="4741570"/>
                  <a:pt x="6637633" y="4758512"/>
                  <a:pt x="6601412" y="4759680"/>
                </a:cubicBezTo>
                <a:cubicBezTo>
                  <a:pt x="6555845" y="4762017"/>
                  <a:pt x="6510277" y="4782464"/>
                  <a:pt x="6464709" y="4821021"/>
                </a:cubicBezTo>
                <a:cubicBezTo>
                  <a:pt x="6472888" y="4833874"/>
                  <a:pt x="6476977" y="4845558"/>
                  <a:pt x="6476977" y="4856073"/>
                </a:cubicBezTo>
                <a:cubicBezTo>
                  <a:pt x="6476977" y="4879441"/>
                  <a:pt x="6461204" y="4891125"/>
                  <a:pt x="6429657" y="4891125"/>
                </a:cubicBezTo>
                <a:cubicBezTo>
                  <a:pt x="6412131" y="4891125"/>
                  <a:pt x="6395189" y="4888204"/>
                  <a:pt x="6378832" y="4882362"/>
                </a:cubicBezTo>
                <a:cubicBezTo>
                  <a:pt x="6362474" y="4876520"/>
                  <a:pt x="6349038" y="4873599"/>
                  <a:pt x="6338522" y="4873599"/>
                </a:cubicBezTo>
                <a:cubicBezTo>
                  <a:pt x="6328006" y="4873599"/>
                  <a:pt x="6315738" y="4874767"/>
                  <a:pt x="6301717" y="4877104"/>
                </a:cubicBezTo>
                <a:cubicBezTo>
                  <a:pt x="6334433" y="4902809"/>
                  <a:pt x="6347869" y="4929098"/>
                  <a:pt x="6342027" y="4955971"/>
                </a:cubicBezTo>
                <a:cubicBezTo>
                  <a:pt x="6338522" y="4973498"/>
                  <a:pt x="6336769" y="5004460"/>
                  <a:pt x="6336769" y="5048859"/>
                </a:cubicBezTo>
                <a:lnTo>
                  <a:pt x="6342027" y="5194325"/>
                </a:lnTo>
                <a:cubicBezTo>
                  <a:pt x="6342027" y="5265597"/>
                  <a:pt x="6332096" y="5321972"/>
                  <a:pt x="6312233" y="5363451"/>
                </a:cubicBezTo>
                <a:cubicBezTo>
                  <a:pt x="6292370" y="5404929"/>
                  <a:pt x="6273092" y="5425668"/>
                  <a:pt x="6254397" y="5425668"/>
                </a:cubicBezTo>
                <a:cubicBezTo>
                  <a:pt x="6241545" y="5425668"/>
                  <a:pt x="6209998" y="5411063"/>
                  <a:pt x="6159757" y="5381853"/>
                </a:cubicBezTo>
                <a:cubicBezTo>
                  <a:pt x="6109516" y="5352643"/>
                  <a:pt x="6064532" y="5323141"/>
                  <a:pt x="6024807" y="5293347"/>
                </a:cubicBezTo>
                <a:cubicBezTo>
                  <a:pt x="5985081" y="5263553"/>
                  <a:pt x="5965218" y="5245150"/>
                  <a:pt x="5965218" y="5238140"/>
                </a:cubicBezTo>
                <a:cubicBezTo>
                  <a:pt x="5965218" y="5235803"/>
                  <a:pt x="5967263" y="5234635"/>
                  <a:pt x="5971352" y="5234635"/>
                </a:cubicBezTo>
                <a:cubicBezTo>
                  <a:pt x="5975442" y="5234635"/>
                  <a:pt x="5983913" y="5238140"/>
                  <a:pt x="5996765" y="5245150"/>
                </a:cubicBezTo>
                <a:cubicBezTo>
                  <a:pt x="6024807" y="5259171"/>
                  <a:pt x="6061903" y="5266181"/>
                  <a:pt x="6108055" y="5266181"/>
                </a:cubicBezTo>
                <a:cubicBezTo>
                  <a:pt x="6154207" y="5266181"/>
                  <a:pt x="6188383" y="5255666"/>
                  <a:pt x="6210582" y="5234635"/>
                </a:cubicBezTo>
                <a:cubicBezTo>
                  <a:pt x="6232782" y="5213603"/>
                  <a:pt x="6243882" y="5188483"/>
                  <a:pt x="6243882" y="5159273"/>
                </a:cubicBezTo>
                <a:cubicBezTo>
                  <a:pt x="6243882" y="5043601"/>
                  <a:pt x="6239792" y="4977294"/>
                  <a:pt x="6231613" y="4960353"/>
                </a:cubicBezTo>
                <a:cubicBezTo>
                  <a:pt x="6223435" y="4943411"/>
                  <a:pt x="6200651" y="4935524"/>
                  <a:pt x="6163262" y="4936693"/>
                </a:cubicBezTo>
                <a:cubicBezTo>
                  <a:pt x="6111852" y="4975250"/>
                  <a:pt x="6069206" y="4994528"/>
                  <a:pt x="6035322" y="4994528"/>
                </a:cubicBezTo>
                <a:cubicBezTo>
                  <a:pt x="6001439" y="4994528"/>
                  <a:pt x="5974273" y="4989270"/>
                  <a:pt x="5953826" y="4978755"/>
                </a:cubicBezTo>
                <a:cubicBezTo>
                  <a:pt x="5933379" y="4968240"/>
                  <a:pt x="5923156" y="4955971"/>
                  <a:pt x="5923156" y="4941951"/>
                </a:cubicBezTo>
                <a:cubicBezTo>
                  <a:pt x="5923156" y="4927929"/>
                  <a:pt x="5928706" y="4915662"/>
                  <a:pt x="5939806" y="4905146"/>
                </a:cubicBezTo>
                <a:cubicBezTo>
                  <a:pt x="5950905" y="4894630"/>
                  <a:pt x="5988878" y="4878273"/>
                  <a:pt x="6053724" y="4856073"/>
                </a:cubicBezTo>
                <a:cubicBezTo>
                  <a:pt x="6118571" y="4833874"/>
                  <a:pt x="6175530" y="4816347"/>
                  <a:pt x="6224603" y="4803495"/>
                </a:cubicBezTo>
                <a:cubicBezTo>
                  <a:pt x="6208245" y="4764938"/>
                  <a:pt x="6186630" y="4732807"/>
                  <a:pt x="6159757" y="4707102"/>
                </a:cubicBezTo>
                <a:cubicBezTo>
                  <a:pt x="6099000" y="4733975"/>
                  <a:pt x="6047590" y="4762601"/>
                  <a:pt x="6005528" y="4792980"/>
                </a:cubicBezTo>
                <a:cubicBezTo>
                  <a:pt x="5963466" y="4823358"/>
                  <a:pt x="5932211" y="4860746"/>
                  <a:pt x="5911764" y="4905146"/>
                </a:cubicBezTo>
                <a:cubicBezTo>
                  <a:pt x="5891317" y="4949545"/>
                  <a:pt x="5874083" y="4971745"/>
                  <a:pt x="5860062" y="4971745"/>
                </a:cubicBezTo>
                <a:cubicBezTo>
                  <a:pt x="5854220" y="4971745"/>
                  <a:pt x="5848378" y="4968823"/>
                  <a:pt x="5842536" y="4962982"/>
                </a:cubicBezTo>
                <a:cubicBezTo>
                  <a:pt x="5827347" y="4974666"/>
                  <a:pt x="5814495" y="4978755"/>
                  <a:pt x="5803979" y="4975250"/>
                </a:cubicBezTo>
                <a:cubicBezTo>
                  <a:pt x="5793463" y="5021986"/>
                  <a:pt x="5783532" y="5090337"/>
                  <a:pt x="5774185" y="5180304"/>
                </a:cubicBezTo>
                <a:cubicBezTo>
                  <a:pt x="5771848" y="5200167"/>
                  <a:pt x="5760748" y="5210098"/>
                  <a:pt x="5740885" y="5210098"/>
                </a:cubicBezTo>
                <a:cubicBezTo>
                  <a:pt x="5730370" y="5210098"/>
                  <a:pt x="5707878" y="5202796"/>
                  <a:pt x="5673410" y="5188191"/>
                </a:cubicBezTo>
                <a:cubicBezTo>
                  <a:pt x="5638942" y="5173585"/>
                  <a:pt x="5598048" y="5155183"/>
                  <a:pt x="5550728" y="5132984"/>
                </a:cubicBezTo>
                <a:cubicBezTo>
                  <a:pt x="5503408" y="5110784"/>
                  <a:pt x="5468940" y="5092382"/>
                  <a:pt x="5447325" y="5077777"/>
                </a:cubicBezTo>
                <a:cubicBezTo>
                  <a:pt x="5425710" y="5063172"/>
                  <a:pt x="5409936" y="5049443"/>
                  <a:pt x="5400005" y="5036591"/>
                </a:cubicBezTo>
                <a:cubicBezTo>
                  <a:pt x="5390073" y="5023738"/>
                  <a:pt x="5382187" y="5006212"/>
                  <a:pt x="5376345" y="4984013"/>
                </a:cubicBezTo>
                <a:cubicBezTo>
                  <a:pt x="5370503" y="4961813"/>
                  <a:pt x="5367582" y="4938153"/>
                  <a:pt x="5367582" y="4913033"/>
                </a:cubicBezTo>
                <a:cubicBezTo>
                  <a:pt x="5367582" y="4887912"/>
                  <a:pt x="5380142" y="4856949"/>
                  <a:pt x="5405263" y="4820145"/>
                </a:cubicBezTo>
                <a:cubicBezTo>
                  <a:pt x="5430383" y="4783341"/>
                  <a:pt x="5465727" y="4739817"/>
                  <a:pt x="5511295" y="4689576"/>
                </a:cubicBezTo>
                <a:cubicBezTo>
                  <a:pt x="5482085" y="4619472"/>
                  <a:pt x="5467480" y="4551997"/>
                  <a:pt x="5467480" y="4487151"/>
                </a:cubicBezTo>
                <a:cubicBezTo>
                  <a:pt x="5467480" y="4422304"/>
                  <a:pt x="5478580" y="4362424"/>
                  <a:pt x="5500779" y="4307509"/>
                </a:cubicBezTo>
                <a:cubicBezTo>
                  <a:pt x="5522979" y="4252594"/>
                  <a:pt x="5538168" y="4225137"/>
                  <a:pt x="5546347" y="4225137"/>
                </a:cubicBezTo>
                <a:cubicBezTo>
                  <a:pt x="5552189" y="4225137"/>
                  <a:pt x="5556862" y="4240618"/>
                  <a:pt x="5560368" y="4271581"/>
                </a:cubicBezTo>
                <a:cubicBezTo>
                  <a:pt x="5563873" y="4302543"/>
                  <a:pt x="5576141" y="4346943"/>
                  <a:pt x="5597172" y="4404779"/>
                </a:cubicBezTo>
                <a:cubicBezTo>
                  <a:pt x="5618203" y="4462615"/>
                  <a:pt x="5631640" y="4514316"/>
                  <a:pt x="5637482" y="4559884"/>
                </a:cubicBezTo>
                <a:cubicBezTo>
                  <a:pt x="5663187" y="4537684"/>
                  <a:pt x="5693565" y="4516069"/>
                  <a:pt x="5728617" y="4495038"/>
                </a:cubicBezTo>
                <a:cubicBezTo>
                  <a:pt x="5733291" y="4424933"/>
                  <a:pt x="5735628" y="4366513"/>
                  <a:pt x="5735628" y="4319778"/>
                </a:cubicBezTo>
                <a:cubicBezTo>
                  <a:pt x="5735628" y="4273042"/>
                  <a:pt x="5732415" y="4234484"/>
                  <a:pt x="5725988" y="4204106"/>
                </a:cubicBezTo>
                <a:cubicBezTo>
                  <a:pt x="5719562" y="4173727"/>
                  <a:pt x="5708462" y="4150652"/>
                  <a:pt x="5692689" y="4134878"/>
                </a:cubicBezTo>
                <a:cubicBezTo>
                  <a:pt x="5676915" y="4119105"/>
                  <a:pt x="5669029" y="4108881"/>
                  <a:pt x="5669029" y="4104208"/>
                </a:cubicBezTo>
                <a:cubicBezTo>
                  <a:pt x="5669029" y="4099534"/>
                  <a:pt x="5673995" y="4097197"/>
                  <a:pt x="5683926" y="4097197"/>
                </a:cubicBezTo>
                <a:cubicBezTo>
                  <a:pt x="5693857" y="4097197"/>
                  <a:pt x="5715181" y="4104208"/>
                  <a:pt x="5747896" y="4118229"/>
                </a:cubicBezTo>
                <a:cubicBezTo>
                  <a:pt x="5780611" y="4132249"/>
                  <a:pt x="5813910" y="4153864"/>
                  <a:pt x="5847794" y="4183075"/>
                </a:cubicBezTo>
                <a:cubicBezTo>
                  <a:pt x="5903877" y="4130497"/>
                  <a:pt x="5988586" y="4061561"/>
                  <a:pt x="6101921" y="3976268"/>
                </a:cubicBezTo>
                <a:cubicBezTo>
                  <a:pt x="6112437" y="3969257"/>
                  <a:pt x="6117694" y="3961662"/>
                  <a:pt x="6117694" y="3953484"/>
                </a:cubicBezTo>
                <a:cubicBezTo>
                  <a:pt x="6117694" y="3940631"/>
                  <a:pt x="6103674" y="3928071"/>
                  <a:pt x="6075632" y="3915803"/>
                </a:cubicBezTo>
                <a:cubicBezTo>
                  <a:pt x="6047590" y="3903535"/>
                  <a:pt x="6033570" y="3892143"/>
                  <a:pt x="6033570" y="3881627"/>
                </a:cubicBezTo>
                <a:cubicBezTo>
                  <a:pt x="6033570" y="3871112"/>
                  <a:pt x="6038827" y="3862933"/>
                  <a:pt x="6049343" y="3857091"/>
                </a:cubicBezTo>
                <a:cubicBezTo>
                  <a:pt x="6059859" y="3851249"/>
                  <a:pt x="6083519" y="3848328"/>
                  <a:pt x="6120323" y="3848328"/>
                </a:cubicBezTo>
                <a:close/>
                <a:moveTo>
                  <a:pt x="729081" y="3760698"/>
                </a:moveTo>
                <a:cubicBezTo>
                  <a:pt x="759460" y="3760698"/>
                  <a:pt x="779907" y="3773843"/>
                  <a:pt x="790423" y="3800132"/>
                </a:cubicBezTo>
                <a:cubicBezTo>
                  <a:pt x="800938" y="3826420"/>
                  <a:pt x="806196" y="3862641"/>
                  <a:pt x="806196" y="3908793"/>
                </a:cubicBezTo>
                <a:cubicBezTo>
                  <a:pt x="806196" y="3954944"/>
                  <a:pt x="805612" y="3997883"/>
                  <a:pt x="804443" y="4037609"/>
                </a:cubicBezTo>
                <a:cubicBezTo>
                  <a:pt x="844169" y="4024756"/>
                  <a:pt x="875716" y="4018330"/>
                  <a:pt x="899084" y="4018330"/>
                </a:cubicBezTo>
                <a:cubicBezTo>
                  <a:pt x="922452" y="4018330"/>
                  <a:pt x="939101" y="4023296"/>
                  <a:pt x="949033" y="4033227"/>
                </a:cubicBezTo>
                <a:cubicBezTo>
                  <a:pt x="958964" y="4043158"/>
                  <a:pt x="976782" y="4052214"/>
                  <a:pt x="1002487" y="4060392"/>
                </a:cubicBezTo>
                <a:cubicBezTo>
                  <a:pt x="1028192" y="4068571"/>
                  <a:pt x="1041044" y="4087266"/>
                  <a:pt x="1041044" y="4116476"/>
                </a:cubicBezTo>
                <a:cubicBezTo>
                  <a:pt x="1041044" y="4138675"/>
                  <a:pt x="1033742" y="4157954"/>
                  <a:pt x="1019137" y="4174312"/>
                </a:cubicBezTo>
                <a:cubicBezTo>
                  <a:pt x="1004532" y="4190669"/>
                  <a:pt x="983793" y="4200601"/>
                  <a:pt x="956920" y="4204106"/>
                </a:cubicBezTo>
                <a:cubicBezTo>
                  <a:pt x="946404" y="4205274"/>
                  <a:pt x="928002" y="4216666"/>
                  <a:pt x="901713" y="4238282"/>
                </a:cubicBezTo>
                <a:cubicBezTo>
                  <a:pt x="875424" y="4259897"/>
                  <a:pt x="854100" y="4281220"/>
                  <a:pt x="837743" y="4302252"/>
                </a:cubicBezTo>
                <a:cubicBezTo>
                  <a:pt x="896163" y="4312767"/>
                  <a:pt x="935596" y="4323574"/>
                  <a:pt x="956043" y="4334675"/>
                </a:cubicBezTo>
                <a:cubicBezTo>
                  <a:pt x="976490" y="4345774"/>
                  <a:pt x="986714" y="4361548"/>
                  <a:pt x="986714" y="4381995"/>
                </a:cubicBezTo>
                <a:cubicBezTo>
                  <a:pt x="986714" y="4402441"/>
                  <a:pt x="982624" y="4417047"/>
                  <a:pt x="974446" y="4425810"/>
                </a:cubicBezTo>
                <a:cubicBezTo>
                  <a:pt x="966267" y="4434573"/>
                  <a:pt x="942607" y="4447717"/>
                  <a:pt x="903465" y="4465243"/>
                </a:cubicBezTo>
                <a:cubicBezTo>
                  <a:pt x="864324" y="4482769"/>
                  <a:pt x="830732" y="4503800"/>
                  <a:pt x="802691" y="4528337"/>
                </a:cubicBezTo>
                <a:cubicBezTo>
                  <a:pt x="801522" y="4542358"/>
                  <a:pt x="800354" y="4566310"/>
                  <a:pt x="799186" y="4600194"/>
                </a:cubicBezTo>
                <a:lnTo>
                  <a:pt x="1021766" y="4570399"/>
                </a:lnTo>
                <a:cubicBezTo>
                  <a:pt x="1042797" y="4568062"/>
                  <a:pt x="1063244" y="4566894"/>
                  <a:pt x="1083107" y="4566894"/>
                </a:cubicBezTo>
                <a:cubicBezTo>
                  <a:pt x="1143864" y="4566894"/>
                  <a:pt x="1193521" y="4578870"/>
                  <a:pt x="1232078" y="4602823"/>
                </a:cubicBezTo>
                <a:cubicBezTo>
                  <a:pt x="1270635" y="4626774"/>
                  <a:pt x="1289913" y="4655108"/>
                  <a:pt x="1289913" y="4687823"/>
                </a:cubicBezTo>
                <a:cubicBezTo>
                  <a:pt x="1289913" y="4708855"/>
                  <a:pt x="1284072" y="4723460"/>
                  <a:pt x="1272388" y="4731639"/>
                </a:cubicBezTo>
                <a:cubicBezTo>
                  <a:pt x="1260703" y="4739817"/>
                  <a:pt x="1247851" y="4743907"/>
                  <a:pt x="1233830" y="4743907"/>
                </a:cubicBezTo>
                <a:cubicBezTo>
                  <a:pt x="1219809" y="4743907"/>
                  <a:pt x="1171905" y="4741570"/>
                  <a:pt x="1090117" y="4736896"/>
                </a:cubicBezTo>
                <a:cubicBezTo>
                  <a:pt x="1008329" y="4732223"/>
                  <a:pt x="944943" y="4729886"/>
                  <a:pt x="899960" y="4729886"/>
                </a:cubicBezTo>
                <a:cubicBezTo>
                  <a:pt x="854977" y="4729886"/>
                  <a:pt x="819632" y="4730470"/>
                  <a:pt x="793928" y="4731639"/>
                </a:cubicBezTo>
                <a:cubicBezTo>
                  <a:pt x="788086" y="4991023"/>
                  <a:pt x="774649" y="5184101"/>
                  <a:pt x="753618" y="5310873"/>
                </a:cubicBezTo>
                <a:cubicBezTo>
                  <a:pt x="732587" y="5437644"/>
                  <a:pt x="717398" y="5501030"/>
                  <a:pt x="708050" y="5501030"/>
                </a:cubicBezTo>
                <a:cubicBezTo>
                  <a:pt x="703377" y="5501030"/>
                  <a:pt x="698411" y="5490514"/>
                  <a:pt x="693153" y="5469483"/>
                </a:cubicBezTo>
                <a:cubicBezTo>
                  <a:pt x="687895" y="5448452"/>
                  <a:pt x="678840" y="5408434"/>
                  <a:pt x="665988" y="5349430"/>
                </a:cubicBezTo>
                <a:cubicBezTo>
                  <a:pt x="653135" y="5290426"/>
                  <a:pt x="642912" y="5230253"/>
                  <a:pt x="635317" y="5168912"/>
                </a:cubicBezTo>
                <a:cubicBezTo>
                  <a:pt x="627723" y="5107571"/>
                  <a:pt x="622757" y="5046522"/>
                  <a:pt x="620420" y="4985765"/>
                </a:cubicBezTo>
                <a:lnTo>
                  <a:pt x="609905" y="4763185"/>
                </a:lnTo>
                <a:cubicBezTo>
                  <a:pt x="495401" y="4791227"/>
                  <a:pt x="358699" y="4839131"/>
                  <a:pt x="199796" y="4906899"/>
                </a:cubicBezTo>
                <a:cubicBezTo>
                  <a:pt x="160071" y="4924424"/>
                  <a:pt x="126771" y="4933187"/>
                  <a:pt x="99898" y="4933187"/>
                </a:cubicBezTo>
                <a:cubicBezTo>
                  <a:pt x="73025" y="4933187"/>
                  <a:pt x="49657" y="4923256"/>
                  <a:pt x="29794" y="4903393"/>
                </a:cubicBezTo>
                <a:cubicBezTo>
                  <a:pt x="9931" y="4883530"/>
                  <a:pt x="0" y="4863083"/>
                  <a:pt x="0" y="4842052"/>
                </a:cubicBezTo>
                <a:cubicBezTo>
                  <a:pt x="0" y="4821021"/>
                  <a:pt x="2629" y="4806416"/>
                  <a:pt x="7886" y="4798237"/>
                </a:cubicBezTo>
                <a:cubicBezTo>
                  <a:pt x="13144" y="4790059"/>
                  <a:pt x="22199" y="4785970"/>
                  <a:pt x="35052" y="4785970"/>
                </a:cubicBezTo>
                <a:cubicBezTo>
                  <a:pt x="70104" y="4785970"/>
                  <a:pt x="147218" y="4762309"/>
                  <a:pt x="266395" y="4714989"/>
                </a:cubicBezTo>
                <a:cubicBezTo>
                  <a:pt x="385572" y="4667669"/>
                  <a:pt x="476123" y="4620640"/>
                  <a:pt x="538048" y="4573905"/>
                </a:cubicBezTo>
                <a:cubicBezTo>
                  <a:pt x="472618" y="4564557"/>
                  <a:pt x="427634" y="4556670"/>
                  <a:pt x="403098" y="4550244"/>
                </a:cubicBezTo>
                <a:cubicBezTo>
                  <a:pt x="378562" y="4543818"/>
                  <a:pt x="362496" y="4535055"/>
                  <a:pt x="354901" y="4523956"/>
                </a:cubicBezTo>
                <a:cubicBezTo>
                  <a:pt x="347307" y="4512855"/>
                  <a:pt x="343509" y="4496498"/>
                  <a:pt x="343509" y="4474883"/>
                </a:cubicBezTo>
                <a:cubicBezTo>
                  <a:pt x="343509" y="4453267"/>
                  <a:pt x="347599" y="4437202"/>
                  <a:pt x="355778" y="4426686"/>
                </a:cubicBezTo>
                <a:cubicBezTo>
                  <a:pt x="363956" y="4416171"/>
                  <a:pt x="374472" y="4410913"/>
                  <a:pt x="387325" y="4410913"/>
                </a:cubicBezTo>
                <a:lnTo>
                  <a:pt x="411861" y="4414418"/>
                </a:lnTo>
                <a:cubicBezTo>
                  <a:pt x="442239" y="4414418"/>
                  <a:pt x="494817" y="4390465"/>
                  <a:pt x="569595" y="4342561"/>
                </a:cubicBezTo>
                <a:cubicBezTo>
                  <a:pt x="521690" y="4333214"/>
                  <a:pt x="485762" y="4322407"/>
                  <a:pt x="461810" y="4310138"/>
                </a:cubicBezTo>
                <a:cubicBezTo>
                  <a:pt x="437858" y="4297870"/>
                  <a:pt x="413906" y="4279759"/>
                  <a:pt x="389953" y="4255808"/>
                </a:cubicBezTo>
                <a:cubicBezTo>
                  <a:pt x="366001" y="4231855"/>
                  <a:pt x="342049" y="4210824"/>
                  <a:pt x="318097" y="4192714"/>
                </a:cubicBezTo>
                <a:cubicBezTo>
                  <a:pt x="294145" y="4174604"/>
                  <a:pt x="282168" y="4164088"/>
                  <a:pt x="282168" y="4161167"/>
                </a:cubicBezTo>
                <a:cubicBezTo>
                  <a:pt x="282168" y="4158246"/>
                  <a:pt x="283337" y="4156786"/>
                  <a:pt x="285674" y="4156786"/>
                </a:cubicBezTo>
                <a:cubicBezTo>
                  <a:pt x="292684" y="4156786"/>
                  <a:pt x="308458" y="4161751"/>
                  <a:pt x="332994" y="4171683"/>
                </a:cubicBezTo>
                <a:cubicBezTo>
                  <a:pt x="357530" y="4181614"/>
                  <a:pt x="373012" y="4186580"/>
                  <a:pt x="379438" y="4186580"/>
                </a:cubicBezTo>
                <a:cubicBezTo>
                  <a:pt x="385864" y="4186580"/>
                  <a:pt x="401930" y="4180738"/>
                  <a:pt x="427634" y="4169054"/>
                </a:cubicBezTo>
                <a:lnTo>
                  <a:pt x="625678" y="4095445"/>
                </a:lnTo>
                <a:cubicBezTo>
                  <a:pt x="633857" y="4042866"/>
                  <a:pt x="637946" y="3996130"/>
                  <a:pt x="637946" y="3955237"/>
                </a:cubicBezTo>
                <a:cubicBezTo>
                  <a:pt x="637946" y="3930700"/>
                  <a:pt x="634733" y="3911129"/>
                  <a:pt x="628307" y="3896525"/>
                </a:cubicBezTo>
                <a:cubicBezTo>
                  <a:pt x="621881" y="3881919"/>
                  <a:pt x="618668" y="3865269"/>
                  <a:pt x="618668" y="3846575"/>
                </a:cubicBezTo>
                <a:cubicBezTo>
                  <a:pt x="618668" y="3789324"/>
                  <a:pt x="655472" y="3760698"/>
                  <a:pt x="729081" y="3760698"/>
                </a:cubicBezTo>
                <a:close/>
                <a:moveTo>
                  <a:pt x="4650395" y="3023920"/>
                </a:moveTo>
                <a:cubicBezTo>
                  <a:pt x="4643384" y="3023920"/>
                  <a:pt x="4635790" y="3026257"/>
                  <a:pt x="4627611" y="3030931"/>
                </a:cubicBezTo>
                <a:cubicBezTo>
                  <a:pt x="4570359" y="3058972"/>
                  <a:pt x="4507266" y="3072409"/>
                  <a:pt x="4438330" y="3071240"/>
                </a:cubicBezTo>
                <a:lnTo>
                  <a:pt x="4454103" y="3174644"/>
                </a:lnTo>
                <a:cubicBezTo>
                  <a:pt x="4516029" y="3172307"/>
                  <a:pt x="4560428" y="3163252"/>
                  <a:pt x="4587301" y="3147478"/>
                </a:cubicBezTo>
                <a:cubicBezTo>
                  <a:pt x="4614174" y="3131705"/>
                  <a:pt x="4633161" y="3110966"/>
                  <a:pt x="4644260" y="3085261"/>
                </a:cubicBezTo>
                <a:cubicBezTo>
                  <a:pt x="4655360" y="3059556"/>
                  <a:pt x="4660910" y="3042907"/>
                  <a:pt x="4660910" y="3035312"/>
                </a:cubicBezTo>
                <a:cubicBezTo>
                  <a:pt x="4660910" y="3027717"/>
                  <a:pt x="4657405" y="3023920"/>
                  <a:pt x="4650395" y="3023920"/>
                </a:cubicBezTo>
                <a:close/>
                <a:moveTo>
                  <a:pt x="250622" y="3018662"/>
                </a:moveTo>
                <a:cubicBezTo>
                  <a:pt x="194538" y="3077082"/>
                  <a:pt x="166497" y="3137839"/>
                  <a:pt x="166497" y="3200933"/>
                </a:cubicBezTo>
                <a:cubicBezTo>
                  <a:pt x="166497" y="3225469"/>
                  <a:pt x="168834" y="3246500"/>
                  <a:pt x="173507" y="3264026"/>
                </a:cubicBezTo>
                <a:cubicBezTo>
                  <a:pt x="178181" y="3281552"/>
                  <a:pt x="183731" y="3290315"/>
                  <a:pt x="190157" y="3290315"/>
                </a:cubicBezTo>
                <a:cubicBezTo>
                  <a:pt x="196583" y="3290315"/>
                  <a:pt x="201549" y="3287686"/>
                  <a:pt x="205054" y="3282429"/>
                </a:cubicBezTo>
                <a:cubicBezTo>
                  <a:pt x="208559" y="3277171"/>
                  <a:pt x="219367" y="3250590"/>
                  <a:pt x="237477" y="3202685"/>
                </a:cubicBezTo>
                <a:cubicBezTo>
                  <a:pt x="255587" y="3154781"/>
                  <a:pt x="273990" y="3100450"/>
                  <a:pt x="292684" y="3039693"/>
                </a:cubicBezTo>
                <a:cubicBezTo>
                  <a:pt x="272821" y="3033851"/>
                  <a:pt x="258801" y="3026841"/>
                  <a:pt x="250622" y="3018662"/>
                </a:cubicBezTo>
                <a:close/>
                <a:moveTo>
                  <a:pt x="5953826" y="2811856"/>
                </a:moveTo>
                <a:cubicBezTo>
                  <a:pt x="5939221" y="2811856"/>
                  <a:pt x="5909427" y="2824124"/>
                  <a:pt x="5864444" y="2848660"/>
                </a:cubicBezTo>
                <a:cubicBezTo>
                  <a:pt x="5819460" y="2873197"/>
                  <a:pt x="5799890" y="2902406"/>
                  <a:pt x="5805732" y="2936290"/>
                </a:cubicBezTo>
                <a:cubicBezTo>
                  <a:pt x="5838447" y="2946806"/>
                  <a:pt x="5866196" y="2952064"/>
                  <a:pt x="5888980" y="2952064"/>
                </a:cubicBezTo>
                <a:cubicBezTo>
                  <a:pt x="5911764" y="2952064"/>
                  <a:pt x="5931919" y="2938335"/>
                  <a:pt x="5949445" y="2910877"/>
                </a:cubicBezTo>
                <a:cubicBezTo>
                  <a:pt x="5966971" y="2883420"/>
                  <a:pt x="5975734" y="2860052"/>
                  <a:pt x="5975734" y="2840773"/>
                </a:cubicBezTo>
                <a:cubicBezTo>
                  <a:pt x="5975734" y="2821495"/>
                  <a:pt x="5968431" y="2811856"/>
                  <a:pt x="5953826" y="2811856"/>
                </a:cubicBezTo>
                <a:close/>
                <a:moveTo>
                  <a:pt x="4322658" y="2787319"/>
                </a:moveTo>
                <a:cubicBezTo>
                  <a:pt x="4284101" y="2830550"/>
                  <a:pt x="4264823" y="2862097"/>
                  <a:pt x="4264823" y="2881959"/>
                </a:cubicBezTo>
                <a:cubicBezTo>
                  <a:pt x="4264823" y="2901822"/>
                  <a:pt x="4270957" y="2911754"/>
                  <a:pt x="4283225" y="2911754"/>
                </a:cubicBezTo>
                <a:cubicBezTo>
                  <a:pt x="4295493" y="2911754"/>
                  <a:pt x="4320029" y="2899485"/>
                  <a:pt x="4356834" y="2874949"/>
                </a:cubicBezTo>
                <a:cubicBezTo>
                  <a:pt x="4393639" y="2850413"/>
                  <a:pt x="4425478" y="2822371"/>
                  <a:pt x="4452351" y="2790824"/>
                </a:cubicBezTo>
                <a:cubicBezTo>
                  <a:pt x="4389257" y="2790824"/>
                  <a:pt x="4346026" y="2789656"/>
                  <a:pt x="4322658" y="2787319"/>
                </a:cubicBezTo>
                <a:close/>
                <a:moveTo>
                  <a:pt x="7909226" y="2752267"/>
                </a:moveTo>
                <a:cubicBezTo>
                  <a:pt x="7826269" y="2752267"/>
                  <a:pt x="7735718" y="2792577"/>
                  <a:pt x="7637573" y="2873197"/>
                </a:cubicBezTo>
                <a:cubicBezTo>
                  <a:pt x="7570974" y="2929280"/>
                  <a:pt x="7508464" y="2971926"/>
                  <a:pt x="7450044" y="3001136"/>
                </a:cubicBezTo>
                <a:cubicBezTo>
                  <a:pt x="7448876" y="3011652"/>
                  <a:pt x="7448292" y="3022167"/>
                  <a:pt x="7448292" y="3032683"/>
                </a:cubicBezTo>
                <a:cubicBezTo>
                  <a:pt x="7448292" y="3067735"/>
                  <a:pt x="7460268" y="3098113"/>
                  <a:pt x="7484220" y="3123818"/>
                </a:cubicBezTo>
                <a:cubicBezTo>
                  <a:pt x="7508172" y="3149523"/>
                  <a:pt x="7562211" y="3180194"/>
                  <a:pt x="7646336" y="3215830"/>
                </a:cubicBezTo>
                <a:cubicBezTo>
                  <a:pt x="7730460" y="3251466"/>
                  <a:pt x="7798812" y="3269284"/>
                  <a:pt x="7851390" y="3269284"/>
                </a:cubicBezTo>
                <a:cubicBezTo>
                  <a:pt x="7878263" y="3269284"/>
                  <a:pt x="7899002" y="3260813"/>
                  <a:pt x="7913607" y="3243871"/>
                </a:cubicBezTo>
                <a:cubicBezTo>
                  <a:pt x="7928212" y="3226929"/>
                  <a:pt x="7941941" y="3192170"/>
                  <a:pt x="7954793" y="3139592"/>
                </a:cubicBezTo>
                <a:cubicBezTo>
                  <a:pt x="7967646" y="3087014"/>
                  <a:pt x="7974072" y="3024796"/>
                  <a:pt x="7974072" y="2952940"/>
                </a:cubicBezTo>
                <a:cubicBezTo>
                  <a:pt x="7974072" y="2881083"/>
                  <a:pt x="7966477" y="2815361"/>
                  <a:pt x="7951288" y="2755772"/>
                </a:cubicBezTo>
                <a:cubicBezTo>
                  <a:pt x="7937267" y="2753435"/>
                  <a:pt x="7923246" y="2752267"/>
                  <a:pt x="7909226" y="2752267"/>
                </a:cubicBezTo>
                <a:close/>
                <a:moveTo>
                  <a:pt x="4336679" y="2606801"/>
                </a:moveTo>
                <a:cubicBezTo>
                  <a:pt x="4243207" y="2667558"/>
                  <a:pt x="4181282" y="2711373"/>
                  <a:pt x="4150904" y="2738246"/>
                </a:cubicBezTo>
                <a:cubicBezTo>
                  <a:pt x="4120525" y="2765119"/>
                  <a:pt x="4105336" y="2787903"/>
                  <a:pt x="4105336" y="2806598"/>
                </a:cubicBezTo>
                <a:cubicBezTo>
                  <a:pt x="4105336" y="2811271"/>
                  <a:pt x="4106797" y="2819742"/>
                  <a:pt x="4109717" y="2832010"/>
                </a:cubicBezTo>
                <a:cubicBezTo>
                  <a:pt x="4112639" y="2844279"/>
                  <a:pt x="4114099" y="2858007"/>
                  <a:pt x="4114099" y="2873197"/>
                </a:cubicBezTo>
                <a:cubicBezTo>
                  <a:pt x="4114099" y="2914090"/>
                  <a:pt x="4091899" y="2954400"/>
                  <a:pt x="4047500" y="2994126"/>
                </a:cubicBezTo>
                <a:cubicBezTo>
                  <a:pt x="4034648" y="3004641"/>
                  <a:pt x="4028222" y="3018078"/>
                  <a:pt x="4028222" y="3034436"/>
                </a:cubicBezTo>
                <a:cubicBezTo>
                  <a:pt x="4028222" y="3050793"/>
                  <a:pt x="4034064" y="3058972"/>
                  <a:pt x="4045748" y="3058972"/>
                </a:cubicBezTo>
                <a:cubicBezTo>
                  <a:pt x="4057432" y="3058972"/>
                  <a:pt x="4085181" y="3053130"/>
                  <a:pt x="4128996" y="3041446"/>
                </a:cubicBezTo>
                <a:cubicBezTo>
                  <a:pt x="4172811" y="3029762"/>
                  <a:pt x="4201437" y="3016034"/>
                  <a:pt x="4214873" y="3000260"/>
                </a:cubicBezTo>
                <a:cubicBezTo>
                  <a:pt x="4228310" y="2984487"/>
                  <a:pt x="4235613" y="2962579"/>
                  <a:pt x="4236781" y="2934538"/>
                </a:cubicBezTo>
                <a:cubicBezTo>
                  <a:pt x="4201729" y="2934538"/>
                  <a:pt x="4177777" y="2928111"/>
                  <a:pt x="4164924" y="2915259"/>
                </a:cubicBezTo>
                <a:cubicBezTo>
                  <a:pt x="4152072" y="2902406"/>
                  <a:pt x="4145646" y="2883420"/>
                  <a:pt x="4145646" y="2858299"/>
                </a:cubicBezTo>
                <a:cubicBezTo>
                  <a:pt x="4145646" y="2833179"/>
                  <a:pt x="4150611" y="2816237"/>
                  <a:pt x="4160543" y="2807474"/>
                </a:cubicBezTo>
                <a:cubicBezTo>
                  <a:pt x="4170474" y="2798711"/>
                  <a:pt x="4193550" y="2786150"/>
                  <a:pt x="4229771" y="2769793"/>
                </a:cubicBezTo>
                <a:cubicBezTo>
                  <a:pt x="4214581" y="2766288"/>
                  <a:pt x="4206987" y="2759862"/>
                  <a:pt x="4206987" y="2750515"/>
                </a:cubicBezTo>
                <a:cubicBezTo>
                  <a:pt x="4206987" y="2729483"/>
                  <a:pt x="4238534" y="2711373"/>
                  <a:pt x="4301627" y="2696184"/>
                </a:cubicBezTo>
                <a:cubicBezTo>
                  <a:pt x="4329669" y="2661132"/>
                  <a:pt x="4343690" y="2636011"/>
                  <a:pt x="4343690" y="2620822"/>
                </a:cubicBezTo>
                <a:cubicBezTo>
                  <a:pt x="4343690" y="2613812"/>
                  <a:pt x="4341353" y="2609138"/>
                  <a:pt x="4336679" y="2606801"/>
                </a:cubicBezTo>
                <a:close/>
                <a:moveTo>
                  <a:pt x="6392853" y="2605049"/>
                </a:moveTo>
                <a:cubicBezTo>
                  <a:pt x="6444262" y="2605049"/>
                  <a:pt x="6485448" y="2621698"/>
                  <a:pt x="6516411" y="2654998"/>
                </a:cubicBezTo>
                <a:cubicBezTo>
                  <a:pt x="6547374" y="2688297"/>
                  <a:pt x="6562855" y="2720720"/>
                  <a:pt x="6562855" y="2752267"/>
                </a:cubicBezTo>
                <a:cubicBezTo>
                  <a:pt x="6562855" y="2783814"/>
                  <a:pt x="6552047" y="2808642"/>
                  <a:pt x="6530432" y="2826753"/>
                </a:cubicBezTo>
                <a:cubicBezTo>
                  <a:pt x="6508816" y="2844863"/>
                  <a:pt x="6476393" y="2853918"/>
                  <a:pt x="6433162" y="2853918"/>
                </a:cubicBezTo>
                <a:cubicBezTo>
                  <a:pt x="6410963" y="2853918"/>
                  <a:pt x="6390516" y="2842526"/>
                  <a:pt x="6371821" y="2819742"/>
                </a:cubicBezTo>
                <a:cubicBezTo>
                  <a:pt x="6353127" y="2796959"/>
                  <a:pt x="6343780" y="2781769"/>
                  <a:pt x="6343780" y="2774175"/>
                </a:cubicBezTo>
                <a:cubicBezTo>
                  <a:pt x="6343780" y="2766580"/>
                  <a:pt x="6353127" y="2759862"/>
                  <a:pt x="6371821" y="2754020"/>
                </a:cubicBezTo>
                <a:cubicBezTo>
                  <a:pt x="6398695" y="2744672"/>
                  <a:pt x="6412131" y="2734157"/>
                  <a:pt x="6412131" y="2722473"/>
                </a:cubicBezTo>
                <a:cubicBezTo>
                  <a:pt x="6412131" y="2710789"/>
                  <a:pt x="6401616" y="2698813"/>
                  <a:pt x="6380584" y="2686545"/>
                </a:cubicBezTo>
                <a:cubicBezTo>
                  <a:pt x="6359553" y="2674276"/>
                  <a:pt x="6345824" y="2668142"/>
                  <a:pt x="6339398" y="2668142"/>
                </a:cubicBezTo>
                <a:cubicBezTo>
                  <a:pt x="6332972" y="2668142"/>
                  <a:pt x="6325378" y="2671939"/>
                  <a:pt x="6316614" y="2679534"/>
                </a:cubicBezTo>
                <a:cubicBezTo>
                  <a:pt x="6307851" y="2687129"/>
                  <a:pt x="6301717" y="2690926"/>
                  <a:pt x="6298212" y="2690926"/>
                </a:cubicBezTo>
                <a:cubicBezTo>
                  <a:pt x="6294707" y="2690926"/>
                  <a:pt x="6292954" y="2689174"/>
                  <a:pt x="6292954" y="2685668"/>
                </a:cubicBezTo>
                <a:cubicBezTo>
                  <a:pt x="6292954" y="2678658"/>
                  <a:pt x="6301425" y="2663468"/>
                  <a:pt x="6318367" y="2640101"/>
                </a:cubicBezTo>
                <a:cubicBezTo>
                  <a:pt x="6335309" y="2616733"/>
                  <a:pt x="6360137" y="2605049"/>
                  <a:pt x="6392853" y="2605049"/>
                </a:cubicBezTo>
                <a:close/>
                <a:moveTo>
                  <a:pt x="2539891" y="2547213"/>
                </a:moveTo>
                <a:cubicBezTo>
                  <a:pt x="2517691" y="2557728"/>
                  <a:pt x="2482055" y="2581096"/>
                  <a:pt x="2432982" y="2617317"/>
                </a:cubicBezTo>
                <a:cubicBezTo>
                  <a:pt x="2432982" y="2678074"/>
                  <a:pt x="2430645" y="2713126"/>
                  <a:pt x="2425972" y="2722473"/>
                </a:cubicBezTo>
                <a:cubicBezTo>
                  <a:pt x="2410783" y="2752851"/>
                  <a:pt x="2403188" y="2801340"/>
                  <a:pt x="2403188" y="2867939"/>
                </a:cubicBezTo>
                <a:cubicBezTo>
                  <a:pt x="2403188" y="2892475"/>
                  <a:pt x="2404356" y="2918180"/>
                  <a:pt x="2406693" y="2945053"/>
                </a:cubicBezTo>
                <a:cubicBezTo>
                  <a:pt x="2474461" y="2895980"/>
                  <a:pt x="2516523" y="2862681"/>
                  <a:pt x="2532881" y="2845155"/>
                </a:cubicBezTo>
                <a:close/>
                <a:moveTo>
                  <a:pt x="4632869" y="2508656"/>
                </a:moveTo>
                <a:cubicBezTo>
                  <a:pt x="4625858" y="2508656"/>
                  <a:pt x="4604535" y="2519171"/>
                  <a:pt x="4568899" y="2540202"/>
                </a:cubicBezTo>
                <a:cubicBezTo>
                  <a:pt x="4533262" y="2561234"/>
                  <a:pt x="4507558" y="2578175"/>
                  <a:pt x="4491784" y="2591028"/>
                </a:cubicBezTo>
                <a:cubicBezTo>
                  <a:pt x="4476011" y="2603880"/>
                  <a:pt x="4466372" y="2610307"/>
                  <a:pt x="4462866" y="2610307"/>
                </a:cubicBezTo>
                <a:cubicBezTo>
                  <a:pt x="4452351" y="2610307"/>
                  <a:pt x="4438914" y="2590444"/>
                  <a:pt x="4422557" y="2550718"/>
                </a:cubicBezTo>
                <a:cubicBezTo>
                  <a:pt x="4401525" y="2596286"/>
                  <a:pt x="4385168" y="2643022"/>
                  <a:pt x="4373484" y="2690926"/>
                </a:cubicBezTo>
                <a:cubicBezTo>
                  <a:pt x="4427230" y="2690926"/>
                  <a:pt x="4481561" y="2693263"/>
                  <a:pt x="4536476" y="2697936"/>
                </a:cubicBezTo>
                <a:cubicBezTo>
                  <a:pt x="4564517" y="2662884"/>
                  <a:pt x="4589346" y="2625496"/>
                  <a:pt x="4610961" y="2585770"/>
                </a:cubicBezTo>
                <a:cubicBezTo>
                  <a:pt x="4632576" y="2546044"/>
                  <a:pt x="4643384" y="2523261"/>
                  <a:pt x="4643384" y="2517419"/>
                </a:cubicBezTo>
                <a:cubicBezTo>
                  <a:pt x="4643384" y="2511577"/>
                  <a:pt x="4639879" y="2508656"/>
                  <a:pt x="4632869" y="2508656"/>
                </a:cubicBezTo>
                <a:close/>
                <a:moveTo>
                  <a:pt x="2730924" y="2498140"/>
                </a:moveTo>
                <a:cubicBezTo>
                  <a:pt x="2715735" y="2498140"/>
                  <a:pt x="2697625" y="2500477"/>
                  <a:pt x="2676594" y="2505150"/>
                </a:cubicBezTo>
                <a:cubicBezTo>
                  <a:pt x="2666078" y="2528518"/>
                  <a:pt x="2660236" y="2593365"/>
                  <a:pt x="2659068" y="2699689"/>
                </a:cubicBezTo>
                <a:cubicBezTo>
                  <a:pt x="2735014" y="2608554"/>
                  <a:pt x="2772987" y="2548381"/>
                  <a:pt x="2772987" y="2519171"/>
                </a:cubicBezTo>
                <a:cubicBezTo>
                  <a:pt x="2772987" y="2505150"/>
                  <a:pt x="2758966" y="2498140"/>
                  <a:pt x="2730924" y="2498140"/>
                </a:cubicBezTo>
                <a:close/>
                <a:moveTo>
                  <a:pt x="4313895" y="2382468"/>
                </a:moveTo>
                <a:cubicBezTo>
                  <a:pt x="4308053" y="2382468"/>
                  <a:pt x="4302796" y="2383637"/>
                  <a:pt x="4298122" y="2385974"/>
                </a:cubicBezTo>
                <a:cubicBezTo>
                  <a:pt x="4271249" y="2397658"/>
                  <a:pt x="4240286" y="2407005"/>
                  <a:pt x="4205234" y="2414015"/>
                </a:cubicBezTo>
                <a:cubicBezTo>
                  <a:pt x="4214581" y="2435047"/>
                  <a:pt x="4219255" y="2453741"/>
                  <a:pt x="4219255" y="2470099"/>
                </a:cubicBezTo>
                <a:cubicBezTo>
                  <a:pt x="4219255" y="2486456"/>
                  <a:pt x="4217502" y="2504566"/>
                  <a:pt x="4213997" y="2524429"/>
                </a:cubicBezTo>
                <a:cubicBezTo>
                  <a:pt x="4286438" y="2497556"/>
                  <a:pt x="4322658" y="2455493"/>
                  <a:pt x="4322658" y="2398242"/>
                </a:cubicBezTo>
                <a:cubicBezTo>
                  <a:pt x="4322658" y="2387726"/>
                  <a:pt x="4319737" y="2382468"/>
                  <a:pt x="4313895" y="2382468"/>
                </a:cubicBezTo>
                <a:close/>
                <a:moveTo>
                  <a:pt x="2489066" y="2336901"/>
                </a:moveTo>
                <a:cubicBezTo>
                  <a:pt x="2475045" y="2348585"/>
                  <a:pt x="2458687" y="2361437"/>
                  <a:pt x="2439993" y="2375458"/>
                </a:cubicBezTo>
                <a:cubicBezTo>
                  <a:pt x="2415456" y="2409341"/>
                  <a:pt x="2403188" y="2449651"/>
                  <a:pt x="2403188" y="2496388"/>
                </a:cubicBezTo>
                <a:cubicBezTo>
                  <a:pt x="2403188" y="2520924"/>
                  <a:pt x="2406693" y="2539618"/>
                  <a:pt x="2413704" y="2552471"/>
                </a:cubicBezTo>
                <a:cubicBezTo>
                  <a:pt x="2442914" y="2541955"/>
                  <a:pt x="2486728" y="2527350"/>
                  <a:pt x="2545149" y="2508656"/>
                </a:cubicBezTo>
                <a:cubicBezTo>
                  <a:pt x="2546317" y="2484119"/>
                  <a:pt x="2546901" y="2457830"/>
                  <a:pt x="2546901" y="2429789"/>
                </a:cubicBezTo>
                <a:cubicBezTo>
                  <a:pt x="2546901" y="2401747"/>
                  <a:pt x="2542228" y="2380424"/>
                  <a:pt x="2532881" y="2365819"/>
                </a:cubicBezTo>
                <a:cubicBezTo>
                  <a:pt x="2523533" y="2351214"/>
                  <a:pt x="2508928" y="2341575"/>
                  <a:pt x="2489066" y="2336901"/>
                </a:cubicBezTo>
                <a:close/>
                <a:moveTo>
                  <a:pt x="4601322" y="2142362"/>
                </a:moveTo>
                <a:cubicBezTo>
                  <a:pt x="4623521" y="2142362"/>
                  <a:pt x="4650395" y="2159012"/>
                  <a:pt x="4681941" y="2192312"/>
                </a:cubicBezTo>
                <a:cubicBezTo>
                  <a:pt x="4713488" y="2225611"/>
                  <a:pt x="4729262" y="2255113"/>
                  <a:pt x="4729262" y="2280818"/>
                </a:cubicBezTo>
                <a:cubicBezTo>
                  <a:pt x="4729262" y="2290165"/>
                  <a:pt x="4725172" y="2297468"/>
                  <a:pt x="4716993" y="2302725"/>
                </a:cubicBezTo>
                <a:cubicBezTo>
                  <a:pt x="4708815" y="2307983"/>
                  <a:pt x="4699760" y="2317330"/>
                  <a:pt x="4689828" y="2330767"/>
                </a:cubicBezTo>
                <a:cubicBezTo>
                  <a:pt x="4679897" y="2344203"/>
                  <a:pt x="4662663" y="2370784"/>
                  <a:pt x="4638126" y="2410510"/>
                </a:cubicBezTo>
                <a:cubicBezTo>
                  <a:pt x="4667336" y="2410510"/>
                  <a:pt x="4692165" y="2416936"/>
                  <a:pt x="4712612" y="2429789"/>
                </a:cubicBezTo>
                <a:cubicBezTo>
                  <a:pt x="4733059" y="2442641"/>
                  <a:pt x="4743282" y="2458999"/>
                  <a:pt x="4743282" y="2478861"/>
                </a:cubicBezTo>
                <a:cubicBezTo>
                  <a:pt x="4743282" y="2512745"/>
                  <a:pt x="4737148" y="2542247"/>
                  <a:pt x="4724880" y="2567368"/>
                </a:cubicBezTo>
                <a:cubicBezTo>
                  <a:pt x="4712612" y="2592488"/>
                  <a:pt x="4679020" y="2639516"/>
                  <a:pt x="4624106" y="2708452"/>
                </a:cubicBezTo>
                <a:cubicBezTo>
                  <a:pt x="4711736" y="2716631"/>
                  <a:pt x="4780963" y="2725102"/>
                  <a:pt x="4831789" y="2733865"/>
                </a:cubicBezTo>
                <a:cubicBezTo>
                  <a:pt x="4882614" y="2742628"/>
                  <a:pt x="4918835" y="2761614"/>
                  <a:pt x="4940450" y="2790824"/>
                </a:cubicBezTo>
                <a:cubicBezTo>
                  <a:pt x="4962065" y="2820034"/>
                  <a:pt x="4972873" y="2838437"/>
                  <a:pt x="4972873" y="2846031"/>
                </a:cubicBezTo>
                <a:cubicBezTo>
                  <a:pt x="4972873" y="2853626"/>
                  <a:pt x="4964694" y="2858591"/>
                  <a:pt x="4948337" y="2860928"/>
                </a:cubicBezTo>
                <a:cubicBezTo>
                  <a:pt x="4931979" y="2863265"/>
                  <a:pt x="4904814" y="2864433"/>
                  <a:pt x="4866841" y="2864433"/>
                </a:cubicBezTo>
                <a:cubicBezTo>
                  <a:pt x="4828868" y="2864433"/>
                  <a:pt x="4795276" y="2863265"/>
                  <a:pt x="4766066" y="2860928"/>
                </a:cubicBezTo>
                <a:cubicBezTo>
                  <a:pt x="4736856" y="2858591"/>
                  <a:pt x="4722251" y="2855378"/>
                  <a:pt x="4722251" y="2851289"/>
                </a:cubicBezTo>
                <a:cubicBezTo>
                  <a:pt x="4722251" y="2847200"/>
                  <a:pt x="4729554" y="2842234"/>
                  <a:pt x="4744159" y="2836392"/>
                </a:cubicBezTo>
                <a:cubicBezTo>
                  <a:pt x="4758764" y="2830550"/>
                  <a:pt x="4766066" y="2825876"/>
                  <a:pt x="4766066" y="2822371"/>
                </a:cubicBezTo>
                <a:cubicBezTo>
                  <a:pt x="4766066" y="2808350"/>
                  <a:pt x="4694210" y="2797835"/>
                  <a:pt x="4550496" y="2790824"/>
                </a:cubicBezTo>
                <a:cubicBezTo>
                  <a:pt x="4488571" y="2852749"/>
                  <a:pt x="4426062" y="2900654"/>
                  <a:pt x="4362968" y="2934538"/>
                </a:cubicBezTo>
                <a:cubicBezTo>
                  <a:pt x="4380494" y="2954400"/>
                  <a:pt x="4393931" y="2974263"/>
                  <a:pt x="4403278" y="2994126"/>
                </a:cubicBezTo>
                <a:lnTo>
                  <a:pt x="4662663" y="2890723"/>
                </a:lnTo>
                <a:cubicBezTo>
                  <a:pt x="4673178" y="2886049"/>
                  <a:pt x="4687783" y="2883712"/>
                  <a:pt x="4706478" y="2883712"/>
                </a:cubicBezTo>
                <a:cubicBezTo>
                  <a:pt x="4725172" y="2883712"/>
                  <a:pt x="4747664" y="2891307"/>
                  <a:pt x="4773953" y="2906496"/>
                </a:cubicBezTo>
                <a:cubicBezTo>
                  <a:pt x="4800242" y="2921685"/>
                  <a:pt x="4817768" y="2935414"/>
                  <a:pt x="4826531" y="2947682"/>
                </a:cubicBezTo>
                <a:cubicBezTo>
                  <a:pt x="4835294" y="2959950"/>
                  <a:pt x="4839675" y="2975431"/>
                  <a:pt x="4839675" y="2994126"/>
                </a:cubicBezTo>
                <a:cubicBezTo>
                  <a:pt x="4839675" y="3022167"/>
                  <a:pt x="4831789" y="3039693"/>
                  <a:pt x="4816015" y="3046704"/>
                </a:cubicBezTo>
                <a:cubicBezTo>
                  <a:pt x="4800242" y="3053714"/>
                  <a:pt x="4786221" y="3064814"/>
                  <a:pt x="4773953" y="3080003"/>
                </a:cubicBezTo>
                <a:cubicBezTo>
                  <a:pt x="4761685" y="3095192"/>
                  <a:pt x="4744451" y="3123818"/>
                  <a:pt x="4722251" y="3165881"/>
                </a:cubicBezTo>
                <a:cubicBezTo>
                  <a:pt x="4750293" y="3186912"/>
                  <a:pt x="4767819" y="3201809"/>
                  <a:pt x="4774829" y="3210572"/>
                </a:cubicBezTo>
                <a:cubicBezTo>
                  <a:pt x="4781840" y="3219335"/>
                  <a:pt x="4785345" y="3230143"/>
                  <a:pt x="4785345" y="3242995"/>
                </a:cubicBezTo>
                <a:cubicBezTo>
                  <a:pt x="4785345" y="3266363"/>
                  <a:pt x="4779503" y="3278047"/>
                  <a:pt x="4767819" y="3278047"/>
                </a:cubicBezTo>
                <a:cubicBezTo>
                  <a:pt x="4756135" y="3278047"/>
                  <a:pt x="4742406" y="3273665"/>
                  <a:pt x="4726633" y="3264903"/>
                </a:cubicBezTo>
                <a:cubicBezTo>
                  <a:pt x="4710859" y="3256140"/>
                  <a:pt x="4685447" y="3251758"/>
                  <a:pt x="4650395" y="3251758"/>
                </a:cubicBezTo>
                <a:cubicBezTo>
                  <a:pt x="4615343" y="3251758"/>
                  <a:pt x="4551081" y="3261105"/>
                  <a:pt x="4457609" y="3279800"/>
                </a:cubicBezTo>
                <a:cubicBezTo>
                  <a:pt x="4458777" y="3313683"/>
                  <a:pt x="4454688" y="3330625"/>
                  <a:pt x="4445340" y="3330625"/>
                </a:cubicBezTo>
                <a:cubicBezTo>
                  <a:pt x="4432488" y="3330625"/>
                  <a:pt x="4407660" y="3302583"/>
                  <a:pt x="4370855" y="3246500"/>
                </a:cubicBezTo>
                <a:cubicBezTo>
                  <a:pt x="4334050" y="3190417"/>
                  <a:pt x="4307469" y="3089350"/>
                  <a:pt x="4291112" y="2943300"/>
                </a:cubicBezTo>
                <a:cubicBezTo>
                  <a:pt x="4293448" y="2990037"/>
                  <a:pt x="4288775" y="3024504"/>
                  <a:pt x="4277091" y="3046704"/>
                </a:cubicBezTo>
                <a:cubicBezTo>
                  <a:pt x="4265407" y="3068904"/>
                  <a:pt x="4244083" y="3089058"/>
                  <a:pt x="4213121" y="3107169"/>
                </a:cubicBezTo>
                <a:cubicBezTo>
                  <a:pt x="4182158" y="3125279"/>
                  <a:pt x="4163464" y="3140760"/>
                  <a:pt x="4157038" y="3153613"/>
                </a:cubicBezTo>
                <a:cubicBezTo>
                  <a:pt x="4150611" y="3166465"/>
                  <a:pt x="4137759" y="3172891"/>
                  <a:pt x="4118481" y="3172891"/>
                </a:cubicBezTo>
                <a:cubicBezTo>
                  <a:pt x="4099202" y="3172891"/>
                  <a:pt x="4074373" y="3159454"/>
                  <a:pt x="4043995" y="3132581"/>
                </a:cubicBezTo>
                <a:cubicBezTo>
                  <a:pt x="4013617" y="3105708"/>
                  <a:pt x="3985575" y="3066566"/>
                  <a:pt x="3959870" y="3015157"/>
                </a:cubicBezTo>
                <a:cubicBezTo>
                  <a:pt x="3851209" y="3102787"/>
                  <a:pt x="3786655" y="3156826"/>
                  <a:pt x="3766208" y="3177273"/>
                </a:cubicBezTo>
                <a:cubicBezTo>
                  <a:pt x="3745761" y="3197720"/>
                  <a:pt x="3727943" y="3207943"/>
                  <a:pt x="3712754" y="3207943"/>
                </a:cubicBezTo>
                <a:cubicBezTo>
                  <a:pt x="3697565" y="3207943"/>
                  <a:pt x="3679747" y="3190709"/>
                  <a:pt x="3659300" y="3156242"/>
                </a:cubicBezTo>
                <a:cubicBezTo>
                  <a:pt x="3638852" y="3121774"/>
                  <a:pt x="3628629" y="3091979"/>
                  <a:pt x="3628629" y="3066859"/>
                </a:cubicBezTo>
                <a:cubicBezTo>
                  <a:pt x="3628629" y="3041738"/>
                  <a:pt x="3633302" y="3020999"/>
                  <a:pt x="3642650" y="3004641"/>
                </a:cubicBezTo>
                <a:cubicBezTo>
                  <a:pt x="3651997" y="2988284"/>
                  <a:pt x="3663097" y="2977768"/>
                  <a:pt x="3675949" y="2973095"/>
                </a:cubicBezTo>
                <a:cubicBezTo>
                  <a:pt x="3701654" y="2963747"/>
                  <a:pt x="3726775" y="2938627"/>
                  <a:pt x="3751311" y="2897733"/>
                </a:cubicBezTo>
                <a:cubicBezTo>
                  <a:pt x="3733785" y="2872028"/>
                  <a:pt x="3718304" y="2854210"/>
                  <a:pt x="3704867" y="2844279"/>
                </a:cubicBezTo>
                <a:cubicBezTo>
                  <a:pt x="3691431" y="2834347"/>
                  <a:pt x="3684713" y="2827629"/>
                  <a:pt x="3684713" y="2824124"/>
                </a:cubicBezTo>
                <a:cubicBezTo>
                  <a:pt x="3684713" y="2820618"/>
                  <a:pt x="3686757" y="2818866"/>
                  <a:pt x="3690846" y="2818866"/>
                </a:cubicBezTo>
                <a:cubicBezTo>
                  <a:pt x="3694936" y="2818866"/>
                  <a:pt x="3705451" y="2821787"/>
                  <a:pt x="3722393" y="2827629"/>
                </a:cubicBezTo>
                <a:cubicBezTo>
                  <a:pt x="3739335" y="2833471"/>
                  <a:pt x="3758906" y="2836392"/>
                  <a:pt x="3781105" y="2836392"/>
                </a:cubicBezTo>
                <a:cubicBezTo>
                  <a:pt x="3803305" y="2836392"/>
                  <a:pt x="3813820" y="2827045"/>
                  <a:pt x="3812652" y="2808350"/>
                </a:cubicBezTo>
                <a:cubicBezTo>
                  <a:pt x="3735538" y="2802508"/>
                  <a:pt x="3681207" y="2790240"/>
                  <a:pt x="3649660" y="2771546"/>
                </a:cubicBezTo>
                <a:cubicBezTo>
                  <a:pt x="3618114" y="2752851"/>
                  <a:pt x="3602340" y="2732404"/>
                  <a:pt x="3602340" y="2710205"/>
                </a:cubicBezTo>
                <a:cubicBezTo>
                  <a:pt x="3602340" y="2697352"/>
                  <a:pt x="3633302" y="2675445"/>
                  <a:pt x="3695228" y="2644482"/>
                </a:cubicBezTo>
                <a:cubicBezTo>
                  <a:pt x="3757153" y="2613519"/>
                  <a:pt x="3812652" y="2595701"/>
                  <a:pt x="3861725" y="2591028"/>
                </a:cubicBezTo>
                <a:cubicBezTo>
                  <a:pt x="3868735" y="2560649"/>
                  <a:pt x="3873409" y="2528518"/>
                  <a:pt x="3875746" y="2494635"/>
                </a:cubicBezTo>
                <a:cubicBezTo>
                  <a:pt x="3813820" y="2489961"/>
                  <a:pt x="3767961" y="2467470"/>
                  <a:pt x="3738166" y="2427160"/>
                </a:cubicBezTo>
                <a:cubicBezTo>
                  <a:pt x="3708372" y="2386850"/>
                  <a:pt x="3693475" y="2360269"/>
                  <a:pt x="3693475" y="2347416"/>
                </a:cubicBezTo>
                <a:cubicBezTo>
                  <a:pt x="3693475" y="2341575"/>
                  <a:pt x="3698733" y="2339822"/>
                  <a:pt x="3709249" y="2342159"/>
                </a:cubicBezTo>
                <a:cubicBezTo>
                  <a:pt x="3740796" y="2351506"/>
                  <a:pt x="3764455" y="2356180"/>
                  <a:pt x="3780229" y="2356180"/>
                </a:cubicBezTo>
                <a:cubicBezTo>
                  <a:pt x="3796002" y="2356180"/>
                  <a:pt x="3810023" y="2350922"/>
                  <a:pt x="3822291" y="2340406"/>
                </a:cubicBezTo>
                <a:cubicBezTo>
                  <a:pt x="3834560" y="2329891"/>
                  <a:pt x="3848288" y="2312072"/>
                  <a:pt x="3863478" y="2286952"/>
                </a:cubicBezTo>
                <a:cubicBezTo>
                  <a:pt x="3878666" y="2261831"/>
                  <a:pt x="3902327" y="2249271"/>
                  <a:pt x="3934458" y="2249271"/>
                </a:cubicBezTo>
                <a:cubicBezTo>
                  <a:pt x="3966589" y="2249271"/>
                  <a:pt x="3994922" y="2263000"/>
                  <a:pt x="4019459" y="2290457"/>
                </a:cubicBezTo>
                <a:cubicBezTo>
                  <a:pt x="4043995" y="2317915"/>
                  <a:pt x="4056263" y="2344788"/>
                  <a:pt x="4056263" y="2371077"/>
                </a:cubicBezTo>
                <a:cubicBezTo>
                  <a:pt x="4056263" y="2397365"/>
                  <a:pt x="4031143" y="2463672"/>
                  <a:pt x="3980901" y="2569997"/>
                </a:cubicBezTo>
                <a:cubicBezTo>
                  <a:pt x="3973891" y="2582849"/>
                  <a:pt x="3970386" y="2597454"/>
                  <a:pt x="3970386" y="2613812"/>
                </a:cubicBezTo>
                <a:cubicBezTo>
                  <a:pt x="3970386" y="2630169"/>
                  <a:pt x="3973891" y="2647111"/>
                  <a:pt x="3980901" y="2664637"/>
                </a:cubicBezTo>
                <a:cubicBezTo>
                  <a:pt x="3987912" y="2682163"/>
                  <a:pt x="3991417" y="2694431"/>
                  <a:pt x="3991417" y="2701442"/>
                </a:cubicBezTo>
                <a:cubicBezTo>
                  <a:pt x="3991417" y="2708452"/>
                  <a:pt x="3987036" y="2723057"/>
                  <a:pt x="3978272" y="2745257"/>
                </a:cubicBezTo>
                <a:cubicBezTo>
                  <a:pt x="3969509" y="2767456"/>
                  <a:pt x="3961039" y="2797835"/>
                  <a:pt x="3952860" y="2836392"/>
                </a:cubicBezTo>
                <a:cubicBezTo>
                  <a:pt x="3944681" y="2874949"/>
                  <a:pt x="3941176" y="2905912"/>
                  <a:pt x="3942344" y="2929280"/>
                </a:cubicBezTo>
                <a:cubicBezTo>
                  <a:pt x="3948186" y="2926943"/>
                  <a:pt x="3959578" y="2922561"/>
                  <a:pt x="3976520" y="2916135"/>
                </a:cubicBezTo>
                <a:cubicBezTo>
                  <a:pt x="3993462" y="2909709"/>
                  <a:pt x="4004269" y="2902991"/>
                  <a:pt x="4008943" y="2895980"/>
                </a:cubicBezTo>
                <a:cubicBezTo>
                  <a:pt x="4018290" y="2839897"/>
                  <a:pt x="4027637" y="2801924"/>
                  <a:pt x="4036985" y="2782061"/>
                </a:cubicBezTo>
                <a:cubicBezTo>
                  <a:pt x="4046332" y="2762198"/>
                  <a:pt x="4065902" y="2740875"/>
                  <a:pt x="4095697" y="2718092"/>
                </a:cubicBezTo>
                <a:cubicBezTo>
                  <a:pt x="4125491" y="2695307"/>
                  <a:pt x="4140388" y="2678074"/>
                  <a:pt x="4140388" y="2666390"/>
                </a:cubicBezTo>
                <a:cubicBezTo>
                  <a:pt x="4140388" y="2654706"/>
                  <a:pt x="4135714" y="2644190"/>
                  <a:pt x="4126367" y="2634843"/>
                </a:cubicBezTo>
                <a:cubicBezTo>
                  <a:pt x="4101831" y="2610307"/>
                  <a:pt x="4089563" y="2587523"/>
                  <a:pt x="4089563" y="2566491"/>
                </a:cubicBezTo>
                <a:cubicBezTo>
                  <a:pt x="4089563" y="2545460"/>
                  <a:pt x="4092192" y="2527350"/>
                  <a:pt x="4097449" y="2512161"/>
                </a:cubicBezTo>
                <a:cubicBezTo>
                  <a:pt x="4102707" y="2496972"/>
                  <a:pt x="4105336" y="2481198"/>
                  <a:pt x="4105336" y="2464841"/>
                </a:cubicBezTo>
                <a:cubicBezTo>
                  <a:pt x="4105336" y="2429789"/>
                  <a:pt x="4097157" y="2404668"/>
                  <a:pt x="4080800" y="2389479"/>
                </a:cubicBezTo>
                <a:cubicBezTo>
                  <a:pt x="4070284" y="2380132"/>
                  <a:pt x="4065026" y="2372537"/>
                  <a:pt x="4065026" y="2366695"/>
                </a:cubicBezTo>
                <a:cubicBezTo>
                  <a:pt x="4065026" y="2360853"/>
                  <a:pt x="4070576" y="2357932"/>
                  <a:pt x="4081676" y="2357932"/>
                </a:cubicBezTo>
                <a:cubicBezTo>
                  <a:pt x="4092776" y="2357932"/>
                  <a:pt x="4110594" y="2362021"/>
                  <a:pt x="4135130" y="2370200"/>
                </a:cubicBezTo>
                <a:cubicBezTo>
                  <a:pt x="4219255" y="2301265"/>
                  <a:pt x="4284685" y="2266797"/>
                  <a:pt x="4331421" y="2266797"/>
                </a:cubicBezTo>
                <a:cubicBezTo>
                  <a:pt x="4354789" y="2266797"/>
                  <a:pt x="4376113" y="2276144"/>
                  <a:pt x="4395391" y="2294839"/>
                </a:cubicBezTo>
                <a:cubicBezTo>
                  <a:pt x="4414670" y="2313533"/>
                  <a:pt x="4424309" y="2333103"/>
                  <a:pt x="4424309" y="2353551"/>
                </a:cubicBezTo>
                <a:cubicBezTo>
                  <a:pt x="4424309" y="2373997"/>
                  <a:pt x="4419636" y="2392400"/>
                  <a:pt x="4410288" y="2408758"/>
                </a:cubicBezTo>
                <a:cubicBezTo>
                  <a:pt x="4372900" y="2474188"/>
                  <a:pt x="4354205" y="2514498"/>
                  <a:pt x="4354205" y="2529687"/>
                </a:cubicBezTo>
                <a:cubicBezTo>
                  <a:pt x="4354205" y="2544876"/>
                  <a:pt x="4362968" y="2551887"/>
                  <a:pt x="4380494" y="2550718"/>
                </a:cubicBezTo>
                <a:cubicBezTo>
                  <a:pt x="4393347" y="2516834"/>
                  <a:pt x="4402694" y="2499893"/>
                  <a:pt x="4408536" y="2499893"/>
                </a:cubicBezTo>
                <a:cubicBezTo>
                  <a:pt x="4414378" y="2499893"/>
                  <a:pt x="4417883" y="2508072"/>
                  <a:pt x="4419051" y="2524429"/>
                </a:cubicBezTo>
                <a:cubicBezTo>
                  <a:pt x="4469293" y="2488208"/>
                  <a:pt x="4515152" y="2439136"/>
                  <a:pt x="4556631" y="2377211"/>
                </a:cubicBezTo>
                <a:cubicBezTo>
                  <a:pt x="4598109" y="2315286"/>
                  <a:pt x="4618848" y="2269134"/>
                  <a:pt x="4618848" y="2238755"/>
                </a:cubicBezTo>
                <a:cubicBezTo>
                  <a:pt x="4618848" y="2231745"/>
                  <a:pt x="4616219" y="2222106"/>
                  <a:pt x="4610961" y="2209838"/>
                </a:cubicBezTo>
                <a:cubicBezTo>
                  <a:pt x="4605703" y="2197569"/>
                  <a:pt x="4596648" y="2191435"/>
                  <a:pt x="4583796" y="2191435"/>
                </a:cubicBezTo>
                <a:cubicBezTo>
                  <a:pt x="4570943" y="2191435"/>
                  <a:pt x="4561596" y="2195524"/>
                  <a:pt x="4555754" y="2203704"/>
                </a:cubicBezTo>
                <a:cubicBezTo>
                  <a:pt x="4549912" y="2211882"/>
                  <a:pt x="4543486" y="2225903"/>
                  <a:pt x="4536476" y="2245766"/>
                </a:cubicBezTo>
                <a:cubicBezTo>
                  <a:pt x="4529465" y="2265628"/>
                  <a:pt x="4523039" y="2275560"/>
                  <a:pt x="4517197" y="2275560"/>
                </a:cubicBezTo>
                <a:cubicBezTo>
                  <a:pt x="4511355" y="2275560"/>
                  <a:pt x="4508434" y="2261247"/>
                  <a:pt x="4508434" y="2232621"/>
                </a:cubicBezTo>
                <a:cubicBezTo>
                  <a:pt x="4508434" y="2203996"/>
                  <a:pt x="4518365" y="2181796"/>
                  <a:pt x="4538228" y="2166023"/>
                </a:cubicBezTo>
                <a:cubicBezTo>
                  <a:pt x="4558091" y="2150249"/>
                  <a:pt x="4579122" y="2142362"/>
                  <a:pt x="4601322" y="2142362"/>
                </a:cubicBezTo>
                <a:close/>
                <a:moveTo>
                  <a:pt x="5992383" y="2107311"/>
                </a:moveTo>
                <a:cubicBezTo>
                  <a:pt x="6010494" y="2107311"/>
                  <a:pt x="6039704" y="2114029"/>
                  <a:pt x="6080013" y="2127466"/>
                </a:cubicBezTo>
                <a:cubicBezTo>
                  <a:pt x="6120323" y="2140902"/>
                  <a:pt x="6153331" y="2160473"/>
                  <a:pt x="6179035" y="2186178"/>
                </a:cubicBezTo>
                <a:cubicBezTo>
                  <a:pt x="6204740" y="2211882"/>
                  <a:pt x="6217593" y="2238463"/>
                  <a:pt x="6217593" y="2265921"/>
                </a:cubicBezTo>
                <a:cubicBezTo>
                  <a:pt x="6217593" y="2293378"/>
                  <a:pt x="6209998" y="2318207"/>
                  <a:pt x="6194809" y="2340406"/>
                </a:cubicBezTo>
                <a:cubicBezTo>
                  <a:pt x="6155083" y="2399994"/>
                  <a:pt x="6131131" y="2489961"/>
                  <a:pt x="6122952" y="2610307"/>
                </a:cubicBezTo>
                <a:cubicBezTo>
                  <a:pt x="6200067" y="2630169"/>
                  <a:pt x="6238624" y="2665805"/>
                  <a:pt x="6238624" y="2717215"/>
                </a:cubicBezTo>
                <a:cubicBezTo>
                  <a:pt x="6238624" y="2740583"/>
                  <a:pt x="6231905" y="2762198"/>
                  <a:pt x="6218469" y="2782061"/>
                </a:cubicBezTo>
                <a:cubicBezTo>
                  <a:pt x="6205032" y="2801924"/>
                  <a:pt x="6163262" y="2874949"/>
                  <a:pt x="6093158" y="3001136"/>
                </a:cubicBezTo>
                <a:cubicBezTo>
                  <a:pt x="6091990" y="3037357"/>
                  <a:pt x="6088484" y="3069488"/>
                  <a:pt x="6082642" y="3097529"/>
                </a:cubicBezTo>
                <a:cubicBezTo>
                  <a:pt x="6118863" y="3099866"/>
                  <a:pt x="6153623" y="3098406"/>
                  <a:pt x="6186922" y="3093148"/>
                </a:cubicBezTo>
                <a:cubicBezTo>
                  <a:pt x="6220222" y="3087890"/>
                  <a:pt x="6247679" y="3082340"/>
                  <a:pt x="6269294" y="3076498"/>
                </a:cubicBezTo>
                <a:cubicBezTo>
                  <a:pt x="6290910" y="3070656"/>
                  <a:pt x="6304346" y="3063354"/>
                  <a:pt x="6309604" y="3054590"/>
                </a:cubicBezTo>
                <a:cubicBezTo>
                  <a:pt x="6314862" y="3045828"/>
                  <a:pt x="6317491" y="3028594"/>
                  <a:pt x="6317491" y="3002889"/>
                </a:cubicBezTo>
                <a:lnTo>
                  <a:pt x="6308728" y="2850413"/>
                </a:lnTo>
                <a:cubicBezTo>
                  <a:pt x="6308728" y="2835223"/>
                  <a:pt x="6310480" y="2827629"/>
                  <a:pt x="6313986" y="2827629"/>
                </a:cubicBezTo>
                <a:cubicBezTo>
                  <a:pt x="6322164" y="2827629"/>
                  <a:pt x="6342027" y="2877870"/>
                  <a:pt x="6373574" y="2978352"/>
                </a:cubicBezTo>
                <a:cubicBezTo>
                  <a:pt x="6405121" y="3078835"/>
                  <a:pt x="6420894" y="3141636"/>
                  <a:pt x="6420894" y="3166757"/>
                </a:cubicBezTo>
                <a:cubicBezTo>
                  <a:pt x="6420894" y="3191877"/>
                  <a:pt x="6412715" y="3209988"/>
                  <a:pt x="6396358" y="3221088"/>
                </a:cubicBezTo>
                <a:cubicBezTo>
                  <a:pt x="6380000" y="3232187"/>
                  <a:pt x="6359261" y="3237737"/>
                  <a:pt x="6334141" y="3237737"/>
                </a:cubicBezTo>
                <a:cubicBezTo>
                  <a:pt x="6309020" y="3237737"/>
                  <a:pt x="6288281" y="3236861"/>
                  <a:pt x="6271923" y="3235109"/>
                </a:cubicBezTo>
                <a:cubicBezTo>
                  <a:pt x="6255566" y="3233356"/>
                  <a:pt x="6229861" y="3232480"/>
                  <a:pt x="6194809" y="3232480"/>
                </a:cubicBezTo>
                <a:cubicBezTo>
                  <a:pt x="6159757" y="3232480"/>
                  <a:pt x="6113897" y="3237737"/>
                  <a:pt x="6057230" y="3248253"/>
                </a:cubicBezTo>
                <a:cubicBezTo>
                  <a:pt x="6000562" y="3258768"/>
                  <a:pt x="5953534" y="3272789"/>
                  <a:pt x="5916145" y="3290315"/>
                </a:cubicBezTo>
                <a:cubicBezTo>
                  <a:pt x="5878757" y="3307841"/>
                  <a:pt x="5843705" y="3316604"/>
                  <a:pt x="5810989" y="3316604"/>
                </a:cubicBezTo>
                <a:cubicBezTo>
                  <a:pt x="5778274" y="3316604"/>
                  <a:pt x="5751109" y="3304628"/>
                  <a:pt x="5729493" y="3280676"/>
                </a:cubicBezTo>
                <a:cubicBezTo>
                  <a:pt x="5707878" y="3256724"/>
                  <a:pt x="5697070" y="3223132"/>
                  <a:pt x="5697070" y="3179901"/>
                </a:cubicBezTo>
                <a:cubicBezTo>
                  <a:pt x="5697070" y="3136671"/>
                  <a:pt x="5707002" y="3104832"/>
                  <a:pt x="5726865" y="3084385"/>
                </a:cubicBezTo>
                <a:cubicBezTo>
                  <a:pt x="5746727" y="3063938"/>
                  <a:pt x="5784700" y="3046120"/>
                  <a:pt x="5840784" y="3030931"/>
                </a:cubicBezTo>
                <a:cubicBezTo>
                  <a:pt x="5813910" y="3014573"/>
                  <a:pt x="5788206" y="2995294"/>
                  <a:pt x="5763669" y="2973095"/>
                </a:cubicBezTo>
                <a:cubicBezTo>
                  <a:pt x="5693565" y="2960242"/>
                  <a:pt x="5658513" y="2924606"/>
                  <a:pt x="5658513" y="2866186"/>
                </a:cubicBezTo>
                <a:cubicBezTo>
                  <a:pt x="5658513" y="2815945"/>
                  <a:pt x="5681589" y="2766872"/>
                  <a:pt x="5727741" y="2718968"/>
                </a:cubicBezTo>
                <a:cubicBezTo>
                  <a:pt x="5773893" y="2671063"/>
                  <a:pt x="5858894" y="2631338"/>
                  <a:pt x="5982744" y="2599791"/>
                </a:cubicBezTo>
                <a:cubicBezTo>
                  <a:pt x="5981576" y="2572918"/>
                  <a:pt x="5980992" y="2526182"/>
                  <a:pt x="5980992" y="2459583"/>
                </a:cubicBezTo>
                <a:cubicBezTo>
                  <a:pt x="5963466" y="2464256"/>
                  <a:pt x="5945355" y="2466593"/>
                  <a:pt x="5926661" y="2466593"/>
                </a:cubicBezTo>
                <a:cubicBezTo>
                  <a:pt x="5869409" y="2466593"/>
                  <a:pt x="5814787" y="2441473"/>
                  <a:pt x="5762793" y="2391232"/>
                </a:cubicBezTo>
                <a:cubicBezTo>
                  <a:pt x="5710799" y="2340990"/>
                  <a:pt x="5684802" y="2308859"/>
                  <a:pt x="5684802" y="2294839"/>
                </a:cubicBezTo>
                <a:cubicBezTo>
                  <a:pt x="5684802" y="2285491"/>
                  <a:pt x="5697655" y="2280818"/>
                  <a:pt x="5723359" y="2280818"/>
                </a:cubicBezTo>
                <a:cubicBezTo>
                  <a:pt x="5749064" y="2280818"/>
                  <a:pt x="5786161" y="2265921"/>
                  <a:pt x="5834650" y="2236126"/>
                </a:cubicBezTo>
                <a:cubicBezTo>
                  <a:pt x="5883138" y="2206333"/>
                  <a:pt x="5917022" y="2177415"/>
                  <a:pt x="5936300" y="2149373"/>
                </a:cubicBezTo>
                <a:cubicBezTo>
                  <a:pt x="5955579" y="2121331"/>
                  <a:pt x="5974273" y="2107311"/>
                  <a:pt x="5992383" y="2107311"/>
                </a:cubicBezTo>
                <a:close/>
                <a:moveTo>
                  <a:pt x="2741440" y="2067001"/>
                </a:moveTo>
                <a:cubicBezTo>
                  <a:pt x="2771818" y="2067001"/>
                  <a:pt x="2801028" y="2076932"/>
                  <a:pt x="2829070" y="2096795"/>
                </a:cubicBezTo>
                <a:cubicBezTo>
                  <a:pt x="2857112" y="2116658"/>
                  <a:pt x="2871133" y="2142947"/>
                  <a:pt x="2871133" y="2175662"/>
                </a:cubicBezTo>
                <a:cubicBezTo>
                  <a:pt x="2871133" y="2192019"/>
                  <a:pt x="2867335" y="2207501"/>
                  <a:pt x="2859740" y="2222106"/>
                </a:cubicBezTo>
                <a:cubicBezTo>
                  <a:pt x="2852146" y="2236711"/>
                  <a:pt x="2834912" y="2244597"/>
                  <a:pt x="2808039" y="2245766"/>
                </a:cubicBezTo>
                <a:cubicBezTo>
                  <a:pt x="2741440" y="2248103"/>
                  <a:pt x="2685941" y="2255113"/>
                  <a:pt x="2641542" y="2266797"/>
                </a:cubicBezTo>
                <a:cubicBezTo>
                  <a:pt x="2641542" y="2286660"/>
                  <a:pt x="2649136" y="2302433"/>
                  <a:pt x="2664326" y="2314117"/>
                </a:cubicBezTo>
                <a:cubicBezTo>
                  <a:pt x="2686525" y="2330475"/>
                  <a:pt x="2697625" y="2360269"/>
                  <a:pt x="2697625" y="2403500"/>
                </a:cubicBezTo>
                <a:cubicBezTo>
                  <a:pt x="2697625" y="2423362"/>
                  <a:pt x="2694704" y="2444978"/>
                  <a:pt x="2688862" y="2468346"/>
                </a:cubicBezTo>
                <a:cubicBezTo>
                  <a:pt x="2722746" y="2458999"/>
                  <a:pt x="2754000" y="2454325"/>
                  <a:pt x="2782626" y="2454325"/>
                </a:cubicBezTo>
                <a:cubicBezTo>
                  <a:pt x="2811252" y="2454325"/>
                  <a:pt x="2844551" y="2468930"/>
                  <a:pt x="2882524" y="2498140"/>
                </a:cubicBezTo>
                <a:cubicBezTo>
                  <a:pt x="2920497" y="2527350"/>
                  <a:pt x="2939484" y="2559773"/>
                  <a:pt x="2939484" y="2595409"/>
                </a:cubicBezTo>
                <a:cubicBezTo>
                  <a:pt x="2939484" y="2631045"/>
                  <a:pt x="2923126" y="2658211"/>
                  <a:pt x="2890411" y="2676905"/>
                </a:cubicBezTo>
                <a:cubicBezTo>
                  <a:pt x="2860032" y="2694431"/>
                  <a:pt x="2831115" y="2716923"/>
                  <a:pt x="2803657" y="2744380"/>
                </a:cubicBezTo>
                <a:cubicBezTo>
                  <a:pt x="2776200" y="2771838"/>
                  <a:pt x="2729756" y="2810687"/>
                  <a:pt x="2664326" y="2860928"/>
                </a:cubicBezTo>
                <a:lnTo>
                  <a:pt x="2664326" y="2997631"/>
                </a:lnTo>
                <a:cubicBezTo>
                  <a:pt x="2820891" y="2997631"/>
                  <a:pt x="2912318" y="2995878"/>
                  <a:pt x="2938608" y="2992373"/>
                </a:cubicBezTo>
                <a:cubicBezTo>
                  <a:pt x="2964896" y="2988868"/>
                  <a:pt x="2986804" y="2987116"/>
                  <a:pt x="3004330" y="2987116"/>
                </a:cubicBezTo>
                <a:cubicBezTo>
                  <a:pt x="3067424" y="2987116"/>
                  <a:pt x="3119417" y="3005810"/>
                  <a:pt x="3160312" y="3043199"/>
                </a:cubicBezTo>
                <a:cubicBezTo>
                  <a:pt x="3201205" y="3080587"/>
                  <a:pt x="3221652" y="3117684"/>
                  <a:pt x="3221652" y="3154489"/>
                </a:cubicBezTo>
                <a:cubicBezTo>
                  <a:pt x="3221652" y="3191293"/>
                  <a:pt x="3195947" y="3209696"/>
                  <a:pt x="3144538" y="3209696"/>
                </a:cubicBezTo>
                <a:cubicBezTo>
                  <a:pt x="3093128" y="3209696"/>
                  <a:pt x="3041135" y="3199764"/>
                  <a:pt x="2988557" y="3179901"/>
                </a:cubicBezTo>
                <a:cubicBezTo>
                  <a:pt x="2957010" y="3168217"/>
                  <a:pt x="2916700" y="3158870"/>
                  <a:pt x="2867627" y="3151860"/>
                </a:cubicBezTo>
                <a:cubicBezTo>
                  <a:pt x="2818554" y="3144849"/>
                  <a:pt x="2769774" y="3141344"/>
                  <a:pt x="2721285" y="3141344"/>
                </a:cubicBezTo>
                <a:cubicBezTo>
                  <a:pt x="2672796" y="3141344"/>
                  <a:pt x="2640957" y="3144557"/>
                  <a:pt x="2625768" y="3150984"/>
                </a:cubicBezTo>
                <a:cubicBezTo>
                  <a:pt x="2610579" y="3157410"/>
                  <a:pt x="2597727" y="3160623"/>
                  <a:pt x="2587211" y="3160623"/>
                </a:cubicBezTo>
                <a:cubicBezTo>
                  <a:pt x="2576696" y="3160623"/>
                  <a:pt x="2565595" y="3158286"/>
                  <a:pt x="2553912" y="3153613"/>
                </a:cubicBezTo>
                <a:cubicBezTo>
                  <a:pt x="2542228" y="3148939"/>
                  <a:pt x="2525286" y="3146602"/>
                  <a:pt x="2503086" y="3146602"/>
                </a:cubicBezTo>
                <a:cubicBezTo>
                  <a:pt x="2480887" y="3146602"/>
                  <a:pt x="2435611" y="3154781"/>
                  <a:pt x="2367259" y="3171139"/>
                </a:cubicBezTo>
                <a:cubicBezTo>
                  <a:pt x="2298908" y="3187496"/>
                  <a:pt x="2211570" y="3216706"/>
                  <a:pt x="2105246" y="3258768"/>
                </a:cubicBezTo>
                <a:cubicBezTo>
                  <a:pt x="2036310" y="3286810"/>
                  <a:pt x="1983440" y="3300831"/>
                  <a:pt x="1946636" y="3300831"/>
                </a:cubicBezTo>
                <a:cubicBezTo>
                  <a:pt x="1909831" y="3300831"/>
                  <a:pt x="1877408" y="3285641"/>
                  <a:pt x="1849367" y="3255263"/>
                </a:cubicBezTo>
                <a:cubicBezTo>
                  <a:pt x="1821325" y="3224885"/>
                  <a:pt x="1807304" y="3201225"/>
                  <a:pt x="1807304" y="3184283"/>
                </a:cubicBezTo>
                <a:cubicBezTo>
                  <a:pt x="1807304" y="3167341"/>
                  <a:pt x="1811101" y="3154489"/>
                  <a:pt x="1818696" y="3145726"/>
                </a:cubicBezTo>
                <a:cubicBezTo>
                  <a:pt x="1826290" y="3136963"/>
                  <a:pt x="1836222" y="3130244"/>
                  <a:pt x="1848490" y="3125571"/>
                </a:cubicBezTo>
                <a:cubicBezTo>
                  <a:pt x="1860758" y="3120897"/>
                  <a:pt x="1872150" y="3118560"/>
                  <a:pt x="1882666" y="3118560"/>
                </a:cubicBezTo>
                <a:lnTo>
                  <a:pt x="1912460" y="3118560"/>
                </a:lnTo>
                <a:cubicBezTo>
                  <a:pt x="1927649" y="3118560"/>
                  <a:pt x="1945175" y="3114179"/>
                  <a:pt x="1965038" y="3105416"/>
                </a:cubicBezTo>
                <a:cubicBezTo>
                  <a:pt x="1984901" y="3096653"/>
                  <a:pt x="2038063" y="3087598"/>
                  <a:pt x="2124525" y="3078251"/>
                </a:cubicBezTo>
                <a:cubicBezTo>
                  <a:pt x="2173598" y="3072409"/>
                  <a:pt x="2230849" y="3050793"/>
                  <a:pt x="2296280" y="3013405"/>
                </a:cubicBezTo>
                <a:cubicBezTo>
                  <a:pt x="2288101" y="2954984"/>
                  <a:pt x="2284011" y="2869107"/>
                  <a:pt x="2284011" y="2755772"/>
                </a:cubicBezTo>
                <a:cubicBezTo>
                  <a:pt x="2236107" y="2827045"/>
                  <a:pt x="2193460" y="2873488"/>
                  <a:pt x="2156072" y="2895104"/>
                </a:cubicBezTo>
                <a:cubicBezTo>
                  <a:pt x="2118682" y="2916719"/>
                  <a:pt x="2089765" y="2927527"/>
                  <a:pt x="2069318" y="2927527"/>
                </a:cubicBezTo>
                <a:cubicBezTo>
                  <a:pt x="2048871" y="2927527"/>
                  <a:pt x="2032513" y="2912046"/>
                  <a:pt x="2020245" y="2881083"/>
                </a:cubicBezTo>
                <a:cubicBezTo>
                  <a:pt x="2007977" y="2850120"/>
                  <a:pt x="2001843" y="2811271"/>
                  <a:pt x="2001843" y="2764535"/>
                </a:cubicBezTo>
                <a:cubicBezTo>
                  <a:pt x="2001843" y="2717799"/>
                  <a:pt x="2012358" y="2680995"/>
                  <a:pt x="2033390" y="2654122"/>
                </a:cubicBezTo>
                <a:cubicBezTo>
                  <a:pt x="2054421" y="2627248"/>
                  <a:pt x="2073699" y="2613812"/>
                  <a:pt x="2091225" y="2613812"/>
                </a:cubicBezTo>
                <a:cubicBezTo>
                  <a:pt x="2100573" y="2613812"/>
                  <a:pt x="2108167" y="2620530"/>
                  <a:pt x="2114009" y="2633967"/>
                </a:cubicBezTo>
                <a:cubicBezTo>
                  <a:pt x="2119851" y="2647403"/>
                  <a:pt x="2128030" y="2654122"/>
                  <a:pt x="2138546" y="2654122"/>
                </a:cubicBezTo>
                <a:cubicBezTo>
                  <a:pt x="2149061" y="2654122"/>
                  <a:pt x="2159577" y="2651200"/>
                  <a:pt x="2170092" y="2645358"/>
                </a:cubicBezTo>
                <a:lnTo>
                  <a:pt x="2284011" y="2598038"/>
                </a:lnTo>
                <a:cubicBezTo>
                  <a:pt x="2288685" y="2566491"/>
                  <a:pt x="2293943" y="2539910"/>
                  <a:pt x="2299785" y="2518295"/>
                </a:cubicBezTo>
                <a:cubicBezTo>
                  <a:pt x="2305627" y="2496679"/>
                  <a:pt x="2318479" y="2468346"/>
                  <a:pt x="2338342" y="2433294"/>
                </a:cubicBezTo>
                <a:cubicBezTo>
                  <a:pt x="2340679" y="2428620"/>
                  <a:pt x="2341847" y="2419857"/>
                  <a:pt x="2341847" y="2407005"/>
                </a:cubicBezTo>
                <a:cubicBezTo>
                  <a:pt x="2292774" y="2405836"/>
                  <a:pt x="2247499" y="2393860"/>
                  <a:pt x="2206020" y="2371077"/>
                </a:cubicBezTo>
                <a:cubicBezTo>
                  <a:pt x="2164543" y="2348293"/>
                  <a:pt x="2132119" y="2321128"/>
                  <a:pt x="2108751" y="2289581"/>
                </a:cubicBezTo>
                <a:cubicBezTo>
                  <a:pt x="2085383" y="2258034"/>
                  <a:pt x="2073699" y="2238756"/>
                  <a:pt x="2073699" y="2231745"/>
                </a:cubicBezTo>
                <a:cubicBezTo>
                  <a:pt x="2073699" y="2224735"/>
                  <a:pt x="2081294" y="2221230"/>
                  <a:pt x="2096483" y="2221230"/>
                </a:cubicBezTo>
                <a:lnTo>
                  <a:pt x="2168340" y="2224735"/>
                </a:lnTo>
                <a:cubicBezTo>
                  <a:pt x="2230265" y="2224735"/>
                  <a:pt x="2300661" y="2208669"/>
                  <a:pt x="2379528" y="2176538"/>
                </a:cubicBezTo>
                <a:cubicBezTo>
                  <a:pt x="2458395" y="2144407"/>
                  <a:pt x="2529960" y="2121915"/>
                  <a:pt x="2594222" y="2109063"/>
                </a:cubicBezTo>
                <a:cubicBezTo>
                  <a:pt x="2616421" y="2104389"/>
                  <a:pt x="2641542" y="2094458"/>
                  <a:pt x="2669584" y="2079269"/>
                </a:cubicBezTo>
                <a:cubicBezTo>
                  <a:pt x="2687109" y="2071090"/>
                  <a:pt x="2711061" y="2067001"/>
                  <a:pt x="2741440" y="2067001"/>
                </a:cubicBezTo>
                <a:close/>
                <a:moveTo>
                  <a:pt x="8000361" y="1995144"/>
                </a:moveTo>
                <a:cubicBezTo>
                  <a:pt x="8040086" y="1995144"/>
                  <a:pt x="8082733" y="2014131"/>
                  <a:pt x="8128300" y="2052104"/>
                </a:cubicBezTo>
                <a:cubicBezTo>
                  <a:pt x="8173868" y="2090077"/>
                  <a:pt x="8196652" y="2127758"/>
                  <a:pt x="8196652" y="2165146"/>
                </a:cubicBezTo>
                <a:cubicBezTo>
                  <a:pt x="8196652" y="2181504"/>
                  <a:pt x="8191978" y="2198738"/>
                  <a:pt x="8182631" y="2216848"/>
                </a:cubicBezTo>
                <a:cubicBezTo>
                  <a:pt x="8173284" y="2234958"/>
                  <a:pt x="8140861" y="2267966"/>
                  <a:pt x="8085362" y="2315870"/>
                </a:cubicBezTo>
                <a:cubicBezTo>
                  <a:pt x="8029863" y="2363774"/>
                  <a:pt x="7978745" y="2404668"/>
                  <a:pt x="7932009" y="2438552"/>
                </a:cubicBezTo>
                <a:cubicBezTo>
                  <a:pt x="7979914" y="2463088"/>
                  <a:pt x="8014674" y="2484411"/>
                  <a:pt x="8036289" y="2502522"/>
                </a:cubicBezTo>
                <a:cubicBezTo>
                  <a:pt x="8057905" y="2520632"/>
                  <a:pt x="8071049" y="2543708"/>
                  <a:pt x="8075723" y="2571749"/>
                </a:cubicBezTo>
                <a:cubicBezTo>
                  <a:pt x="8132974" y="2564739"/>
                  <a:pt x="8187889" y="2583433"/>
                  <a:pt x="8240467" y="2627833"/>
                </a:cubicBezTo>
                <a:cubicBezTo>
                  <a:pt x="8293045" y="2672232"/>
                  <a:pt x="8319334" y="2711373"/>
                  <a:pt x="8319334" y="2745257"/>
                </a:cubicBezTo>
                <a:cubicBezTo>
                  <a:pt x="8319334" y="2758109"/>
                  <a:pt x="8314368" y="2772422"/>
                  <a:pt x="8304437" y="2788195"/>
                </a:cubicBezTo>
                <a:cubicBezTo>
                  <a:pt x="8294505" y="2803969"/>
                  <a:pt x="8266756" y="2811856"/>
                  <a:pt x="8221188" y="2811856"/>
                </a:cubicBezTo>
                <a:cubicBezTo>
                  <a:pt x="8175621" y="2811856"/>
                  <a:pt x="8137648" y="2803676"/>
                  <a:pt x="8107269" y="2787319"/>
                </a:cubicBezTo>
                <a:cubicBezTo>
                  <a:pt x="8108438" y="2825876"/>
                  <a:pt x="8109022" y="2862681"/>
                  <a:pt x="8109022" y="2897733"/>
                </a:cubicBezTo>
                <a:cubicBezTo>
                  <a:pt x="8109022" y="3078835"/>
                  <a:pt x="8086822" y="3216706"/>
                  <a:pt x="8042423" y="3311347"/>
                </a:cubicBezTo>
                <a:cubicBezTo>
                  <a:pt x="7998024" y="3405987"/>
                  <a:pt x="7947199" y="3453307"/>
                  <a:pt x="7889947" y="3453307"/>
                </a:cubicBezTo>
                <a:cubicBezTo>
                  <a:pt x="7870084" y="3453307"/>
                  <a:pt x="7846716" y="3447465"/>
                  <a:pt x="7819843" y="3435781"/>
                </a:cubicBezTo>
                <a:cubicBezTo>
                  <a:pt x="7792970" y="3424097"/>
                  <a:pt x="7748278" y="3398976"/>
                  <a:pt x="7685769" y="3360419"/>
                </a:cubicBezTo>
                <a:cubicBezTo>
                  <a:pt x="7623260" y="3321862"/>
                  <a:pt x="7570974" y="3285058"/>
                  <a:pt x="7528911" y="3250006"/>
                </a:cubicBezTo>
                <a:cubicBezTo>
                  <a:pt x="7486849" y="3214953"/>
                  <a:pt x="7451505" y="3180486"/>
                  <a:pt x="7422879" y="3146602"/>
                </a:cubicBezTo>
                <a:cubicBezTo>
                  <a:pt x="7394253" y="3112718"/>
                  <a:pt x="7375267" y="3087014"/>
                  <a:pt x="7365920" y="3069488"/>
                </a:cubicBezTo>
                <a:cubicBezTo>
                  <a:pt x="7356572" y="3051962"/>
                  <a:pt x="7351899" y="3036772"/>
                  <a:pt x="7351899" y="3023920"/>
                </a:cubicBezTo>
                <a:cubicBezTo>
                  <a:pt x="7351899" y="3011068"/>
                  <a:pt x="7353651" y="2996463"/>
                  <a:pt x="7357157" y="2980105"/>
                </a:cubicBezTo>
                <a:cubicBezTo>
                  <a:pt x="7346641" y="2943884"/>
                  <a:pt x="7341383" y="2917596"/>
                  <a:pt x="7341383" y="2901238"/>
                </a:cubicBezTo>
                <a:cubicBezTo>
                  <a:pt x="7341383" y="2884880"/>
                  <a:pt x="7350146" y="2868231"/>
                  <a:pt x="7367672" y="2851289"/>
                </a:cubicBezTo>
                <a:cubicBezTo>
                  <a:pt x="7385198" y="2834347"/>
                  <a:pt x="7436024" y="2805429"/>
                  <a:pt x="7520148" y="2764535"/>
                </a:cubicBezTo>
                <a:cubicBezTo>
                  <a:pt x="7604273" y="2723641"/>
                  <a:pt x="7729292" y="2670479"/>
                  <a:pt x="7895205" y="2605049"/>
                </a:cubicBezTo>
                <a:cubicBezTo>
                  <a:pt x="7891700" y="2600375"/>
                  <a:pt x="7885858" y="2598038"/>
                  <a:pt x="7877679" y="2598038"/>
                </a:cubicBezTo>
                <a:cubicBezTo>
                  <a:pt x="7869500" y="2598038"/>
                  <a:pt x="7852266" y="2600375"/>
                  <a:pt x="7825977" y="2605049"/>
                </a:cubicBezTo>
                <a:cubicBezTo>
                  <a:pt x="7799688" y="2609722"/>
                  <a:pt x="7774275" y="2612059"/>
                  <a:pt x="7749739" y="2612059"/>
                </a:cubicBezTo>
                <a:cubicBezTo>
                  <a:pt x="7725203" y="2612059"/>
                  <a:pt x="7708553" y="2607093"/>
                  <a:pt x="7699790" y="2597162"/>
                </a:cubicBezTo>
                <a:cubicBezTo>
                  <a:pt x="7691027" y="2587230"/>
                  <a:pt x="7686645" y="2561818"/>
                  <a:pt x="7686645" y="2520924"/>
                </a:cubicBezTo>
                <a:cubicBezTo>
                  <a:pt x="7686645" y="2474188"/>
                  <a:pt x="7692195" y="2440012"/>
                  <a:pt x="7703295" y="2418397"/>
                </a:cubicBezTo>
                <a:cubicBezTo>
                  <a:pt x="7714395" y="2396781"/>
                  <a:pt x="7736887" y="2384805"/>
                  <a:pt x="7770770" y="2382468"/>
                </a:cubicBezTo>
                <a:cubicBezTo>
                  <a:pt x="7817506" y="2378963"/>
                  <a:pt x="7872713" y="2337193"/>
                  <a:pt x="7936391" y="2257158"/>
                </a:cubicBezTo>
                <a:cubicBezTo>
                  <a:pt x="8000069" y="2177122"/>
                  <a:pt x="8031908" y="2127758"/>
                  <a:pt x="8031908" y="2109063"/>
                </a:cubicBezTo>
                <a:cubicBezTo>
                  <a:pt x="8031908" y="2097379"/>
                  <a:pt x="8024897" y="2091537"/>
                  <a:pt x="8010876" y="2091537"/>
                </a:cubicBezTo>
                <a:cubicBezTo>
                  <a:pt x="7987508" y="2091537"/>
                  <a:pt x="7945738" y="2114905"/>
                  <a:pt x="7885565" y="2161641"/>
                </a:cubicBezTo>
                <a:cubicBezTo>
                  <a:pt x="7825393" y="2208377"/>
                  <a:pt x="7771354" y="2261539"/>
                  <a:pt x="7723450" y="2321128"/>
                </a:cubicBezTo>
                <a:cubicBezTo>
                  <a:pt x="7675546" y="2380716"/>
                  <a:pt x="7625012" y="2429789"/>
                  <a:pt x="7571850" y="2468346"/>
                </a:cubicBezTo>
                <a:cubicBezTo>
                  <a:pt x="7518688" y="2506903"/>
                  <a:pt x="7487433" y="2526182"/>
                  <a:pt x="7478086" y="2526182"/>
                </a:cubicBezTo>
                <a:cubicBezTo>
                  <a:pt x="7462897" y="2526182"/>
                  <a:pt x="7451797" y="2508072"/>
                  <a:pt x="7444787" y="2471851"/>
                </a:cubicBezTo>
                <a:cubicBezTo>
                  <a:pt x="7437776" y="2435631"/>
                  <a:pt x="7434271" y="2406129"/>
                  <a:pt x="7434271" y="2383345"/>
                </a:cubicBezTo>
                <a:cubicBezTo>
                  <a:pt x="7434271" y="2360561"/>
                  <a:pt x="7439237" y="2338945"/>
                  <a:pt x="7449168" y="2318499"/>
                </a:cubicBezTo>
                <a:cubicBezTo>
                  <a:pt x="7459100" y="2298052"/>
                  <a:pt x="7472244" y="2283155"/>
                  <a:pt x="7488602" y="2273808"/>
                </a:cubicBezTo>
                <a:cubicBezTo>
                  <a:pt x="7544685" y="2245766"/>
                  <a:pt x="7572726" y="2213635"/>
                  <a:pt x="7572726" y="2177415"/>
                </a:cubicBezTo>
                <a:cubicBezTo>
                  <a:pt x="7572726" y="2161057"/>
                  <a:pt x="7568637" y="2145868"/>
                  <a:pt x="7560458" y="2131847"/>
                </a:cubicBezTo>
                <a:cubicBezTo>
                  <a:pt x="7552279" y="2117826"/>
                  <a:pt x="7548190" y="2106726"/>
                  <a:pt x="7548190" y="2098547"/>
                </a:cubicBezTo>
                <a:cubicBezTo>
                  <a:pt x="7548190" y="2084527"/>
                  <a:pt x="7555785" y="2077516"/>
                  <a:pt x="7570974" y="2077516"/>
                </a:cubicBezTo>
                <a:cubicBezTo>
                  <a:pt x="7586163" y="2077516"/>
                  <a:pt x="7604565" y="2083066"/>
                  <a:pt x="7626181" y="2094166"/>
                </a:cubicBezTo>
                <a:cubicBezTo>
                  <a:pt x="7647796" y="2105266"/>
                  <a:pt x="7669119" y="2123668"/>
                  <a:pt x="7690151" y="2149373"/>
                </a:cubicBezTo>
                <a:cubicBezTo>
                  <a:pt x="7842043" y="2061743"/>
                  <a:pt x="7926167" y="2014131"/>
                  <a:pt x="7942525" y="2006536"/>
                </a:cubicBezTo>
                <a:cubicBezTo>
                  <a:pt x="7958883" y="1998941"/>
                  <a:pt x="7978161" y="1995144"/>
                  <a:pt x="8000361" y="1995144"/>
                </a:cubicBezTo>
                <a:close/>
                <a:moveTo>
                  <a:pt x="705421" y="1960092"/>
                </a:moveTo>
                <a:cubicBezTo>
                  <a:pt x="718858" y="1960092"/>
                  <a:pt x="751865" y="1963305"/>
                  <a:pt x="804443" y="1969732"/>
                </a:cubicBezTo>
                <a:cubicBezTo>
                  <a:pt x="857021" y="1976157"/>
                  <a:pt x="896747" y="1990763"/>
                  <a:pt x="923620" y="2013546"/>
                </a:cubicBezTo>
                <a:cubicBezTo>
                  <a:pt x="950493" y="2036330"/>
                  <a:pt x="969772" y="2055316"/>
                  <a:pt x="981456" y="2070506"/>
                </a:cubicBezTo>
                <a:cubicBezTo>
                  <a:pt x="993140" y="2085695"/>
                  <a:pt x="998982" y="2102345"/>
                  <a:pt x="998982" y="2120455"/>
                </a:cubicBezTo>
                <a:cubicBezTo>
                  <a:pt x="998982" y="2138565"/>
                  <a:pt x="991679" y="2154339"/>
                  <a:pt x="977074" y="2167775"/>
                </a:cubicBezTo>
                <a:cubicBezTo>
                  <a:pt x="962469" y="2181212"/>
                  <a:pt x="940270" y="2188806"/>
                  <a:pt x="910476" y="2190559"/>
                </a:cubicBezTo>
                <a:cubicBezTo>
                  <a:pt x="880681" y="2192312"/>
                  <a:pt x="844753" y="2201659"/>
                  <a:pt x="802691" y="2218601"/>
                </a:cubicBezTo>
                <a:cubicBezTo>
                  <a:pt x="760628" y="2235542"/>
                  <a:pt x="675043" y="2263584"/>
                  <a:pt x="545935" y="2302725"/>
                </a:cubicBezTo>
                <a:cubicBezTo>
                  <a:pt x="416826" y="2341867"/>
                  <a:pt x="332118" y="2361437"/>
                  <a:pt x="291808" y="2361437"/>
                </a:cubicBezTo>
                <a:cubicBezTo>
                  <a:pt x="251498" y="2361437"/>
                  <a:pt x="231343" y="2376626"/>
                  <a:pt x="231343" y="2407005"/>
                </a:cubicBezTo>
                <a:cubicBezTo>
                  <a:pt x="231343" y="2428036"/>
                  <a:pt x="242443" y="2444978"/>
                  <a:pt x="264642" y="2457830"/>
                </a:cubicBezTo>
                <a:cubicBezTo>
                  <a:pt x="286842" y="2470683"/>
                  <a:pt x="311963" y="2477109"/>
                  <a:pt x="340004" y="2477109"/>
                </a:cubicBezTo>
                <a:cubicBezTo>
                  <a:pt x="383235" y="2477109"/>
                  <a:pt x="466776" y="2452864"/>
                  <a:pt x="590626" y="2404376"/>
                </a:cubicBezTo>
                <a:cubicBezTo>
                  <a:pt x="714476" y="2355887"/>
                  <a:pt x="786333" y="2318207"/>
                  <a:pt x="806196" y="2291334"/>
                </a:cubicBezTo>
                <a:cubicBezTo>
                  <a:pt x="823722" y="2267966"/>
                  <a:pt x="869290" y="2256281"/>
                  <a:pt x="942899" y="2256281"/>
                </a:cubicBezTo>
                <a:cubicBezTo>
                  <a:pt x="989635" y="2256281"/>
                  <a:pt x="1021474" y="2265628"/>
                  <a:pt x="1038415" y="2284323"/>
                </a:cubicBezTo>
                <a:cubicBezTo>
                  <a:pt x="1055357" y="2303017"/>
                  <a:pt x="1063828" y="2320251"/>
                  <a:pt x="1063828" y="2336025"/>
                </a:cubicBezTo>
                <a:cubicBezTo>
                  <a:pt x="1063828" y="2351798"/>
                  <a:pt x="1061491" y="2361729"/>
                  <a:pt x="1056818" y="2365819"/>
                </a:cubicBezTo>
                <a:cubicBezTo>
                  <a:pt x="1052144" y="2369908"/>
                  <a:pt x="1042213" y="2371953"/>
                  <a:pt x="1027024" y="2371953"/>
                </a:cubicBezTo>
                <a:lnTo>
                  <a:pt x="1005992" y="2371953"/>
                </a:lnTo>
                <a:cubicBezTo>
                  <a:pt x="977951" y="2371953"/>
                  <a:pt x="942315" y="2379547"/>
                  <a:pt x="899084" y="2394737"/>
                </a:cubicBezTo>
                <a:cubicBezTo>
                  <a:pt x="855853" y="2409926"/>
                  <a:pt x="785165" y="2441473"/>
                  <a:pt x="687019" y="2489377"/>
                </a:cubicBezTo>
                <a:cubicBezTo>
                  <a:pt x="581863" y="2626080"/>
                  <a:pt x="508254" y="2748177"/>
                  <a:pt x="466192" y="2855671"/>
                </a:cubicBezTo>
                <a:cubicBezTo>
                  <a:pt x="570179" y="2822955"/>
                  <a:pt x="671246" y="2780893"/>
                  <a:pt x="769391" y="2729483"/>
                </a:cubicBezTo>
                <a:cubicBezTo>
                  <a:pt x="782244" y="2686252"/>
                  <a:pt x="788670" y="2657919"/>
                  <a:pt x="788670" y="2644482"/>
                </a:cubicBezTo>
                <a:cubicBezTo>
                  <a:pt x="788670" y="2631045"/>
                  <a:pt x="782244" y="2624327"/>
                  <a:pt x="769391" y="2624327"/>
                </a:cubicBezTo>
                <a:cubicBezTo>
                  <a:pt x="756539" y="2624327"/>
                  <a:pt x="746315" y="2619362"/>
                  <a:pt x="738721" y="2609430"/>
                </a:cubicBezTo>
                <a:cubicBezTo>
                  <a:pt x="731126" y="2599499"/>
                  <a:pt x="727329" y="2586646"/>
                  <a:pt x="727329" y="2570873"/>
                </a:cubicBezTo>
                <a:cubicBezTo>
                  <a:pt x="727329" y="2555100"/>
                  <a:pt x="738137" y="2538158"/>
                  <a:pt x="759752" y="2520048"/>
                </a:cubicBezTo>
                <a:cubicBezTo>
                  <a:pt x="781367" y="2501937"/>
                  <a:pt x="802691" y="2492882"/>
                  <a:pt x="823722" y="2492882"/>
                </a:cubicBezTo>
                <a:cubicBezTo>
                  <a:pt x="898500" y="2492882"/>
                  <a:pt x="935888" y="2518003"/>
                  <a:pt x="935888" y="2568244"/>
                </a:cubicBezTo>
                <a:cubicBezTo>
                  <a:pt x="935888" y="2592781"/>
                  <a:pt x="927710" y="2627248"/>
                  <a:pt x="911352" y="2671648"/>
                </a:cubicBezTo>
                <a:cubicBezTo>
                  <a:pt x="972109" y="2643606"/>
                  <a:pt x="1025271" y="2629585"/>
                  <a:pt x="1070838" y="2629585"/>
                </a:cubicBezTo>
                <a:cubicBezTo>
                  <a:pt x="1116406" y="2629585"/>
                  <a:pt x="1155255" y="2643898"/>
                  <a:pt x="1187386" y="2672524"/>
                </a:cubicBezTo>
                <a:cubicBezTo>
                  <a:pt x="1219517" y="2701150"/>
                  <a:pt x="1235583" y="2723349"/>
                  <a:pt x="1235583" y="2739123"/>
                </a:cubicBezTo>
                <a:cubicBezTo>
                  <a:pt x="1235583" y="2754896"/>
                  <a:pt x="1227404" y="2768624"/>
                  <a:pt x="1211046" y="2780309"/>
                </a:cubicBezTo>
                <a:cubicBezTo>
                  <a:pt x="1194689" y="2791993"/>
                  <a:pt x="1175995" y="2799587"/>
                  <a:pt x="1154963" y="2803092"/>
                </a:cubicBezTo>
                <a:cubicBezTo>
                  <a:pt x="1133932" y="2806598"/>
                  <a:pt x="1098296" y="2808350"/>
                  <a:pt x="1048055" y="2808350"/>
                </a:cubicBezTo>
                <a:cubicBezTo>
                  <a:pt x="997814" y="2808350"/>
                  <a:pt x="932967" y="2817697"/>
                  <a:pt x="853516" y="2836392"/>
                </a:cubicBezTo>
                <a:cubicBezTo>
                  <a:pt x="833653" y="2894812"/>
                  <a:pt x="816127" y="2954400"/>
                  <a:pt x="800938" y="3015157"/>
                </a:cubicBezTo>
                <a:cubicBezTo>
                  <a:pt x="875716" y="3030346"/>
                  <a:pt x="955167" y="3050793"/>
                  <a:pt x="1039292" y="3076498"/>
                </a:cubicBezTo>
                <a:cubicBezTo>
                  <a:pt x="1123417" y="3102203"/>
                  <a:pt x="1174242" y="3121481"/>
                  <a:pt x="1191768" y="3134334"/>
                </a:cubicBezTo>
                <a:cubicBezTo>
                  <a:pt x="1209294" y="3147186"/>
                  <a:pt x="1226820" y="3167049"/>
                  <a:pt x="1244346" y="3193922"/>
                </a:cubicBezTo>
                <a:cubicBezTo>
                  <a:pt x="1261872" y="3220795"/>
                  <a:pt x="1275601" y="3249129"/>
                  <a:pt x="1285532" y="3278923"/>
                </a:cubicBezTo>
                <a:cubicBezTo>
                  <a:pt x="1295463" y="3308718"/>
                  <a:pt x="1300429" y="3344646"/>
                  <a:pt x="1300429" y="3386708"/>
                </a:cubicBezTo>
                <a:cubicBezTo>
                  <a:pt x="1300429" y="3415918"/>
                  <a:pt x="1294003" y="3430523"/>
                  <a:pt x="1281150" y="3430523"/>
                </a:cubicBezTo>
                <a:cubicBezTo>
                  <a:pt x="1275309" y="3430523"/>
                  <a:pt x="1251648" y="3422052"/>
                  <a:pt x="1210170" y="3405111"/>
                </a:cubicBezTo>
                <a:cubicBezTo>
                  <a:pt x="1168692" y="3388169"/>
                  <a:pt x="1134516" y="3365677"/>
                  <a:pt x="1107643" y="3337635"/>
                </a:cubicBezTo>
                <a:cubicBezTo>
                  <a:pt x="933552" y="3154197"/>
                  <a:pt x="829564" y="3052546"/>
                  <a:pt x="795680" y="3032683"/>
                </a:cubicBezTo>
                <a:cubicBezTo>
                  <a:pt x="775817" y="3101618"/>
                  <a:pt x="760336" y="3151568"/>
                  <a:pt x="749236" y="3182530"/>
                </a:cubicBezTo>
                <a:cubicBezTo>
                  <a:pt x="738137" y="3213493"/>
                  <a:pt x="724992" y="3237153"/>
                  <a:pt x="709803" y="3253511"/>
                </a:cubicBezTo>
                <a:cubicBezTo>
                  <a:pt x="694614" y="3269868"/>
                  <a:pt x="667448" y="3285350"/>
                  <a:pt x="628307" y="3299955"/>
                </a:cubicBezTo>
                <a:cubicBezTo>
                  <a:pt x="589166" y="3314559"/>
                  <a:pt x="554114" y="3321862"/>
                  <a:pt x="523151" y="3321862"/>
                </a:cubicBezTo>
                <a:cubicBezTo>
                  <a:pt x="492188" y="3321862"/>
                  <a:pt x="463855" y="3311931"/>
                  <a:pt x="438150" y="3292068"/>
                </a:cubicBezTo>
                <a:cubicBezTo>
                  <a:pt x="412445" y="3272205"/>
                  <a:pt x="399593" y="3247669"/>
                  <a:pt x="399593" y="3218459"/>
                </a:cubicBezTo>
                <a:cubicBezTo>
                  <a:pt x="399593" y="3207943"/>
                  <a:pt x="401637" y="3199180"/>
                  <a:pt x="405727" y="3192170"/>
                </a:cubicBezTo>
                <a:cubicBezTo>
                  <a:pt x="409816" y="3185159"/>
                  <a:pt x="427634" y="3169678"/>
                  <a:pt x="459181" y="3145726"/>
                </a:cubicBezTo>
                <a:cubicBezTo>
                  <a:pt x="490728" y="3121774"/>
                  <a:pt x="521690" y="3105708"/>
                  <a:pt x="552069" y="3097529"/>
                </a:cubicBezTo>
                <a:cubicBezTo>
                  <a:pt x="511175" y="3127908"/>
                  <a:pt x="486054" y="3150691"/>
                  <a:pt x="476707" y="3165881"/>
                </a:cubicBezTo>
                <a:cubicBezTo>
                  <a:pt x="467360" y="3181070"/>
                  <a:pt x="462686" y="3195675"/>
                  <a:pt x="462686" y="3209696"/>
                </a:cubicBezTo>
                <a:cubicBezTo>
                  <a:pt x="462686" y="3219043"/>
                  <a:pt x="468236" y="3223716"/>
                  <a:pt x="479336" y="3223716"/>
                </a:cubicBezTo>
                <a:cubicBezTo>
                  <a:pt x="490436" y="3223716"/>
                  <a:pt x="513512" y="3214077"/>
                  <a:pt x="548564" y="3194798"/>
                </a:cubicBezTo>
                <a:cubicBezTo>
                  <a:pt x="583616" y="3175520"/>
                  <a:pt x="613118" y="3145142"/>
                  <a:pt x="637070" y="3103663"/>
                </a:cubicBezTo>
                <a:cubicBezTo>
                  <a:pt x="661022" y="3062185"/>
                  <a:pt x="688772" y="2987116"/>
                  <a:pt x="720318" y="2878454"/>
                </a:cubicBezTo>
                <a:cubicBezTo>
                  <a:pt x="592963" y="2952064"/>
                  <a:pt x="483717" y="3006394"/>
                  <a:pt x="392582" y="3041446"/>
                </a:cubicBezTo>
                <a:cubicBezTo>
                  <a:pt x="343509" y="3238906"/>
                  <a:pt x="304660" y="3363340"/>
                  <a:pt x="276034" y="3414750"/>
                </a:cubicBezTo>
                <a:cubicBezTo>
                  <a:pt x="247409" y="3466159"/>
                  <a:pt x="226670" y="3491864"/>
                  <a:pt x="213817" y="3491864"/>
                </a:cubicBezTo>
                <a:cubicBezTo>
                  <a:pt x="200965" y="3491864"/>
                  <a:pt x="189281" y="3478720"/>
                  <a:pt x="178765" y="3452431"/>
                </a:cubicBezTo>
                <a:cubicBezTo>
                  <a:pt x="168250" y="3426142"/>
                  <a:pt x="159779" y="3383495"/>
                  <a:pt x="153352" y="3324491"/>
                </a:cubicBezTo>
                <a:cubicBezTo>
                  <a:pt x="146926" y="3265487"/>
                  <a:pt x="143713" y="3221380"/>
                  <a:pt x="143713" y="3192170"/>
                </a:cubicBezTo>
                <a:cubicBezTo>
                  <a:pt x="143713" y="3146602"/>
                  <a:pt x="171755" y="3078251"/>
                  <a:pt x="227838" y="2987116"/>
                </a:cubicBezTo>
                <a:cubicBezTo>
                  <a:pt x="230175" y="2964916"/>
                  <a:pt x="238646" y="2948266"/>
                  <a:pt x="253251" y="2937167"/>
                </a:cubicBezTo>
                <a:cubicBezTo>
                  <a:pt x="267855" y="2926067"/>
                  <a:pt x="299110" y="2912922"/>
                  <a:pt x="347015" y="2897733"/>
                </a:cubicBezTo>
                <a:cubicBezTo>
                  <a:pt x="386740" y="2791408"/>
                  <a:pt x="445745" y="2679242"/>
                  <a:pt x="524027" y="2561234"/>
                </a:cubicBezTo>
                <a:cubicBezTo>
                  <a:pt x="434060" y="2604464"/>
                  <a:pt x="378562" y="2626080"/>
                  <a:pt x="357530" y="2626080"/>
                </a:cubicBezTo>
                <a:cubicBezTo>
                  <a:pt x="332994" y="2626080"/>
                  <a:pt x="299110" y="2603880"/>
                  <a:pt x="255879" y="2559481"/>
                </a:cubicBezTo>
                <a:cubicBezTo>
                  <a:pt x="212649" y="2515082"/>
                  <a:pt x="191033" y="2464549"/>
                  <a:pt x="191033" y="2407881"/>
                </a:cubicBezTo>
                <a:cubicBezTo>
                  <a:pt x="191033" y="2351214"/>
                  <a:pt x="244196" y="2308860"/>
                  <a:pt x="350520" y="2280818"/>
                </a:cubicBezTo>
                <a:cubicBezTo>
                  <a:pt x="434645" y="2258618"/>
                  <a:pt x="520230" y="2229408"/>
                  <a:pt x="607276" y="2193188"/>
                </a:cubicBezTo>
                <a:cubicBezTo>
                  <a:pt x="694322" y="2156968"/>
                  <a:pt x="747776" y="2128342"/>
                  <a:pt x="767639" y="2107311"/>
                </a:cubicBezTo>
                <a:cubicBezTo>
                  <a:pt x="712724" y="2027859"/>
                  <a:pt x="685266" y="1981707"/>
                  <a:pt x="685266" y="1968855"/>
                </a:cubicBezTo>
                <a:cubicBezTo>
                  <a:pt x="685266" y="1963013"/>
                  <a:pt x="691985" y="1960092"/>
                  <a:pt x="705421" y="1960092"/>
                </a:cubicBezTo>
                <a:close/>
                <a:moveTo>
                  <a:pt x="8342994" y="1218057"/>
                </a:moveTo>
                <a:cubicBezTo>
                  <a:pt x="8334231" y="1218057"/>
                  <a:pt x="8308818" y="1247267"/>
                  <a:pt x="8266756" y="1305687"/>
                </a:cubicBezTo>
                <a:cubicBezTo>
                  <a:pt x="8283113" y="1318539"/>
                  <a:pt x="8296258" y="1324965"/>
                  <a:pt x="8306189" y="1324965"/>
                </a:cubicBezTo>
                <a:cubicBezTo>
                  <a:pt x="8316121" y="1324965"/>
                  <a:pt x="8326928" y="1311237"/>
                  <a:pt x="8338612" y="1283779"/>
                </a:cubicBezTo>
                <a:cubicBezTo>
                  <a:pt x="8350296" y="1256322"/>
                  <a:pt x="8356138" y="1238504"/>
                  <a:pt x="8356138" y="1230325"/>
                </a:cubicBezTo>
                <a:cubicBezTo>
                  <a:pt x="8356138" y="1222146"/>
                  <a:pt x="8351757" y="1218057"/>
                  <a:pt x="8342994" y="1218057"/>
                </a:cubicBezTo>
                <a:close/>
                <a:moveTo>
                  <a:pt x="4787974" y="1218057"/>
                </a:moveTo>
                <a:cubicBezTo>
                  <a:pt x="4779211" y="1218057"/>
                  <a:pt x="4753798" y="1247267"/>
                  <a:pt x="4711736" y="1305687"/>
                </a:cubicBezTo>
                <a:cubicBezTo>
                  <a:pt x="4728093" y="1318539"/>
                  <a:pt x="4741238" y="1324965"/>
                  <a:pt x="4751169" y="1324965"/>
                </a:cubicBezTo>
                <a:cubicBezTo>
                  <a:pt x="4761100" y="1324965"/>
                  <a:pt x="4771908" y="1311237"/>
                  <a:pt x="4783592" y="1283779"/>
                </a:cubicBezTo>
                <a:cubicBezTo>
                  <a:pt x="4795276" y="1256322"/>
                  <a:pt x="4801118" y="1238504"/>
                  <a:pt x="4801118" y="1230325"/>
                </a:cubicBezTo>
                <a:cubicBezTo>
                  <a:pt x="4801118" y="1222146"/>
                  <a:pt x="4796737" y="1218057"/>
                  <a:pt x="4787974" y="1218057"/>
                </a:cubicBezTo>
                <a:close/>
                <a:moveTo>
                  <a:pt x="587121" y="1109395"/>
                </a:moveTo>
                <a:cubicBezTo>
                  <a:pt x="550901" y="1121079"/>
                  <a:pt x="522859" y="1161389"/>
                  <a:pt x="502996" y="1230325"/>
                </a:cubicBezTo>
                <a:lnTo>
                  <a:pt x="524027" y="1328470"/>
                </a:lnTo>
                <a:lnTo>
                  <a:pt x="601142" y="1319707"/>
                </a:lnTo>
                <a:cubicBezTo>
                  <a:pt x="599973" y="1195857"/>
                  <a:pt x="595300" y="1125753"/>
                  <a:pt x="587121" y="1109395"/>
                </a:cubicBezTo>
                <a:close/>
                <a:moveTo>
                  <a:pt x="776402" y="1051559"/>
                </a:moveTo>
                <a:cubicBezTo>
                  <a:pt x="748360" y="1059738"/>
                  <a:pt x="722071" y="1068501"/>
                  <a:pt x="697535" y="1077848"/>
                </a:cubicBezTo>
                <a:cubicBezTo>
                  <a:pt x="702208" y="1122247"/>
                  <a:pt x="703377" y="1186510"/>
                  <a:pt x="701040" y="1270635"/>
                </a:cubicBezTo>
                <a:cubicBezTo>
                  <a:pt x="724408" y="1247267"/>
                  <a:pt x="742810" y="1214551"/>
                  <a:pt x="756247" y="1172489"/>
                </a:cubicBezTo>
                <a:cubicBezTo>
                  <a:pt x="769683" y="1130426"/>
                  <a:pt x="776402" y="1090117"/>
                  <a:pt x="776402" y="1051559"/>
                </a:cubicBezTo>
                <a:close/>
                <a:moveTo>
                  <a:pt x="7521901" y="1039292"/>
                </a:moveTo>
                <a:cubicBezTo>
                  <a:pt x="7512554" y="1039292"/>
                  <a:pt x="7502038" y="1044549"/>
                  <a:pt x="7490354" y="1055065"/>
                </a:cubicBezTo>
                <a:cubicBezTo>
                  <a:pt x="7476333" y="1099464"/>
                  <a:pt x="7469323" y="1142987"/>
                  <a:pt x="7469323" y="1185634"/>
                </a:cubicBezTo>
                <a:cubicBezTo>
                  <a:pt x="7469323" y="1228280"/>
                  <a:pt x="7475749" y="1255445"/>
                  <a:pt x="7488602" y="1267130"/>
                </a:cubicBezTo>
                <a:cubicBezTo>
                  <a:pt x="7500286" y="1256614"/>
                  <a:pt x="7511093" y="1227112"/>
                  <a:pt x="7521025" y="1178623"/>
                </a:cubicBezTo>
                <a:cubicBezTo>
                  <a:pt x="7530956" y="1130135"/>
                  <a:pt x="7535922" y="1094790"/>
                  <a:pt x="7535922" y="1072591"/>
                </a:cubicBezTo>
                <a:cubicBezTo>
                  <a:pt x="7535922" y="1050391"/>
                  <a:pt x="7531248" y="1039292"/>
                  <a:pt x="7521901" y="1039292"/>
                </a:cubicBezTo>
                <a:close/>
                <a:moveTo>
                  <a:pt x="3966881" y="1039292"/>
                </a:moveTo>
                <a:cubicBezTo>
                  <a:pt x="3957533" y="1039292"/>
                  <a:pt x="3947018" y="1044549"/>
                  <a:pt x="3935334" y="1055065"/>
                </a:cubicBezTo>
                <a:cubicBezTo>
                  <a:pt x="3921313" y="1099464"/>
                  <a:pt x="3914303" y="1142987"/>
                  <a:pt x="3914303" y="1185634"/>
                </a:cubicBezTo>
                <a:cubicBezTo>
                  <a:pt x="3914303" y="1228280"/>
                  <a:pt x="3920729" y="1255445"/>
                  <a:pt x="3933581" y="1267129"/>
                </a:cubicBezTo>
                <a:cubicBezTo>
                  <a:pt x="3945265" y="1256614"/>
                  <a:pt x="3956073" y="1227112"/>
                  <a:pt x="3966004" y="1178623"/>
                </a:cubicBezTo>
                <a:cubicBezTo>
                  <a:pt x="3975936" y="1130134"/>
                  <a:pt x="3980901" y="1094790"/>
                  <a:pt x="3980901" y="1072591"/>
                </a:cubicBezTo>
                <a:cubicBezTo>
                  <a:pt x="3980901" y="1050391"/>
                  <a:pt x="3976228" y="1039292"/>
                  <a:pt x="3966881" y="1039292"/>
                </a:cubicBezTo>
                <a:close/>
                <a:moveTo>
                  <a:pt x="963930" y="976198"/>
                </a:moveTo>
                <a:cubicBezTo>
                  <a:pt x="955751" y="976198"/>
                  <a:pt x="949325" y="977366"/>
                  <a:pt x="944651" y="979703"/>
                </a:cubicBezTo>
                <a:cubicBezTo>
                  <a:pt x="932967" y="985545"/>
                  <a:pt x="909015" y="996645"/>
                  <a:pt x="872795" y="1013002"/>
                </a:cubicBezTo>
                <a:cubicBezTo>
                  <a:pt x="883310" y="1051559"/>
                  <a:pt x="888568" y="1083690"/>
                  <a:pt x="888568" y="1109395"/>
                </a:cubicBezTo>
                <a:cubicBezTo>
                  <a:pt x="888568" y="1156131"/>
                  <a:pt x="864032" y="1222146"/>
                  <a:pt x="814959" y="1307439"/>
                </a:cubicBezTo>
                <a:cubicBezTo>
                  <a:pt x="850011" y="1301597"/>
                  <a:pt x="880973" y="1282903"/>
                  <a:pt x="907847" y="1251356"/>
                </a:cubicBezTo>
                <a:cubicBezTo>
                  <a:pt x="934720" y="1219809"/>
                  <a:pt x="956920" y="1178039"/>
                  <a:pt x="974446" y="1126045"/>
                </a:cubicBezTo>
                <a:cubicBezTo>
                  <a:pt x="991972" y="1074051"/>
                  <a:pt x="1000734" y="1040752"/>
                  <a:pt x="1000734" y="1026147"/>
                </a:cubicBezTo>
                <a:cubicBezTo>
                  <a:pt x="1000734" y="1011542"/>
                  <a:pt x="996645" y="999566"/>
                  <a:pt x="988466" y="990218"/>
                </a:cubicBezTo>
                <a:cubicBezTo>
                  <a:pt x="980288" y="980871"/>
                  <a:pt x="972109" y="976198"/>
                  <a:pt x="963930" y="976198"/>
                </a:cubicBezTo>
                <a:close/>
                <a:moveTo>
                  <a:pt x="478460" y="914857"/>
                </a:moveTo>
                <a:cubicBezTo>
                  <a:pt x="469113" y="924204"/>
                  <a:pt x="464439" y="943190"/>
                  <a:pt x="464439" y="971816"/>
                </a:cubicBezTo>
                <a:cubicBezTo>
                  <a:pt x="464439" y="1000442"/>
                  <a:pt x="470281" y="1043381"/>
                  <a:pt x="481965" y="1100632"/>
                </a:cubicBezTo>
                <a:cubicBezTo>
                  <a:pt x="506501" y="1056233"/>
                  <a:pt x="536880" y="1022349"/>
                  <a:pt x="573100" y="998981"/>
                </a:cubicBezTo>
                <a:cubicBezTo>
                  <a:pt x="543890" y="974445"/>
                  <a:pt x="512343" y="946404"/>
                  <a:pt x="478460" y="914857"/>
                </a:cubicBezTo>
                <a:close/>
                <a:moveTo>
                  <a:pt x="6550587" y="857021"/>
                </a:moveTo>
                <a:cubicBezTo>
                  <a:pt x="6501514" y="857021"/>
                  <a:pt x="6431994" y="873963"/>
                  <a:pt x="6342027" y="907846"/>
                </a:cubicBezTo>
                <a:cubicBezTo>
                  <a:pt x="6345532" y="969772"/>
                  <a:pt x="6346701" y="1027608"/>
                  <a:pt x="6345532" y="1081354"/>
                </a:cubicBezTo>
                <a:cubicBezTo>
                  <a:pt x="6374742" y="1095375"/>
                  <a:pt x="6403076" y="1102385"/>
                  <a:pt x="6430534" y="1102385"/>
                </a:cubicBezTo>
                <a:cubicBezTo>
                  <a:pt x="6457991" y="1102385"/>
                  <a:pt x="6495672" y="1079894"/>
                  <a:pt x="6543577" y="1034910"/>
                </a:cubicBezTo>
                <a:cubicBezTo>
                  <a:pt x="6591481" y="989927"/>
                  <a:pt x="6615433" y="951077"/>
                  <a:pt x="6615433" y="918362"/>
                </a:cubicBezTo>
                <a:cubicBezTo>
                  <a:pt x="6615433" y="902005"/>
                  <a:pt x="6609007" y="887692"/>
                  <a:pt x="6596155" y="875424"/>
                </a:cubicBezTo>
                <a:cubicBezTo>
                  <a:pt x="6583302" y="863155"/>
                  <a:pt x="6568113" y="857021"/>
                  <a:pt x="6550587" y="857021"/>
                </a:cubicBezTo>
                <a:close/>
                <a:moveTo>
                  <a:pt x="2659068" y="757123"/>
                </a:moveTo>
                <a:cubicBezTo>
                  <a:pt x="2654394" y="757123"/>
                  <a:pt x="2647968" y="760628"/>
                  <a:pt x="2639789" y="767638"/>
                </a:cubicBezTo>
                <a:cubicBezTo>
                  <a:pt x="2614085" y="791006"/>
                  <a:pt x="2576111" y="814958"/>
                  <a:pt x="2525870" y="839495"/>
                </a:cubicBezTo>
                <a:cubicBezTo>
                  <a:pt x="2530544" y="875715"/>
                  <a:pt x="2517691" y="933551"/>
                  <a:pt x="2487313" y="1013002"/>
                </a:cubicBezTo>
                <a:cubicBezTo>
                  <a:pt x="2504839" y="1015339"/>
                  <a:pt x="2520320" y="1016507"/>
                  <a:pt x="2533756" y="1016507"/>
                </a:cubicBezTo>
                <a:cubicBezTo>
                  <a:pt x="2547194" y="1016507"/>
                  <a:pt x="2560922" y="1015923"/>
                  <a:pt x="2574943" y="1014755"/>
                </a:cubicBezTo>
                <a:cubicBezTo>
                  <a:pt x="2598311" y="984377"/>
                  <a:pt x="2619342" y="941438"/>
                  <a:pt x="2638037" y="885939"/>
                </a:cubicBezTo>
                <a:cubicBezTo>
                  <a:pt x="2656731" y="830440"/>
                  <a:pt x="2666078" y="795096"/>
                  <a:pt x="2666078" y="779906"/>
                </a:cubicBezTo>
                <a:cubicBezTo>
                  <a:pt x="2666078" y="764717"/>
                  <a:pt x="2663741" y="757123"/>
                  <a:pt x="2659068" y="757123"/>
                </a:cubicBezTo>
                <a:close/>
                <a:moveTo>
                  <a:pt x="5819752" y="727329"/>
                </a:moveTo>
                <a:cubicBezTo>
                  <a:pt x="5798721" y="743687"/>
                  <a:pt x="5778858" y="764133"/>
                  <a:pt x="5760164" y="788670"/>
                </a:cubicBezTo>
                <a:cubicBezTo>
                  <a:pt x="5774185" y="800354"/>
                  <a:pt x="5785285" y="806196"/>
                  <a:pt x="5793463" y="806196"/>
                </a:cubicBezTo>
                <a:cubicBezTo>
                  <a:pt x="5801642" y="806196"/>
                  <a:pt x="5806900" y="805028"/>
                  <a:pt x="5809237" y="802691"/>
                </a:cubicBezTo>
                <a:cubicBezTo>
                  <a:pt x="5811574" y="800354"/>
                  <a:pt x="5815079" y="790714"/>
                  <a:pt x="5819752" y="773773"/>
                </a:cubicBezTo>
                <a:cubicBezTo>
                  <a:pt x="5824426" y="756831"/>
                  <a:pt x="5826763" y="745439"/>
                  <a:pt x="5826763" y="739597"/>
                </a:cubicBezTo>
                <a:cubicBezTo>
                  <a:pt x="5826763" y="733755"/>
                  <a:pt x="5824426" y="729666"/>
                  <a:pt x="5819752" y="727329"/>
                </a:cubicBezTo>
                <a:close/>
                <a:moveTo>
                  <a:pt x="5520058" y="713308"/>
                </a:moveTo>
                <a:lnTo>
                  <a:pt x="5537584" y="834237"/>
                </a:lnTo>
                <a:cubicBezTo>
                  <a:pt x="5539921" y="847090"/>
                  <a:pt x="5544010" y="853516"/>
                  <a:pt x="5549852" y="853516"/>
                </a:cubicBezTo>
                <a:cubicBezTo>
                  <a:pt x="5555694" y="853516"/>
                  <a:pt x="5560952" y="851179"/>
                  <a:pt x="5565625" y="846505"/>
                </a:cubicBezTo>
                <a:cubicBezTo>
                  <a:pt x="5586657" y="826643"/>
                  <a:pt x="5615282" y="805611"/>
                  <a:pt x="5651503" y="783412"/>
                </a:cubicBezTo>
                <a:cubicBezTo>
                  <a:pt x="5603598" y="768223"/>
                  <a:pt x="5559783" y="744855"/>
                  <a:pt x="5520058" y="713308"/>
                </a:cubicBezTo>
                <a:close/>
                <a:moveTo>
                  <a:pt x="713308" y="699287"/>
                </a:moveTo>
                <a:cubicBezTo>
                  <a:pt x="649046" y="726160"/>
                  <a:pt x="549148" y="764133"/>
                  <a:pt x="413613" y="813206"/>
                </a:cubicBezTo>
                <a:cubicBezTo>
                  <a:pt x="436982" y="827227"/>
                  <a:pt x="465023" y="841247"/>
                  <a:pt x="497738" y="855268"/>
                </a:cubicBezTo>
                <a:cubicBezTo>
                  <a:pt x="522275" y="840079"/>
                  <a:pt x="547395" y="826058"/>
                  <a:pt x="573100" y="813206"/>
                </a:cubicBezTo>
                <a:cubicBezTo>
                  <a:pt x="598805" y="800353"/>
                  <a:pt x="613118" y="793927"/>
                  <a:pt x="616039" y="793927"/>
                </a:cubicBezTo>
                <a:cubicBezTo>
                  <a:pt x="618960" y="793927"/>
                  <a:pt x="620420" y="795096"/>
                  <a:pt x="620420" y="797432"/>
                </a:cubicBezTo>
                <a:cubicBezTo>
                  <a:pt x="620420" y="806780"/>
                  <a:pt x="590626" y="830148"/>
                  <a:pt x="531038" y="867536"/>
                </a:cubicBezTo>
                <a:cubicBezTo>
                  <a:pt x="571932" y="882726"/>
                  <a:pt x="605231" y="890320"/>
                  <a:pt x="630936" y="890320"/>
                </a:cubicBezTo>
                <a:cubicBezTo>
                  <a:pt x="656641" y="890320"/>
                  <a:pt x="673875" y="882434"/>
                  <a:pt x="682638" y="866660"/>
                </a:cubicBezTo>
                <a:cubicBezTo>
                  <a:pt x="691401" y="850887"/>
                  <a:pt x="702208" y="814958"/>
                  <a:pt x="715061" y="758875"/>
                </a:cubicBezTo>
                <a:cubicBezTo>
                  <a:pt x="680009" y="769391"/>
                  <a:pt x="659562" y="774649"/>
                  <a:pt x="653720" y="774649"/>
                </a:cubicBezTo>
                <a:cubicBezTo>
                  <a:pt x="647878" y="774649"/>
                  <a:pt x="644957" y="774064"/>
                  <a:pt x="644957" y="772896"/>
                </a:cubicBezTo>
                <a:cubicBezTo>
                  <a:pt x="644957" y="768223"/>
                  <a:pt x="669493" y="752449"/>
                  <a:pt x="718566" y="725576"/>
                </a:cubicBezTo>
                <a:close/>
                <a:moveTo>
                  <a:pt x="2078957" y="680008"/>
                </a:moveTo>
                <a:cubicBezTo>
                  <a:pt x="2098820" y="680008"/>
                  <a:pt x="2135916" y="694905"/>
                  <a:pt x="2190247" y="724700"/>
                </a:cubicBezTo>
                <a:cubicBezTo>
                  <a:pt x="2244578" y="754494"/>
                  <a:pt x="2271743" y="781659"/>
                  <a:pt x="2271743" y="806195"/>
                </a:cubicBezTo>
                <a:cubicBezTo>
                  <a:pt x="2271743" y="849426"/>
                  <a:pt x="2267946" y="875423"/>
                  <a:pt x="2260351" y="884186"/>
                </a:cubicBezTo>
                <a:cubicBezTo>
                  <a:pt x="2252757" y="892949"/>
                  <a:pt x="2239028" y="897331"/>
                  <a:pt x="2219165" y="897331"/>
                </a:cubicBezTo>
                <a:cubicBezTo>
                  <a:pt x="2199302" y="897331"/>
                  <a:pt x="2165127" y="894702"/>
                  <a:pt x="2116638" y="889444"/>
                </a:cubicBezTo>
                <a:cubicBezTo>
                  <a:pt x="2068149" y="884186"/>
                  <a:pt x="2043905" y="877468"/>
                  <a:pt x="2043905" y="869289"/>
                </a:cubicBezTo>
                <a:cubicBezTo>
                  <a:pt x="2043905" y="866952"/>
                  <a:pt x="2047410" y="864031"/>
                  <a:pt x="2054421" y="860526"/>
                </a:cubicBezTo>
                <a:cubicBezTo>
                  <a:pt x="2094146" y="845337"/>
                  <a:pt x="2114009" y="821385"/>
                  <a:pt x="2114009" y="788670"/>
                </a:cubicBezTo>
                <a:cubicBezTo>
                  <a:pt x="2114009" y="766470"/>
                  <a:pt x="2106123" y="746607"/>
                  <a:pt x="2090349" y="729081"/>
                </a:cubicBezTo>
                <a:cubicBezTo>
                  <a:pt x="2074575" y="711555"/>
                  <a:pt x="2066689" y="698995"/>
                  <a:pt x="2066689" y="691400"/>
                </a:cubicBezTo>
                <a:cubicBezTo>
                  <a:pt x="2066689" y="683806"/>
                  <a:pt x="2070778" y="680008"/>
                  <a:pt x="2078957" y="680008"/>
                </a:cubicBezTo>
                <a:close/>
                <a:moveTo>
                  <a:pt x="2673089" y="587120"/>
                </a:moveTo>
                <a:cubicBezTo>
                  <a:pt x="2703467" y="587120"/>
                  <a:pt x="2742900" y="608736"/>
                  <a:pt x="2791389" y="651967"/>
                </a:cubicBezTo>
                <a:cubicBezTo>
                  <a:pt x="2839878" y="695197"/>
                  <a:pt x="2864122" y="732586"/>
                  <a:pt x="2864122" y="764133"/>
                </a:cubicBezTo>
                <a:cubicBezTo>
                  <a:pt x="2864122" y="775817"/>
                  <a:pt x="2859448" y="786625"/>
                  <a:pt x="2850101" y="796556"/>
                </a:cubicBezTo>
                <a:cubicBezTo>
                  <a:pt x="2840754" y="806488"/>
                  <a:pt x="2825565" y="844169"/>
                  <a:pt x="2804534" y="909599"/>
                </a:cubicBezTo>
                <a:cubicBezTo>
                  <a:pt x="2783503" y="975029"/>
                  <a:pt x="2754292" y="1031405"/>
                  <a:pt x="2716904" y="1078725"/>
                </a:cubicBezTo>
                <a:cubicBezTo>
                  <a:pt x="2679514" y="1126045"/>
                  <a:pt x="2645631" y="1149705"/>
                  <a:pt x="2615253" y="1149705"/>
                </a:cubicBezTo>
                <a:cubicBezTo>
                  <a:pt x="2584874" y="1149705"/>
                  <a:pt x="2539306" y="1112901"/>
                  <a:pt x="2478550" y="1039291"/>
                </a:cubicBezTo>
                <a:cubicBezTo>
                  <a:pt x="2431814" y="1156131"/>
                  <a:pt x="2408446" y="1242593"/>
                  <a:pt x="2408446" y="1298676"/>
                </a:cubicBezTo>
                <a:cubicBezTo>
                  <a:pt x="2408446" y="1334897"/>
                  <a:pt x="2428309" y="1363522"/>
                  <a:pt x="2468035" y="1384553"/>
                </a:cubicBezTo>
                <a:cubicBezTo>
                  <a:pt x="2507760" y="1405585"/>
                  <a:pt x="2554204" y="1416101"/>
                  <a:pt x="2607366" y="1416101"/>
                </a:cubicBezTo>
                <a:cubicBezTo>
                  <a:pt x="2660528" y="1416101"/>
                  <a:pt x="2717488" y="1413180"/>
                  <a:pt x="2778245" y="1407337"/>
                </a:cubicBezTo>
                <a:cubicBezTo>
                  <a:pt x="2839001" y="1401495"/>
                  <a:pt x="2883693" y="1390395"/>
                  <a:pt x="2912318" y="1374038"/>
                </a:cubicBezTo>
                <a:cubicBezTo>
                  <a:pt x="2940944" y="1357680"/>
                  <a:pt x="2966065" y="1341031"/>
                  <a:pt x="2987680" y="1324089"/>
                </a:cubicBezTo>
                <a:cubicBezTo>
                  <a:pt x="3009296" y="1307147"/>
                  <a:pt x="3026237" y="1288452"/>
                  <a:pt x="3038505" y="1268006"/>
                </a:cubicBezTo>
                <a:cubicBezTo>
                  <a:pt x="3050774" y="1247559"/>
                  <a:pt x="3058076" y="1222730"/>
                  <a:pt x="3060413" y="1193520"/>
                </a:cubicBezTo>
                <a:cubicBezTo>
                  <a:pt x="3062750" y="1164310"/>
                  <a:pt x="3067716" y="1149705"/>
                  <a:pt x="3075310" y="1149705"/>
                </a:cubicBezTo>
                <a:cubicBezTo>
                  <a:pt x="3082905" y="1149705"/>
                  <a:pt x="3087286" y="1157300"/>
                  <a:pt x="3088455" y="1172489"/>
                </a:cubicBezTo>
                <a:cubicBezTo>
                  <a:pt x="3093128" y="1246098"/>
                  <a:pt x="3099554" y="1306271"/>
                  <a:pt x="3107733" y="1353007"/>
                </a:cubicBezTo>
                <a:lnTo>
                  <a:pt x="3127012" y="1458163"/>
                </a:lnTo>
                <a:cubicBezTo>
                  <a:pt x="3127012" y="1481531"/>
                  <a:pt x="3077647" y="1501978"/>
                  <a:pt x="2978917" y="1519504"/>
                </a:cubicBezTo>
                <a:cubicBezTo>
                  <a:pt x="2880188" y="1537030"/>
                  <a:pt x="2792850" y="1545793"/>
                  <a:pt x="2716904" y="1545793"/>
                </a:cubicBezTo>
                <a:cubicBezTo>
                  <a:pt x="2569685" y="1545793"/>
                  <a:pt x="2468910" y="1525346"/>
                  <a:pt x="2414580" y="1484452"/>
                </a:cubicBezTo>
                <a:cubicBezTo>
                  <a:pt x="2360249" y="1443558"/>
                  <a:pt x="2333084" y="1358848"/>
                  <a:pt x="2333084" y="1230325"/>
                </a:cubicBezTo>
                <a:cubicBezTo>
                  <a:pt x="2333084" y="1197610"/>
                  <a:pt x="2341555" y="1145908"/>
                  <a:pt x="2358496" y="1075220"/>
                </a:cubicBezTo>
                <a:cubicBezTo>
                  <a:pt x="2375439" y="1004531"/>
                  <a:pt x="2396178" y="937056"/>
                  <a:pt x="2420714" y="872794"/>
                </a:cubicBezTo>
                <a:cubicBezTo>
                  <a:pt x="2390335" y="870457"/>
                  <a:pt x="2368428" y="874255"/>
                  <a:pt x="2354992" y="884186"/>
                </a:cubicBezTo>
                <a:cubicBezTo>
                  <a:pt x="2341555" y="894118"/>
                  <a:pt x="2315266" y="928877"/>
                  <a:pt x="2276124" y="988466"/>
                </a:cubicBezTo>
                <a:cubicBezTo>
                  <a:pt x="2236983" y="1048054"/>
                  <a:pt x="2200471" y="1120203"/>
                  <a:pt x="2166587" y="1204912"/>
                </a:cubicBezTo>
                <a:cubicBezTo>
                  <a:pt x="2132704" y="1289621"/>
                  <a:pt x="2099988" y="1398574"/>
                  <a:pt x="2068442" y="1531772"/>
                </a:cubicBezTo>
                <a:cubicBezTo>
                  <a:pt x="2062599" y="1556308"/>
                  <a:pt x="2050331" y="1568576"/>
                  <a:pt x="2031637" y="1568576"/>
                </a:cubicBezTo>
                <a:cubicBezTo>
                  <a:pt x="2016448" y="1568576"/>
                  <a:pt x="1993080" y="1540243"/>
                  <a:pt x="1961533" y="1483576"/>
                </a:cubicBezTo>
                <a:cubicBezTo>
                  <a:pt x="1929986" y="1426908"/>
                  <a:pt x="1914213" y="1364106"/>
                  <a:pt x="1914213" y="1295171"/>
                </a:cubicBezTo>
                <a:cubicBezTo>
                  <a:pt x="1914213" y="1283487"/>
                  <a:pt x="1915381" y="1266253"/>
                  <a:pt x="1917718" y="1243469"/>
                </a:cubicBezTo>
                <a:cubicBezTo>
                  <a:pt x="1920055" y="1220686"/>
                  <a:pt x="1921223" y="1193228"/>
                  <a:pt x="1921223" y="1161097"/>
                </a:cubicBezTo>
                <a:cubicBezTo>
                  <a:pt x="1921223" y="1128966"/>
                  <a:pt x="1918010" y="1102969"/>
                  <a:pt x="1911583" y="1083106"/>
                </a:cubicBezTo>
                <a:cubicBezTo>
                  <a:pt x="1905157" y="1063244"/>
                  <a:pt x="1901945" y="1043089"/>
                  <a:pt x="1901945" y="1022642"/>
                </a:cubicBezTo>
                <a:cubicBezTo>
                  <a:pt x="1901945" y="1002195"/>
                  <a:pt x="1905450" y="979703"/>
                  <a:pt x="1912460" y="955167"/>
                </a:cubicBezTo>
                <a:cubicBezTo>
                  <a:pt x="1919471" y="930630"/>
                  <a:pt x="1925897" y="918362"/>
                  <a:pt x="1931739" y="918362"/>
                </a:cubicBezTo>
                <a:cubicBezTo>
                  <a:pt x="1937581" y="918362"/>
                  <a:pt x="1939625" y="924496"/>
                  <a:pt x="1937873" y="936764"/>
                </a:cubicBezTo>
                <a:cubicBezTo>
                  <a:pt x="1936120" y="949033"/>
                  <a:pt x="1935244" y="959256"/>
                  <a:pt x="1935244" y="967435"/>
                </a:cubicBezTo>
                <a:cubicBezTo>
                  <a:pt x="1935244" y="989634"/>
                  <a:pt x="1942254" y="1005992"/>
                  <a:pt x="1956275" y="1016507"/>
                </a:cubicBezTo>
                <a:cubicBezTo>
                  <a:pt x="1996000" y="1044549"/>
                  <a:pt x="2015864" y="1085443"/>
                  <a:pt x="2015864" y="1139190"/>
                </a:cubicBezTo>
                <a:cubicBezTo>
                  <a:pt x="2015864" y="1160221"/>
                  <a:pt x="2012943" y="1185341"/>
                  <a:pt x="2007101" y="1214552"/>
                </a:cubicBezTo>
                <a:cubicBezTo>
                  <a:pt x="2001258" y="1243761"/>
                  <a:pt x="1998338" y="1270050"/>
                  <a:pt x="1998338" y="1293418"/>
                </a:cubicBezTo>
                <a:cubicBezTo>
                  <a:pt x="1998338" y="1330807"/>
                  <a:pt x="2004180" y="1349502"/>
                  <a:pt x="2015864" y="1349502"/>
                </a:cubicBezTo>
                <a:cubicBezTo>
                  <a:pt x="2020537" y="1349502"/>
                  <a:pt x="2025211" y="1345412"/>
                  <a:pt x="2029884" y="1337233"/>
                </a:cubicBezTo>
                <a:cubicBezTo>
                  <a:pt x="2122188" y="1159637"/>
                  <a:pt x="2222086" y="990803"/>
                  <a:pt x="2329579" y="830732"/>
                </a:cubicBezTo>
                <a:cubicBezTo>
                  <a:pt x="2320231" y="823721"/>
                  <a:pt x="2315558" y="817003"/>
                  <a:pt x="2315558" y="810577"/>
                </a:cubicBezTo>
                <a:cubicBezTo>
                  <a:pt x="2315558" y="804151"/>
                  <a:pt x="2326074" y="796264"/>
                  <a:pt x="2347105" y="786917"/>
                </a:cubicBezTo>
                <a:cubicBezTo>
                  <a:pt x="2451093" y="736676"/>
                  <a:pt x="2516523" y="702792"/>
                  <a:pt x="2543396" y="685266"/>
                </a:cubicBezTo>
                <a:cubicBezTo>
                  <a:pt x="2570269" y="667740"/>
                  <a:pt x="2588380" y="650506"/>
                  <a:pt x="2597727" y="633565"/>
                </a:cubicBezTo>
                <a:cubicBezTo>
                  <a:pt x="2607074" y="616623"/>
                  <a:pt x="2618173" y="604646"/>
                  <a:pt x="2631026" y="597636"/>
                </a:cubicBezTo>
                <a:cubicBezTo>
                  <a:pt x="2643879" y="590626"/>
                  <a:pt x="2657899" y="587120"/>
                  <a:pt x="2673089" y="587120"/>
                </a:cubicBezTo>
                <a:close/>
                <a:moveTo>
                  <a:pt x="5481501" y="546811"/>
                </a:moveTo>
                <a:cubicBezTo>
                  <a:pt x="5466311" y="546811"/>
                  <a:pt x="5458717" y="554406"/>
                  <a:pt x="5458717" y="569595"/>
                </a:cubicBezTo>
                <a:cubicBezTo>
                  <a:pt x="5458717" y="574268"/>
                  <a:pt x="5464851" y="587705"/>
                  <a:pt x="5477119" y="609904"/>
                </a:cubicBezTo>
                <a:cubicBezTo>
                  <a:pt x="5489387" y="632104"/>
                  <a:pt x="5497274" y="647877"/>
                  <a:pt x="5500779" y="657225"/>
                </a:cubicBezTo>
                <a:cubicBezTo>
                  <a:pt x="5511295" y="630352"/>
                  <a:pt x="5530573" y="601726"/>
                  <a:pt x="5558615" y="571348"/>
                </a:cubicBezTo>
                <a:cubicBezTo>
                  <a:pt x="5543426" y="567842"/>
                  <a:pt x="5527652" y="562877"/>
                  <a:pt x="5511295" y="556450"/>
                </a:cubicBezTo>
                <a:cubicBezTo>
                  <a:pt x="5494937" y="550024"/>
                  <a:pt x="5485006" y="546811"/>
                  <a:pt x="5481501" y="546811"/>
                </a:cubicBezTo>
                <a:close/>
                <a:moveTo>
                  <a:pt x="5868825" y="513511"/>
                </a:moveTo>
                <a:cubicBezTo>
                  <a:pt x="5861815" y="513511"/>
                  <a:pt x="5847794" y="521398"/>
                  <a:pt x="5826763" y="537172"/>
                </a:cubicBezTo>
                <a:cubicBezTo>
                  <a:pt x="5805732" y="552945"/>
                  <a:pt x="5775061" y="568134"/>
                  <a:pt x="5734751" y="582739"/>
                </a:cubicBezTo>
                <a:cubicBezTo>
                  <a:pt x="5694442" y="597344"/>
                  <a:pt x="5656176" y="605815"/>
                  <a:pt x="5619956" y="608152"/>
                </a:cubicBezTo>
                <a:cubicBezTo>
                  <a:pt x="5583736" y="610489"/>
                  <a:pt x="5558615" y="623049"/>
                  <a:pt x="5544594" y="645833"/>
                </a:cubicBezTo>
                <a:cubicBezTo>
                  <a:pt x="5530573" y="668616"/>
                  <a:pt x="5523563" y="683806"/>
                  <a:pt x="5523563" y="691400"/>
                </a:cubicBezTo>
                <a:cubicBezTo>
                  <a:pt x="5523563" y="698995"/>
                  <a:pt x="5528237" y="702208"/>
                  <a:pt x="5537584" y="701040"/>
                </a:cubicBezTo>
                <a:cubicBezTo>
                  <a:pt x="5631056" y="648462"/>
                  <a:pt x="5697362" y="622173"/>
                  <a:pt x="5736504" y="622173"/>
                </a:cubicBezTo>
                <a:cubicBezTo>
                  <a:pt x="5775645" y="622173"/>
                  <a:pt x="5802226" y="640283"/>
                  <a:pt x="5816247" y="676503"/>
                </a:cubicBezTo>
                <a:cubicBezTo>
                  <a:pt x="5827931" y="681177"/>
                  <a:pt x="5837278" y="685851"/>
                  <a:pt x="5844289" y="690524"/>
                </a:cubicBezTo>
                <a:cubicBezTo>
                  <a:pt x="5867657" y="604062"/>
                  <a:pt x="5879341" y="550316"/>
                  <a:pt x="5879341" y="529285"/>
                </a:cubicBezTo>
                <a:cubicBezTo>
                  <a:pt x="5879341" y="518769"/>
                  <a:pt x="5875836" y="513511"/>
                  <a:pt x="5868825" y="513511"/>
                </a:cubicBezTo>
                <a:close/>
                <a:moveTo>
                  <a:pt x="6240376" y="131445"/>
                </a:moveTo>
                <a:cubicBezTo>
                  <a:pt x="6222850" y="131445"/>
                  <a:pt x="6214087" y="175844"/>
                  <a:pt x="6214087" y="264642"/>
                </a:cubicBezTo>
                <a:cubicBezTo>
                  <a:pt x="6214087" y="297357"/>
                  <a:pt x="6215256" y="325399"/>
                  <a:pt x="6217593" y="348767"/>
                </a:cubicBezTo>
                <a:cubicBezTo>
                  <a:pt x="6221098" y="346430"/>
                  <a:pt x="6227524" y="344093"/>
                  <a:pt x="6236871" y="341757"/>
                </a:cubicBezTo>
                <a:cubicBezTo>
                  <a:pt x="6245050" y="285673"/>
                  <a:pt x="6249139" y="221411"/>
                  <a:pt x="6249139" y="148971"/>
                </a:cubicBezTo>
                <a:cubicBezTo>
                  <a:pt x="6249139" y="137287"/>
                  <a:pt x="6246218" y="131445"/>
                  <a:pt x="6240376" y="131445"/>
                </a:cubicBezTo>
                <a:close/>
                <a:moveTo>
                  <a:pt x="8168610" y="85877"/>
                </a:moveTo>
                <a:cubicBezTo>
                  <a:pt x="8160431" y="85877"/>
                  <a:pt x="8149916" y="91427"/>
                  <a:pt x="8137063" y="102527"/>
                </a:cubicBezTo>
                <a:cubicBezTo>
                  <a:pt x="8124211" y="113627"/>
                  <a:pt x="8117785" y="139624"/>
                  <a:pt x="8117785" y="180517"/>
                </a:cubicBezTo>
                <a:cubicBezTo>
                  <a:pt x="8117785" y="245948"/>
                  <a:pt x="8127132" y="327736"/>
                  <a:pt x="8145826" y="425881"/>
                </a:cubicBezTo>
                <a:cubicBezTo>
                  <a:pt x="8179710" y="423545"/>
                  <a:pt x="8216807" y="438150"/>
                  <a:pt x="8257117" y="469697"/>
                </a:cubicBezTo>
                <a:cubicBezTo>
                  <a:pt x="8297426" y="501243"/>
                  <a:pt x="8317581" y="525780"/>
                  <a:pt x="8317581" y="543306"/>
                </a:cubicBezTo>
                <a:cubicBezTo>
                  <a:pt x="8317581" y="551485"/>
                  <a:pt x="8313492" y="559663"/>
                  <a:pt x="8305313" y="567842"/>
                </a:cubicBezTo>
                <a:cubicBezTo>
                  <a:pt x="8201326" y="677672"/>
                  <a:pt x="8131806" y="755370"/>
                  <a:pt x="8096754" y="800938"/>
                </a:cubicBezTo>
                <a:cubicBezTo>
                  <a:pt x="8085070" y="851179"/>
                  <a:pt x="8076891" y="900252"/>
                  <a:pt x="8072217" y="948156"/>
                </a:cubicBezTo>
                <a:cubicBezTo>
                  <a:pt x="8121290" y="941146"/>
                  <a:pt x="8175621" y="919239"/>
                  <a:pt x="8235209" y="882434"/>
                </a:cubicBezTo>
                <a:cubicBezTo>
                  <a:pt x="8294797" y="845629"/>
                  <a:pt x="8330142" y="816127"/>
                  <a:pt x="8341241" y="793928"/>
                </a:cubicBezTo>
                <a:cubicBezTo>
                  <a:pt x="8352341" y="771728"/>
                  <a:pt x="8357891" y="715061"/>
                  <a:pt x="8357891" y="623925"/>
                </a:cubicBezTo>
                <a:cubicBezTo>
                  <a:pt x="8357891" y="532790"/>
                  <a:pt x="8345039" y="447789"/>
                  <a:pt x="8319334" y="368922"/>
                </a:cubicBezTo>
                <a:cubicBezTo>
                  <a:pt x="8293629" y="290055"/>
                  <a:pt x="8267340" y="223164"/>
                  <a:pt x="8240467" y="168249"/>
                </a:cubicBezTo>
                <a:cubicBezTo>
                  <a:pt x="8213594" y="113334"/>
                  <a:pt x="8189641" y="85877"/>
                  <a:pt x="8168610" y="85877"/>
                </a:cubicBezTo>
                <a:close/>
                <a:moveTo>
                  <a:pt x="4613590" y="85877"/>
                </a:moveTo>
                <a:cubicBezTo>
                  <a:pt x="4605411" y="85877"/>
                  <a:pt x="4594896" y="91427"/>
                  <a:pt x="4582043" y="102527"/>
                </a:cubicBezTo>
                <a:cubicBezTo>
                  <a:pt x="4569191" y="113627"/>
                  <a:pt x="4562765" y="139623"/>
                  <a:pt x="4562765" y="180517"/>
                </a:cubicBezTo>
                <a:cubicBezTo>
                  <a:pt x="4562765" y="245948"/>
                  <a:pt x="4572112" y="327736"/>
                  <a:pt x="4590806" y="425881"/>
                </a:cubicBezTo>
                <a:cubicBezTo>
                  <a:pt x="4624690" y="423545"/>
                  <a:pt x="4661787" y="438150"/>
                  <a:pt x="4702096" y="469696"/>
                </a:cubicBezTo>
                <a:cubicBezTo>
                  <a:pt x="4742406" y="501243"/>
                  <a:pt x="4762561" y="525779"/>
                  <a:pt x="4762561" y="543305"/>
                </a:cubicBezTo>
                <a:cubicBezTo>
                  <a:pt x="4762561" y="551484"/>
                  <a:pt x="4758472" y="559663"/>
                  <a:pt x="4750293" y="567842"/>
                </a:cubicBezTo>
                <a:cubicBezTo>
                  <a:pt x="4646305" y="677672"/>
                  <a:pt x="4576785" y="755370"/>
                  <a:pt x="4541733" y="800938"/>
                </a:cubicBezTo>
                <a:cubicBezTo>
                  <a:pt x="4530049" y="851179"/>
                  <a:pt x="4521871" y="900252"/>
                  <a:pt x="4517197" y="948156"/>
                </a:cubicBezTo>
                <a:cubicBezTo>
                  <a:pt x="4566270" y="941146"/>
                  <a:pt x="4620600" y="919238"/>
                  <a:pt x="4680189" y="882434"/>
                </a:cubicBezTo>
                <a:cubicBezTo>
                  <a:pt x="4739777" y="845629"/>
                  <a:pt x="4775121" y="816127"/>
                  <a:pt x="4786221" y="793927"/>
                </a:cubicBezTo>
                <a:cubicBezTo>
                  <a:pt x="4797321" y="771728"/>
                  <a:pt x="4802871" y="715060"/>
                  <a:pt x="4802871" y="623925"/>
                </a:cubicBezTo>
                <a:cubicBezTo>
                  <a:pt x="4802871" y="532790"/>
                  <a:pt x="4790018" y="447789"/>
                  <a:pt x="4764314" y="368922"/>
                </a:cubicBezTo>
                <a:cubicBezTo>
                  <a:pt x="4738609" y="290055"/>
                  <a:pt x="4712320" y="223164"/>
                  <a:pt x="4685447" y="168249"/>
                </a:cubicBezTo>
                <a:cubicBezTo>
                  <a:pt x="4658573" y="113334"/>
                  <a:pt x="4634621" y="85877"/>
                  <a:pt x="4613590" y="85877"/>
                </a:cubicBezTo>
                <a:close/>
                <a:moveTo>
                  <a:pt x="911352" y="82372"/>
                </a:moveTo>
                <a:cubicBezTo>
                  <a:pt x="955751" y="82372"/>
                  <a:pt x="993432" y="102526"/>
                  <a:pt x="1024395" y="142836"/>
                </a:cubicBezTo>
                <a:cubicBezTo>
                  <a:pt x="1055357" y="183146"/>
                  <a:pt x="1070838" y="216445"/>
                  <a:pt x="1070838" y="242735"/>
                </a:cubicBezTo>
                <a:cubicBezTo>
                  <a:pt x="1070838" y="269024"/>
                  <a:pt x="1059155" y="290055"/>
                  <a:pt x="1035786" y="305828"/>
                </a:cubicBezTo>
                <a:cubicBezTo>
                  <a:pt x="1012419" y="321601"/>
                  <a:pt x="979411" y="347598"/>
                  <a:pt x="936765" y="383819"/>
                </a:cubicBezTo>
                <a:cubicBezTo>
                  <a:pt x="894118" y="420039"/>
                  <a:pt x="859942" y="451002"/>
                  <a:pt x="834238" y="476707"/>
                </a:cubicBezTo>
                <a:cubicBezTo>
                  <a:pt x="849427" y="490727"/>
                  <a:pt x="862863" y="511174"/>
                  <a:pt x="874547" y="538048"/>
                </a:cubicBezTo>
                <a:cubicBezTo>
                  <a:pt x="969188" y="511174"/>
                  <a:pt x="1033450" y="497738"/>
                  <a:pt x="1067333" y="497738"/>
                </a:cubicBezTo>
                <a:cubicBezTo>
                  <a:pt x="1101217" y="497738"/>
                  <a:pt x="1123709" y="510882"/>
                  <a:pt x="1134808" y="537171"/>
                </a:cubicBezTo>
                <a:cubicBezTo>
                  <a:pt x="1145908" y="563460"/>
                  <a:pt x="1151458" y="585660"/>
                  <a:pt x="1151458" y="603770"/>
                </a:cubicBezTo>
                <a:cubicBezTo>
                  <a:pt x="1151458" y="621880"/>
                  <a:pt x="1142695" y="630935"/>
                  <a:pt x="1125169" y="630935"/>
                </a:cubicBezTo>
                <a:cubicBezTo>
                  <a:pt x="1107643" y="630935"/>
                  <a:pt x="1072591" y="642035"/>
                  <a:pt x="1020013" y="664235"/>
                </a:cubicBezTo>
                <a:lnTo>
                  <a:pt x="879805" y="716813"/>
                </a:lnTo>
                <a:cubicBezTo>
                  <a:pt x="872795" y="778738"/>
                  <a:pt x="859358" y="840079"/>
                  <a:pt x="839495" y="900836"/>
                </a:cubicBezTo>
                <a:cubicBezTo>
                  <a:pt x="882726" y="890320"/>
                  <a:pt x="923912" y="885062"/>
                  <a:pt x="963054" y="885062"/>
                </a:cubicBezTo>
                <a:cubicBezTo>
                  <a:pt x="1002195" y="885062"/>
                  <a:pt x="1046594" y="901712"/>
                  <a:pt x="1096251" y="935012"/>
                </a:cubicBezTo>
                <a:cubicBezTo>
                  <a:pt x="1145908" y="968311"/>
                  <a:pt x="1170737" y="1007160"/>
                  <a:pt x="1170737" y="1051559"/>
                </a:cubicBezTo>
                <a:cubicBezTo>
                  <a:pt x="1170737" y="1078433"/>
                  <a:pt x="1162266" y="1104722"/>
                  <a:pt x="1145324" y="1130426"/>
                </a:cubicBezTo>
                <a:cubicBezTo>
                  <a:pt x="1128382" y="1156131"/>
                  <a:pt x="1092454" y="1213383"/>
                  <a:pt x="1037539" y="1302181"/>
                </a:cubicBezTo>
                <a:cubicBezTo>
                  <a:pt x="1109980" y="1299844"/>
                  <a:pt x="1160805" y="1298676"/>
                  <a:pt x="1190015" y="1298676"/>
                </a:cubicBezTo>
                <a:cubicBezTo>
                  <a:pt x="1276477" y="1298676"/>
                  <a:pt x="1335773" y="1319123"/>
                  <a:pt x="1367904" y="1360017"/>
                </a:cubicBezTo>
                <a:cubicBezTo>
                  <a:pt x="1400035" y="1400911"/>
                  <a:pt x="1416101" y="1432458"/>
                  <a:pt x="1416101" y="1454657"/>
                </a:cubicBezTo>
                <a:cubicBezTo>
                  <a:pt x="1416101" y="1479194"/>
                  <a:pt x="1400035" y="1491462"/>
                  <a:pt x="1367904" y="1491462"/>
                </a:cubicBezTo>
                <a:cubicBezTo>
                  <a:pt x="1335773" y="1491462"/>
                  <a:pt x="1300429" y="1484744"/>
                  <a:pt x="1261872" y="1471307"/>
                </a:cubicBezTo>
                <a:cubicBezTo>
                  <a:pt x="1223315" y="1457871"/>
                  <a:pt x="1157592" y="1446479"/>
                  <a:pt x="1064704" y="1437131"/>
                </a:cubicBezTo>
                <a:cubicBezTo>
                  <a:pt x="971817" y="1427784"/>
                  <a:pt x="879221" y="1423111"/>
                  <a:pt x="786917" y="1423111"/>
                </a:cubicBezTo>
                <a:cubicBezTo>
                  <a:pt x="694614" y="1423111"/>
                  <a:pt x="593839" y="1434211"/>
                  <a:pt x="484594" y="1456410"/>
                </a:cubicBezTo>
                <a:cubicBezTo>
                  <a:pt x="375348" y="1478610"/>
                  <a:pt x="273990" y="1515998"/>
                  <a:pt x="180518" y="1568576"/>
                </a:cubicBezTo>
                <a:cubicBezTo>
                  <a:pt x="157150" y="1582597"/>
                  <a:pt x="137579" y="1589608"/>
                  <a:pt x="121806" y="1589608"/>
                </a:cubicBezTo>
                <a:cubicBezTo>
                  <a:pt x="106032" y="1589608"/>
                  <a:pt x="93180" y="1572666"/>
                  <a:pt x="83248" y="1538782"/>
                </a:cubicBezTo>
                <a:cubicBezTo>
                  <a:pt x="73317" y="1504899"/>
                  <a:pt x="68351" y="1478610"/>
                  <a:pt x="68351" y="1459915"/>
                </a:cubicBezTo>
                <a:cubicBezTo>
                  <a:pt x="68351" y="1441221"/>
                  <a:pt x="73025" y="1427492"/>
                  <a:pt x="82372" y="1418729"/>
                </a:cubicBezTo>
                <a:cubicBezTo>
                  <a:pt x="91719" y="1409966"/>
                  <a:pt x="102527" y="1407337"/>
                  <a:pt x="114795" y="1410843"/>
                </a:cubicBezTo>
                <a:cubicBezTo>
                  <a:pt x="127063" y="1414348"/>
                  <a:pt x="138163" y="1416100"/>
                  <a:pt x="148094" y="1416100"/>
                </a:cubicBezTo>
                <a:cubicBezTo>
                  <a:pt x="158026" y="1416100"/>
                  <a:pt x="167665" y="1414348"/>
                  <a:pt x="177012" y="1410843"/>
                </a:cubicBezTo>
                <a:cubicBezTo>
                  <a:pt x="247117" y="1383969"/>
                  <a:pt x="324815" y="1362938"/>
                  <a:pt x="410108" y="1347749"/>
                </a:cubicBezTo>
                <a:cubicBezTo>
                  <a:pt x="369214" y="1268298"/>
                  <a:pt x="348767" y="1182128"/>
                  <a:pt x="348767" y="1089240"/>
                </a:cubicBezTo>
                <a:cubicBezTo>
                  <a:pt x="348767" y="996353"/>
                  <a:pt x="382067" y="929462"/>
                  <a:pt x="448665" y="888568"/>
                </a:cubicBezTo>
                <a:cubicBezTo>
                  <a:pt x="436982" y="875715"/>
                  <a:pt x="416535" y="854684"/>
                  <a:pt x="387325" y="825474"/>
                </a:cubicBezTo>
                <a:cubicBezTo>
                  <a:pt x="338252" y="851179"/>
                  <a:pt x="304660" y="864031"/>
                  <a:pt x="286550" y="864031"/>
                </a:cubicBezTo>
                <a:cubicBezTo>
                  <a:pt x="268440" y="864031"/>
                  <a:pt x="257048" y="848550"/>
                  <a:pt x="252374" y="817587"/>
                </a:cubicBezTo>
                <a:cubicBezTo>
                  <a:pt x="247701" y="786625"/>
                  <a:pt x="245364" y="764133"/>
                  <a:pt x="245364" y="750112"/>
                </a:cubicBezTo>
                <a:cubicBezTo>
                  <a:pt x="245364" y="702208"/>
                  <a:pt x="258801" y="678256"/>
                  <a:pt x="285674" y="678256"/>
                </a:cubicBezTo>
                <a:cubicBezTo>
                  <a:pt x="293852" y="678256"/>
                  <a:pt x="302615" y="681469"/>
                  <a:pt x="311963" y="687895"/>
                </a:cubicBezTo>
                <a:cubicBezTo>
                  <a:pt x="321310" y="694321"/>
                  <a:pt x="330949" y="697534"/>
                  <a:pt x="340881" y="697534"/>
                </a:cubicBezTo>
                <a:cubicBezTo>
                  <a:pt x="350812" y="697534"/>
                  <a:pt x="371551" y="691692"/>
                  <a:pt x="403098" y="680008"/>
                </a:cubicBezTo>
                <a:cubicBezTo>
                  <a:pt x="496570" y="644956"/>
                  <a:pt x="572516" y="619252"/>
                  <a:pt x="630936" y="602894"/>
                </a:cubicBezTo>
                <a:cubicBezTo>
                  <a:pt x="616915" y="587705"/>
                  <a:pt x="604647" y="561416"/>
                  <a:pt x="594131" y="524027"/>
                </a:cubicBezTo>
                <a:cubicBezTo>
                  <a:pt x="583616" y="486638"/>
                  <a:pt x="578358" y="460933"/>
                  <a:pt x="578358" y="446912"/>
                </a:cubicBezTo>
                <a:cubicBezTo>
                  <a:pt x="578358" y="409524"/>
                  <a:pt x="610489" y="391998"/>
                  <a:pt x="674751" y="394334"/>
                </a:cubicBezTo>
                <a:cubicBezTo>
                  <a:pt x="835990" y="271652"/>
                  <a:pt x="916610" y="180517"/>
                  <a:pt x="916610" y="120929"/>
                </a:cubicBezTo>
                <a:cubicBezTo>
                  <a:pt x="916610" y="105740"/>
                  <a:pt x="911352" y="98145"/>
                  <a:pt x="900836" y="98145"/>
                </a:cubicBezTo>
                <a:cubicBezTo>
                  <a:pt x="885647" y="98145"/>
                  <a:pt x="875424" y="113334"/>
                  <a:pt x="870166" y="143713"/>
                </a:cubicBezTo>
                <a:cubicBezTo>
                  <a:pt x="864908" y="174091"/>
                  <a:pt x="841832" y="208559"/>
                  <a:pt x="800938" y="247116"/>
                </a:cubicBezTo>
                <a:cubicBezTo>
                  <a:pt x="760044" y="285673"/>
                  <a:pt x="719150" y="314883"/>
                  <a:pt x="678256" y="334746"/>
                </a:cubicBezTo>
                <a:lnTo>
                  <a:pt x="508254" y="424129"/>
                </a:lnTo>
                <a:cubicBezTo>
                  <a:pt x="435813" y="462686"/>
                  <a:pt x="391998" y="481964"/>
                  <a:pt x="376809" y="481964"/>
                </a:cubicBezTo>
                <a:cubicBezTo>
                  <a:pt x="361620" y="481964"/>
                  <a:pt x="348183" y="460641"/>
                  <a:pt x="336499" y="417994"/>
                </a:cubicBezTo>
                <a:cubicBezTo>
                  <a:pt x="324815" y="375348"/>
                  <a:pt x="318973" y="344970"/>
                  <a:pt x="318973" y="326859"/>
                </a:cubicBezTo>
                <a:cubicBezTo>
                  <a:pt x="318973" y="308749"/>
                  <a:pt x="327152" y="298526"/>
                  <a:pt x="343509" y="296189"/>
                </a:cubicBezTo>
                <a:cubicBezTo>
                  <a:pt x="372719" y="292684"/>
                  <a:pt x="416242" y="269316"/>
                  <a:pt x="474078" y="226085"/>
                </a:cubicBezTo>
                <a:cubicBezTo>
                  <a:pt x="531914" y="182854"/>
                  <a:pt x="560832" y="151307"/>
                  <a:pt x="560832" y="131444"/>
                </a:cubicBezTo>
                <a:cubicBezTo>
                  <a:pt x="560832" y="119760"/>
                  <a:pt x="567842" y="113918"/>
                  <a:pt x="581863" y="113918"/>
                </a:cubicBezTo>
                <a:cubicBezTo>
                  <a:pt x="595884" y="113918"/>
                  <a:pt x="609613" y="121513"/>
                  <a:pt x="623049" y="136702"/>
                </a:cubicBezTo>
                <a:cubicBezTo>
                  <a:pt x="636486" y="151891"/>
                  <a:pt x="646125" y="167081"/>
                  <a:pt x="651967" y="182270"/>
                </a:cubicBezTo>
                <a:cubicBezTo>
                  <a:pt x="672998" y="171754"/>
                  <a:pt x="712140" y="154520"/>
                  <a:pt x="769391" y="130568"/>
                </a:cubicBezTo>
                <a:cubicBezTo>
                  <a:pt x="826643" y="106616"/>
                  <a:pt x="861111" y="92595"/>
                  <a:pt x="872795" y="88506"/>
                </a:cubicBezTo>
                <a:cubicBezTo>
                  <a:pt x="884479" y="84416"/>
                  <a:pt x="897331" y="82372"/>
                  <a:pt x="911352" y="82372"/>
                </a:cubicBezTo>
                <a:close/>
                <a:moveTo>
                  <a:pt x="2616129" y="43814"/>
                </a:moveTo>
                <a:cubicBezTo>
                  <a:pt x="2669292" y="43814"/>
                  <a:pt x="2713106" y="52870"/>
                  <a:pt x="2747574" y="70980"/>
                </a:cubicBezTo>
                <a:cubicBezTo>
                  <a:pt x="2782042" y="89090"/>
                  <a:pt x="2799276" y="115671"/>
                  <a:pt x="2799276" y="150723"/>
                </a:cubicBezTo>
                <a:cubicBezTo>
                  <a:pt x="2799276" y="170586"/>
                  <a:pt x="2794018" y="192785"/>
                  <a:pt x="2783503" y="217322"/>
                </a:cubicBezTo>
                <a:cubicBezTo>
                  <a:pt x="2825565" y="212648"/>
                  <a:pt x="2864414" y="220243"/>
                  <a:pt x="2900050" y="240106"/>
                </a:cubicBezTo>
                <a:cubicBezTo>
                  <a:pt x="2935686" y="259968"/>
                  <a:pt x="2953505" y="283337"/>
                  <a:pt x="2953505" y="310210"/>
                </a:cubicBezTo>
                <a:cubicBezTo>
                  <a:pt x="2953505" y="337083"/>
                  <a:pt x="2931889" y="358990"/>
                  <a:pt x="2888658" y="375932"/>
                </a:cubicBezTo>
                <a:cubicBezTo>
                  <a:pt x="2845428" y="392874"/>
                  <a:pt x="2777660" y="406018"/>
                  <a:pt x="2685357" y="415366"/>
                </a:cubicBezTo>
                <a:cubicBezTo>
                  <a:pt x="2608243" y="526364"/>
                  <a:pt x="2555080" y="599097"/>
                  <a:pt x="2525870" y="633565"/>
                </a:cubicBezTo>
                <a:cubicBezTo>
                  <a:pt x="2496660" y="668032"/>
                  <a:pt x="2475921" y="685266"/>
                  <a:pt x="2463653" y="685266"/>
                </a:cubicBezTo>
                <a:cubicBezTo>
                  <a:pt x="2451384" y="685266"/>
                  <a:pt x="2438825" y="680300"/>
                  <a:pt x="2425972" y="670369"/>
                </a:cubicBezTo>
                <a:cubicBezTo>
                  <a:pt x="2413119" y="660438"/>
                  <a:pt x="2406693" y="652843"/>
                  <a:pt x="2406693" y="647585"/>
                </a:cubicBezTo>
                <a:cubicBezTo>
                  <a:pt x="2406693" y="642327"/>
                  <a:pt x="2408446" y="638530"/>
                  <a:pt x="2411951" y="636194"/>
                </a:cubicBezTo>
                <a:cubicBezTo>
                  <a:pt x="2449340" y="610489"/>
                  <a:pt x="2478550" y="577481"/>
                  <a:pt x="2499581" y="537171"/>
                </a:cubicBezTo>
                <a:cubicBezTo>
                  <a:pt x="2520612" y="496862"/>
                  <a:pt x="2538723" y="453923"/>
                  <a:pt x="2553912" y="408355"/>
                </a:cubicBezTo>
                <a:cubicBezTo>
                  <a:pt x="2525870" y="395503"/>
                  <a:pt x="2501334" y="389077"/>
                  <a:pt x="2480303" y="389077"/>
                </a:cubicBezTo>
                <a:cubicBezTo>
                  <a:pt x="2459271" y="389077"/>
                  <a:pt x="2426556" y="403097"/>
                  <a:pt x="2382157" y="431139"/>
                </a:cubicBezTo>
                <a:cubicBezTo>
                  <a:pt x="2364631" y="512927"/>
                  <a:pt x="2352070" y="563461"/>
                  <a:pt x="2344476" y="582739"/>
                </a:cubicBezTo>
                <a:cubicBezTo>
                  <a:pt x="2336881" y="602017"/>
                  <a:pt x="2326658" y="611657"/>
                  <a:pt x="2313806" y="611657"/>
                </a:cubicBezTo>
                <a:cubicBezTo>
                  <a:pt x="2296280" y="611657"/>
                  <a:pt x="2282551" y="608152"/>
                  <a:pt x="2272619" y="601141"/>
                </a:cubicBezTo>
                <a:cubicBezTo>
                  <a:pt x="2262688" y="594131"/>
                  <a:pt x="2247791" y="576605"/>
                  <a:pt x="2227928" y="548563"/>
                </a:cubicBezTo>
                <a:cubicBezTo>
                  <a:pt x="2147309" y="589457"/>
                  <a:pt x="2087720" y="609904"/>
                  <a:pt x="2049163" y="609904"/>
                </a:cubicBezTo>
                <a:cubicBezTo>
                  <a:pt x="2032805" y="609904"/>
                  <a:pt x="2020245" y="601141"/>
                  <a:pt x="2011482" y="583615"/>
                </a:cubicBezTo>
                <a:cubicBezTo>
                  <a:pt x="2002719" y="566089"/>
                  <a:pt x="1995125" y="540384"/>
                  <a:pt x="1988698" y="506501"/>
                </a:cubicBezTo>
                <a:cubicBezTo>
                  <a:pt x="1982272" y="472617"/>
                  <a:pt x="1979059" y="452170"/>
                  <a:pt x="1979059" y="445160"/>
                </a:cubicBezTo>
                <a:cubicBezTo>
                  <a:pt x="1979059" y="438150"/>
                  <a:pt x="1980812" y="433184"/>
                  <a:pt x="1984317" y="430263"/>
                </a:cubicBezTo>
                <a:cubicBezTo>
                  <a:pt x="1987822" y="427342"/>
                  <a:pt x="1997169" y="425297"/>
                  <a:pt x="2012358" y="424129"/>
                </a:cubicBezTo>
                <a:cubicBezTo>
                  <a:pt x="2095315" y="415950"/>
                  <a:pt x="2164250" y="399592"/>
                  <a:pt x="2219165" y="375056"/>
                </a:cubicBezTo>
                <a:cubicBezTo>
                  <a:pt x="2220333" y="350519"/>
                  <a:pt x="2220918" y="326275"/>
                  <a:pt x="2220918" y="302323"/>
                </a:cubicBezTo>
                <a:cubicBezTo>
                  <a:pt x="2220918" y="278371"/>
                  <a:pt x="2216536" y="254419"/>
                  <a:pt x="2207773" y="230466"/>
                </a:cubicBezTo>
                <a:cubicBezTo>
                  <a:pt x="2199010" y="206514"/>
                  <a:pt x="2186158" y="182854"/>
                  <a:pt x="2169216" y="159486"/>
                </a:cubicBezTo>
                <a:cubicBezTo>
                  <a:pt x="2152274" y="136118"/>
                  <a:pt x="2143803" y="121221"/>
                  <a:pt x="2143803" y="114795"/>
                </a:cubicBezTo>
                <a:cubicBezTo>
                  <a:pt x="2143803" y="108369"/>
                  <a:pt x="2148769" y="105155"/>
                  <a:pt x="2158701" y="105155"/>
                </a:cubicBezTo>
                <a:cubicBezTo>
                  <a:pt x="2168632" y="105155"/>
                  <a:pt x="2202807" y="110413"/>
                  <a:pt x="2261228" y="120929"/>
                </a:cubicBezTo>
                <a:cubicBezTo>
                  <a:pt x="2319648" y="131444"/>
                  <a:pt x="2357328" y="144589"/>
                  <a:pt x="2374270" y="160362"/>
                </a:cubicBezTo>
                <a:cubicBezTo>
                  <a:pt x="2391212" y="176136"/>
                  <a:pt x="2399683" y="197459"/>
                  <a:pt x="2399683" y="224332"/>
                </a:cubicBezTo>
                <a:cubicBezTo>
                  <a:pt x="2399683" y="251205"/>
                  <a:pt x="2397346" y="283921"/>
                  <a:pt x="2392673" y="322478"/>
                </a:cubicBezTo>
                <a:cubicBezTo>
                  <a:pt x="2479134" y="290931"/>
                  <a:pt x="2546901" y="269900"/>
                  <a:pt x="2595974" y="259384"/>
                </a:cubicBezTo>
                <a:cubicBezTo>
                  <a:pt x="2608827" y="221995"/>
                  <a:pt x="2615253" y="189572"/>
                  <a:pt x="2615253" y="162115"/>
                </a:cubicBezTo>
                <a:cubicBezTo>
                  <a:pt x="2615253" y="134658"/>
                  <a:pt x="2610287" y="113334"/>
                  <a:pt x="2600355" y="98145"/>
                </a:cubicBezTo>
                <a:cubicBezTo>
                  <a:pt x="2590424" y="82956"/>
                  <a:pt x="2578448" y="75361"/>
                  <a:pt x="2564427" y="75361"/>
                </a:cubicBezTo>
                <a:cubicBezTo>
                  <a:pt x="2550407" y="75361"/>
                  <a:pt x="2537554" y="81203"/>
                  <a:pt x="2525870" y="92887"/>
                </a:cubicBezTo>
                <a:cubicBezTo>
                  <a:pt x="2532881" y="60172"/>
                  <a:pt x="2562967" y="43814"/>
                  <a:pt x="2616129" y="43814"/>
                </a:cubicBezTo>
                <a:close/>
                <a:moveTo>
                  <a:pt x="8145826" y="26289"/>
                </a:moveTo>
                <a:cubicBezTo>
                  <a:pt x="8182047" y="26289"/>
                  <a:pt x="8234041" y="107200"/>
                  <a:pt x="8301808" y="269024"/>
                </a:cubicBezTo>
                <a:cubicBezTo>
                  <a:pt x="8369575" y="430847"/>
                  <a:pt x="8399953" y="555574"/>
                  <a:pt x="8392943" y="643204"/>
                </a:cubicBezTo>
                <a:cubicBezTo>
                  <a:pt x="8391775" y="659561"/>
                  <a:pt x="8391190" y="679425"/>
                  <a:pt x="8391190" y="702792"/>
                </a:cubicBezTo>
                <a:cubicBezTo>
                  <a:pt x="8391190" y="726160"/>
                  <a:pt x="8394111" y="756831"/>
                  <a:pt x="8399953" y="794804"/>
                </a:cubicBezTo>
                <a:cubicBezTo>
                  <a:pt x="8405795" y="832777"/>
                  <a:pt x="8408716" y="857605"/>
                  <a:pt x="8408716" y="869290"/>
                </a:cubicBezTo>
                <a:cubicBezTo>
                  <a:pt x="8408716" y="902005"/>
                  <a:pt x="8392359" y="924788"/>
                  <a:pt x="8359644" y="937641"/>
                </a:cubicBezTo>
                <a:lnTo>
                  <a:pt x="8063454" y="1072591"/>
                </a:lnTo>
                <a:cubicBezTo>
                  <a:pt x="8055276" y="1182421"/>
                  <a:pt x="8051186" y="1255738"/>
                  <a:pt x="8051186" y="1292542"/>
                </a:cubicBezTo>
                <a:cubicBezTo>
                  <a:pt x="8051186" y="1329347"/>
                  <a:pt x="8054399" y="1347749"/>
                  <a:pt x="8060826" y="1347749"/>
                </a:cubicBezTo>
                <a:cubicBezTo>
                  <a:pt x="8067252" y="1347749"/>
                  <a:pt x="8076307" y="1342491"/>
                  <a:pt x="8087991" y="1331976"/>
                </a:cubicBezTo>
                <a:cubicBezTo>
                  <a:pt x="8203662" y="1227988"/>
                  <a:pt x="8275811" y="1164602"/>
                  <a:pt x="8304437" y="1141819"/>
                </a:cubicBezTo>
                <a:cubicBezTo>
                  <a:pt x="8333062" y="1119035"/>
                  <a:pt x="8354386" y="1107643"/>
                  <a:pt x="8368407" y="1107643"/>
                </a:cubicBezTo>
                <a:cubicBezTo>
                  <a:pt x="8398785" y="1107643"/>
                  <a:pt x="8428287" y="1132471"/>
                  <a:pt x="8456913" y="1182128"/>
                </a:cubicBezTo>
                <a:cubicBezTo>
                  <a:pt x="8485539" y="1231786"/>
                  <a:pt x="8499852" y="1275016"/>
                  <a:pt x="8499852" y="1311821"/>
                </a:cubicBezTo>
                <a:cubicBezTo>
                  <a:pt x="8499852" y="1348625"/>
                  <a:pt x="8478820" y="1378128"/>
                  <a:pt x="8436758" y="1400327"/>
                </a:cubicBezTo>
                <a:cubicBezTo>
                  <a:pt x="8394696" y="1422527"/>
                  <a:pt x="8365486" y="1433627"/>
                  <a:pt x="8349128" y="1433627"/>
                </a:cubicBezTo>
                <a:cubicBezTo>
                  <a:pt x="8332770" y="1433627"/>
                  <a:pt x="8318165" y="1423403"/>
                  <a:pt x="8305313" y="1402956"/>
                </a:cubicBezTo>
                <a:cubicBezTo>
                  <a:pt x="8292461" y="1382509"/>
                  <a:pt x="8277271" y="1353007"/>
                  <a:pt x="8259745" y="1314449"/>
                </a:cubicBezTo>
                <a:cubicBezTo>
                  <a:pt x="8154589" y="1397406"/>
                  <a:pt x="8096754" y="1466342"/>
                  <a:pt x="8086238" y="1521256"/>
                </a:cubicBezTo>
                <a:cubicBezTo>
                  <a:pt x="8083901" y="1536446"/>
                  <a:pt x="8076307" y="1544040"/>
                  <a:pt x="8063454" y="1544040"/>
                </a:cubicBezTo>
                <a:cubicBezTo>
                  <a:pt x="8040086" y="1544040"/>
                  <a:pt x="8012045" y="1523593"/>
                  <a:pt x="7979330" y="1482700"/>
                </a:cubicBezTo>
                <a:cubicBezTo>
                  <a:pt x="7946614" y="1441805"/>
                  <a:pt x="7930257" y="1354760"/>
                  <a:pt x="7930257" y="1221562"/>
                </a:cubicBezTo>
                <a:cubicBezTo>
                  <a:pt x="7930257" y="1187678"/>
                  <a:pt x="7932009" y="1156716"/>
                  <a:pt x="7935515" y="1128674"/>
                </a:cubicBezTo>
                <a:cubicBezTo>
                  <a:pt x="7915652" y="1136853"/>
                  <a:pt x="7894621" y="1140942"/>
                  <a:pt x="7872421" y="1140942"/>
                </a:cubicBezTo>
                <a:cubicBezTo>
                  <a:pt x="7821011" y="1140942"/>
                  <a:pt x="7788296" y="1126921"/>
                  <a:pt x="7774275" y="1098880"/>
                </a:cubicBezTo>
                <a:cubicBezTo>
                  <a:pt x="7760255" y="1070838"/>
                  <a:pt x="7753244" y="1048639"/>
                  <a:pt x="7753244" y="1032281"/>
                </a:cubicBezTo>
                <a:cubicBezTo>
                  <a:pt x="7753244" y="1015924"/>
                  <a:pt x="7762007" y="996061"/>
                  <a:pt x="7779533" y="972693"/>
                </a:cubicBezTo>
                <a:cubicBezTo>
                  <a:pt x="7797059" y="949325"/>
                  <a:pt x="7829482" y="912812"/>
                  <a:pt x="7876802" y="863155"/>
                </a:cubicBezTo>
                <a:cubicBezTo>
                  <a:pt x="7924123" y="813498"/>
                  <a:pt x="7962388" y="760044"/>
                  <a:pt x="7991598" y="702792"/>
                </a:cubicBezTo>
                <a:cubicBezTo>
                  <a:pt x="8010292" y="604647"/>
                  <a:pt x="8019639" y="538632"/>
                  <a:pt x="8019639" y="504749"/>
                </a:cubicBezTo>
                <a:cubicBezTo>
                  <a:pt x="7984587" y="507086"/>
                  <a:pt x="7935515" y="546519"/>
                  <a:pt x="7872421" y="623049"/>
                </a:cubicBezTo>
                <a:cubicBezTo>
                  <a:pt x="7809327" y="699579"/>
                  <a:pt x="7754997" y="756539"/>
                  <a:pt x="7709429" y="793928"/>
                </a:cubicBezTo>
                <a:cubicBezTo>
                  <a:pt x="7618294" y="872211"/>
                  <a:pt x="7572726" y="921283"/>
                  <a:pt x="7572726" y="941146"/>
                </a:cubicBezTo>
                <a:cubicBezTo>
                  <a:pt x="7572726" y="946988"/>
                  <a:pt x="7576232" y="952830"/>
                  <a:pt x="7583242" y="958672"/>
                </a:cubicBezTo>
                <a:cubicBezTo>
                  <a:pt x="7608947" y="979703"/>
                  <a:pt x="7626181" y="998398"/>
                  <a:pt x="7634944" y="1014755"/>
                </a:cubicBezTo>
                <a:cubicBezTo>
                  <a:pt x="7643707" y="1031113"/>
                  <a:pt x="7648088" y="1053020"/>
                  <a:pt x="7648088" y="1080478"/>
                </a:cubicBezTo>
                <a:cubicBezTo>
                  <a:pt x="7648088" y="1107935"/>
                  <a:pt x="7645459" y="1146784"/>
                  <a:pt x="7640201" y="1197026"/>
                </a:cubicBezTo>
                <a:cubicBezTo>
                  <a:pt x="7634944" y="1247267"/>
                  <a:pt x="7627641" y="1292542"/>
                  <a:pt x="7618294" y="1332852"/>
                </a:cubicBezTo>
                <a:cubicBezTo>
                  <a:pt x="7608947" y="1373162"/>
                  <a:pt x="7593465" y="1407630"/>
                  <a:pt x="7571850" y="1436256"/>
                </a:cubicBezTo>
                <a:cubicBezTo>
                  <a:pt x="7550235" y="1464881"/>
                  <a:pt x="7526575" y="1501394"/>
                  <a:pt x="7500870" y="1545793"/>
                </a:cubicBezTo>
                <a:cubicBezTo>
                  <a:pt x="7495028" y="1556308"/>
                  <a:pt x="7486265" y="1561566"/>
                  <a:pt x="7474581" y="1561566"/>
                </a:cubicBezTo>
                <a:cubicBezTo>
                  <a:pt x="7453550" y="1561566"/>
                  <a:pt x="7433395" y="1546961"/>
                  <a:pt x="7414116" y="1517751"/>
                </a:cubicBezTo>
                <a:cubicBezTo>
                  <a:pt x="7394837" y="1488541"/>
                  <a:pt x="7385198" y="1452321"/>
                  <a:pt x="7385198" y="1409090"/>
                </a:cubicBezTo>
                <a:cubicBezTo>
                  <a:pt x="7385198" y="1267714"/>
                  <a:pt x="7404477" y="1157300"/>
                  <a:pt x="7443034" y="1077849"/>
                </a:cubicBezTo>
                <a:cubicBezTo>
                  <a:pt x="7409150" y="1105890"/>
                  <a:pt x="7367088" y="1137729"/>
                  <a:pt x="7316847" y="1173365"/>
                </a:cubicBezTo>
                <a:cubicBezTo>
                  <a:pt x="7266606" y="1209002"/>
                  <a:pt x="7237980" y="1226820"/>
                  <a:pt x="7230969" y="1226820"/>
                </a:cubicBezTo>
                <a:cubicBezTo>
                  <a:pt x="7223959" y="1226820"/>
                  <a:pt x="7214028" y="1219225"/>
                  <a:pt x="7201175" y="1204036"/>
                </a:cubicBezTo>
                <a:cubicBezTo>
                  <a:pt x="7188323" y="1188847"/>
                  <a:pt x="7179268" y="1175118"/>
                  <a:pt x="7174010" y="1162850"/>
                </a:cubicBezTo>
                <a:cubicBezTo>
                  <a:pt x="7168752" y="1150582"/>
                  <a:pt x="7166123" y="1131303"/>
                  <a:pt x="7166123" y="1105014"/>
                </a:cubicBezTo>
                <a:cubicBezTo>
                  <a:pt x="7166123" y="1078725"/>
                  <a:pt x="7170213" y="1059446"/>
                  <a:pt x="7178391" y="1047178"/>
                </a:cubicBezTo>
                <a:cubicBezTo>
                  <a:pt x="7186570" y="1034910"/>
                  <a:pt x="7204388" y="1026731"/>
                  <a:pt x="7231846" y="1022642"/>
                </a:cubicBezTo>
                <a:cubicBezTo>
                  <a:pt x="7259303" y="1018553"/>
                  <a:pt x="7308084" y="984669"/>
                  <a:pt x="7378188" y="920991"/>
                </a:cubicBezTo>
                <a:cubicBezTo>
                  <a:pt x="7448292" y="857313"/>
                  <a:pt x="7490938" y="807948"/>
                  <a:pt x="7506128" y="772896"/>
                </a:cubicBezTo>
                <a:cubicBezTo>
                  <a:pt x="7466402" y="784580"/>
                  <a:pt x="7393961" y="829564"/>
                  <a:pt x="7288805" y="907846"/>
                </a:cubicBezTo>
                <a:cubicBezTo>
                  <a:pt x="7274784" y="918362"/>
                  <a:pt x="7261348" y="923620"/>
                  <a:pt x="7248495" y="923620"/>
                </a:cubicBezTo>
                <a:cubicBezTo>
                  <a:pt x="7227464" y="923620"/>
                  <a:pt x="7208478" y="908139"/>
                  <a:pt x="7191536" y="877176"/>
                </a:cubicBezTo>
                <a:cubicBezTo>
                  <a:pt x="7174594" y="846213"/>
                  <a:pt x="7166123" y="816711"/>
                  <a:pt x="7166123" y="788670"/>
                </a:cubicBezTo>
                <a:cubicBezTo>
                  <a:pt x="7166123" y="748944"/>
                  <a:pt x="7180436" y="726745"/>
                  <a:pt x="7209062" y="722071"/>
                </a:cubicBezTo>
                <a:cubicBezTo>
                  <a:pt x="7237688" y="717397"/>
                  <a:pt x="7262224" y="706882"/>
                  <a:pt x="7282671" y="690524"/>
                </a:cubicBezTo>
                <a:cubicBezTo>
                  <a:pt x="7303118" y="674167"/>
                  <a:pt x="7322105" y="655180"/>
                  <a:pt x="7339631" y="633565"/>
                </a:cubicBezTo>
                <a:cubicBezTo>
                  <a:pt x="7357157" y="611949"/>
                  <a:pt x="7385490" y="582739"/>
                  <a:pt x="7424632" y="545935"/>
                </a:cubicBezTo>
                <a:cubicBezTo>
                  <a:pt x="7463773" y="509130"/>
                  <a:pt x="7485096" y="489559"/>
                  <a:pt x="7488602" y="487223"/>
                </a:cubicBezTo>
                <a:cubicBezTo>
                  <a:pt x="7507296" y="474370"/>
                  <a:pt x="7516643" y="460933"/>
                  <a:pt x="7516643" y="446913"/>
                </a:cubicBezTo>
                <a:cubicBezTo>
                  <a:pt x="7516643" y="435229"/>
                  <a:pt x="7507880" y="426758"/>
                  <a:pt x="7490354" y="421500"/>
                </a:cubicBezTo>
                <a:cubicBezTo>
                  <a:pt x="7472828" y="416242"/>
                  <a:pt x="7449752" y="399592"/>
                  <a:pt x="7421127" y="371551"/>
                </a:cubicBezTo>
                <a:cubicBezTo>
                  <a:pt x="7392501" y="343509"/>
                  <a:pt x="7378188" y="323646"/>
                  <a:pt x="7378188" y="311963"/>
                </a:cubicBezTo>
                <a:cubicBezTo>
                  <a:pt x="7378188" y="300279"/>
                  <a:pt x="7386951" y="292684"/>
                  <a:pt x="7404477" y="289179"/>
                </a:cubicBezTo>
                <a:cubicBezTo>
                  <a:pt x="7460560" y="278663"/>
                  <a:pt x="7500286" y="268147"/>
                  <a:pt x="7523654" y="257632"/>
                </a:cubicBezTo>
                <a:cubicBezTo>
                  <a:pt x="7547022" y="247116"/>
                  <a:pt x="7576232" y="226669"/>
                  <a:pt x="7611284" y="196291"/>
                </a:cubicBezTo>
                <a:cubicBezTo>
                  <a:pt x="7618294" y="190449"/>
                  <a:pt x="7629394" y="187528"/>
                  <a:pt x="7644583" y="187528"/>
                </a:cubicBezTo>
                <a:cubicBezTo>
                  <a:pt x="7681972" y="187528"/>
                  <a:pt x="7715563" y="201549"/>
                  <a:pt x="7745357" y="229590"/>
                </a:cubicBezTo>
                <a:cubicBezTo>
                  <a:pt x="7775152" y="257632"/>
                  <a:pt x="7790049" y="284505"/>
                  <a:pt x="7790049" y="310210"/>
                </a:cubicBezTo>
                <a:cubicBezTo>
                  <a:pt x="7790049" y="319557"/>
                  <a:pt x="7787712" y="326567"/>
                  <a:pt x="7783038" y="331241"/>
                </a:cubicBezTo>
                <a:cubicBezTo>
                  <a:pt x="7767849" y="349935"/>
                  <a:pt x="7750907" y="378561"/>
                  <a:pt x="7732213" y="417118"/>
                </a:cubicBezTo>
                <a:cubicBezTo>
                  <a:pt x="7727539" y="425297"/>
                  <a:pt x="7709721" y="451294"/>
                  <a:pt x="7678759" y="495109"/>
                </a:cubicBezTo>
                <a:cubicBezTo>
                  <a:pt x="7647796" y="538924"/>
                  <a:pt x="7628810" y="562584"/>
                  <a:pt x="7621799" y="566090"/>
                </a:cubicBezTo>
                <a:cubicBezTo>
                  <a:pt x="7614789" y="569595"/>
                  <a:pt x="7611284" y="576021"/>
                  <a:pt x="7611284" y="585368"/>
                </a:cubicBezTo>
                <a:cubicBezTo>
                  <a:pt x="7611284" y="594715"/>
                  <a:pt x="7616541" y="602310"/>
                  <a:pt x="7627057" y="608152"/>
                </a:cubicBezTo>
                <a:cubicBezTo>
                  <a:pt x="7657435" y="623341"/>
                  <a:pt x="7678174" y="639991"/>
                  <a:pt x="7689274" y="658101"/>
                </a:cubicBezTo>
                <a:cubicBezTo>
                  <a:pt x="7700374" y="676211"/>
                  <a:pt x="7708261" y="698119"/>
                  <a:pt x="7712934" y="723824"/>
                </a:cubicBezTo>
                <a:cubicBezTo>
                  <a:pt x="7792386" y="640867"/>
                  <a:pt x="7895205" y="549732"/>
                  <a:pt x="8021392" y="450418"/>
                </a:cubicBezTo>
                <a:cubicBezTo>
                  <a:pt x="8017887" y="384987"/>
                  <a:pt x="8021684" y="316636"/>
                  <a:pt x="8032784" y="245364"/>
                </a:cubicBezTo>
                <a:cubicBezTo>
                  <a:pt x="8043884" y="174091"/>
                  <a:pt x="8062870" y="119761"/>
                  <a:pt x="8089743" y="82372"/>
                </a:cubicBezTo>
                <a:cubicBezTo>
                  <a:pt x="8116616" y="44983"/>
                  <a:pt x="8135311" y="26289"/>
                  <a:pt x="8145826" y="26289"/>
                </a:cubicBezTo>
                <a:close/>
                <a:moveTo>
                  <a:pt x="4590806" y="26288"/>
                </a:moveTo>
                <a:cubicBezTo>
                  <a:pt x="4627027" y="26288"/>
                  <a:pt x="4679020" y="107200"/>
                  <a:pt x="4746788" y="269024"/>
                </a:cubicBezTo>
                <a:cubicBezTo>
                  <a:pt x="4814555" y="430847"/>
                  <a:pt x="4844933" y="555574"/>
                  <a:pt x="4837923" y="643204"/>
                </a:cubicBezTo>
                <a:cubicBezTo>
                  <a:pt x="4836754" y="659561"/>
                  <a:pt x="4836170" y="679424"/>
                  <a:pt x="4836170" y="702792"/>
                </a:cubicBezTo>
                <a:cubicBezTo>
                  <a:pt x="4836170" y="726160"/>
                  <a:pt x="4839091" y="756831"/>
                  <a:pt x="4844933" y="794804"/>
                </a:cubicBezTo>
                <a:cubicBezTo>
                  <a:pt x="4850775" y="832777"/>
                  <a:pt x="4853696" y="857605"/>
                  <a:pt x="4853696" y="869289"/>
                </a:cubicBezTo>
                <a:cubicBezTo>
                  <a:pt x="4853696" y="902004"/>
                  <a:pt x="4837339" y="924788"/>
                  <a:pt x="4804623" y="937641"/>
                </a:cubicBezTo>
                <a:lnTo>
                  <a:pt x="4508434" y="1072591"/>
                </a:lnTo>
                <a:cubicBezTo>
                  <a:pt x="4500255" y="1182420"/>
                  <a:pt x="4496166" y="1255737"/>
                  <a:pt x="4496166" y="1292542"/>
                </a:cubicBezTo>
                <a:cubicBezTo>
                  <a:pt x="4496166" y="1329347"/>
                  <a:pt x="4499379" y="1347749"/>
                  <a:pt x="4505805" y="1347749"/>
                </a:cubicBezTo>
                <a:cubicBezTo>
                  <a:pt x="4512231" y="1347749"/>
                  <a:pt x="4521286" y="1342491"/>
                  <a:pt x="4532970" y="1331976"/>
                </a:cubicBezTo>
                <a:cubicBezTo>
                  <a:pt x="4648642" y="1227988"/>
                  <a:pt x="4720791" y="1164602"/>
                  <a:pt x="4749416" y="1141818"/>
                </a:cubicBezTo>
                <a:cubicBezTo>
                  <a:pt x="4778042" y="1119035"/>
                  <a:pt x="4799366" y="1107643"/>
                  <a:pt x="4813386" y="1107643"/>
                </a:cubicBezTo>
                <a:cubicBezTo>
                  <a:pt x="4843765" y="1107643"/>
                  <a:pt x="4873267" y="1132471"/>
                  <a:pt x="4901893" y="1182128"/>
                </a:cubicBezTo>
                <a:cubicBezTo>
                  <a:pt x="4930518" y="1231785"/>
                  <a:pt x="4944831" y="1275016"/>
                  <a:pt x="4944831" y="1311821"/>
                </a:cubicBezTo>
                <a:cubicBezTo>
                  <a:pt x="4944831" y="1348625"/>
                  <a:pt x="4923800" y="1378128"/>
                  <a:pt x="4881738" y="1400327"/>
                </a:cubicBezTo>
                <a:cubicBezTo>
                  <a:pt x="4839675" y="1422527"/>
                  <a:pt x="4810465" y="1433627"/>
                  <a:pt x="4794108" y="1433627"/>
                </a:cubicBezTo>
                <a:cubicBezTo>
                  <a:pt x="4777750" y="1433627"/>
                  <a:pt x="4763145" y="1423403"/>
                  <a:pt x="4750293" y="1402956"/>
                </a:cubicBezTo>
                <a:cubicBezTo>
                  <a:pt x="4737440" y="1382509"/>
                  <a:pt x="4722251" y="1353007"/>
                  <a:pt x="4704725" y="1314449"/>
                </a:cubicBezTo>
                <a:cubicBezTo>
                  <a:pt x="4599569" y="1397406"/>
                  <a:pt x="4541733" y="1466342"/>
                  <a:pt x="4531218" y="1521256"/>
                </a:cubicBezTo>
                <a:cubicBezTo>
                  <a:pt x="4528881" y="1536445"/>
                  <a:pt x="4521286" y="1544040"/>
                  <a:pt x="4508434" y="1544040"/>
                </a:cubicBezTo>
                <a:cubicBezTo>
                  <a:pt x="4485066" y="1544040"/>
                  <a:pt x="4457024" y="1523593"/>
                  <a:pt x="4424309" y="1482699"/>
                </a:cubicBezTo>
                <a:cubicBezTo>
                  <a:pt x="4391594" y="1441805"/>
                  <a:pt x="4375236" y="1354760"/>
                  <a:pt x="4375236" y="1221562"/>
                </a:cubicBezTo>
                <a:cubicBezTo>
                  <a:pt x="4375236" y="1187678"/>
                  <a:pt x="4376989" y="1156716"/>
                  <a:pt x="4380494" y="1128674"/>
                </a:cubicBezTo>
                <a:cubicBezTo>
                  <a:pt x="4360631" y="1136853"/>
                  <a:pt x="4339600" y="1140942"/>
                  <a:pt x="4317401" y="1140942"/>
                </a:cubicBezTo>
                <a:cubicBezTo>
                  <a:pt x="4265991" y="1140942"/>
                  <a:pt x="4233276" y="1126921"/>
                  <a:pt x="4219255" y="1098880"/>
                </a:cubicBezTo>
                <a:cubicBezTo>
                  <a:pt x="4205234" y="1070838"/>
                  <a:pt x="4198224" y="1048639"/>
                  <a:pt x="4198224" y="1032281"/>
                </a:cubicBezTo>
                <a:cubicBezTo>
                  <a:pt x="4198224" y="1015924"/>
                  <a:pt x="4206987" y="996061"/>
                  <a:pt x="4224513" y="972693"/>
                </a:cubicBezTo>
                <a:cubicBezTo>
                  <a:pt x="4242039" y="949324"/>
                  <a:pt x="4274462" y="912812"/>
                  <a:pt x="4321782" y="863155"/>
                </a:cubicBezTo>
                <a:cubicBezTo>
                  <a:pt x="4369102" y="813498"/>
                  <a:pt x="4407367" y="760044"/>
                  <a:pt x="4436577" y="702792"/>
                </a:cubicBezTo>
                <a:cubicBezTo>
                  <a:pt x="4455272" y="604647"/>
                  <a:pt x="4464619" y="538632"/>
                  <a:pt x="4464619" y="504749"/>
                </a:cubicBezTo>
                <a:cubicBezTo>
                  <a:pt x="4429567" y="507085"/>
                  <a:pt x="4380494" y="546519"/>
                  <a:pt x="4317401" y="623049"/>
                </a:cubicBezTo>
                <a:cubicBezTo>
                  <a:pt x="4254307" y="699579"/>
                  <a:pt x="4199976" y="756539"/>
                  <a:pt x="4154409" y="793927"/>
                </a:cubicBezTo>
                <a:cubicBezTo>
                  <a:pt x="4063274" y="872210"/>
                  <a:pt x="4017706" y="921283"/>
                  <a:pt x="4017706" y="941146"/>
                </a:cubicBezTo>
                <a:cubicBezTo>
                  <a:pt x="4017706" y="946988"/>
                  <a:pt x="4021211" y="952830"/>
                  <a:pt x="4028222" y="958672"/>
                </a:cubicBezTo>
                <a:cubicBezTo>
                  <a:pt x="4053926" y="979703"/>
                  <a:pt x="4071160" y="998397"/>
                  <a:pt x="4079923" y="1014755"/>
                </a:cubicBezTo>
                <a:cubicBezTo>
                  <a:pt x="4088686" y="1031113"/>
                  <a:pt x="4093068" y="1053020"/>
                  <a:pt x="4093068" y="1080478"/>
                </a:cubicBezTo>
                <a:cubicBezTo>
                  <a:pt x="4093068" y="1107935"/>
                  <a:pt x="4090439" y="1146784"/>
                  <a:pt x="4085181" y="1197026"/>
                </a:cubicBezTo>
                <a:cubicBezTo>
                  <a:pt x="4079923" y="1247267"/>
                  <a:pt x="4072621" y="1292542"/>
                  <a:pt x="4063274" y="1332852"/>
                </a:cubicBezTo>
                <a:cubicBezTo>
                  <a:pt x="4053926" y="1373162"/>
                  <a:pt x="4038445" y="1407629"/>
                  <a:pt x="4016830" y="1436256"/>
                </a:cubicBezTo>
                <a:cubicBezTo>
                  <a:pt x="3995214" y="1464881"/>
                  <a:pt x="3971554" y="1501394"/>
                  <a:pt x="3945849" y="1545793"/>
                </a:cubicBezTo>
                <a:cubicBezTo>
                  <a:pt x="3940007" y="1556308"/>
                  <a:pt x="3931244" y="1561566"/>
                  <a:pt x="3919560" y="1561566"/>
                </a:cubicBezTo>
                <a:cubicBezTo>
                  <a:pt x="3898529" y="1561566"/>
                  <a:pt x="3878374" y="1546961"/>
                  <a:pt x="3859096" y="1517751"/>
                </a:cubicBezTo>
                <a:cubicBezTo>
                  <a:pt x="3839817" y="1488541"/>
                  <a:pt x="3830178" y="1452321"/>
                  <a:pt x="3830178" y="1409090"/>
                </a:cubicBezTo>
                <a:cubicBezTo>
                  <a:pt x="3830178" y="1267714"/>
                  <a:pt x="3849457" y="1157300"/>
                  <a:pt x="3888014" y="1077848"/>
                </a:cubicBezTo>
                <a:cubicBezTo>
                  <a:pt x="3854130" y="1105890"/>
                  <a:pt x="3812068" y="1137729"/>
                  <a:pt x="3761827" y="1173365"/>
                </a:cubicBezTo>
                <a:cubicBezTo>
                  <a:pt x="3711586" y="1209002"/>
                  <a:pt x="3682960" y="1226820"/>
                  <a:pt x="3675949" y="1226820"/>
                </a:cubicBezTo>
                <a:cubicBezTo>
                  <a:pt x="3668939" y="1226820"/>
                  <a:pt x="3659008" y="1219225"/>
                  <a:pt x="3646155" y="1204036"/>
                </a:cubicBezTo>
                <a:cubicBezTo>
                  <a:pt x="3633302" y="1188847"/>
                  <a:pt x="3624247" y="1175118"/>
                  <a:pt x="3618990" y="1162849"/>
                </a:cubicBezTo>
                <a:cubicBezTo>
                  <a:pt x="3613732" y="1150582"/>
                  <a:pt x="3611103" y="1131303"/>
                  <a:pt x="3611103" y="1105014"/>
                </a:cubicBezTo>
                <a:cubicBezTo>
                  <a:pt x="3611103" y="1078725"/>
                  <a:pt x="3615193" y="1059446"/>
                  <a:pt x="3623371" y="1047178"/>
                </a:cubicBezTo>
                <a:cubicBezTo>
                  <a:pt x="3631550" y="1034910"/>
                  <a:pt x="3649368" y="1026731"/>
                  <a:pt x="3676825" y="1022642"/>
                </a:cubicBezTo>
                <a:cubicBezTo>
                  <a:pt x="3704283" y="1018552"/>
                  <a:pt x="3753064" y="984669"/>
                  <a:pt x="3823168" y="920991"/>
                </a:cubicBezTo>
                <a:cubicBezTo>
                  <a:pt x="3893271" y="857313"/>
                  <a:pt x="3935918" y="807948"/>
                  <a:pt x="3951107" y="772896"/>
                </a:cubicBezTo>
                <a:cubicBezTo>
                  <a:pt x="3911382" y="784580"/>
                  <a:pt x="3838941" y="829563"/>
                  <a:pt x="3733785" y="907846"/>
                </a:cubicBezTo>
                <a:cubicBezTo>
                  <a:pt x="3719764" y="918362"/>
                  <a:pt x="3706328" y="923620"/>
                  <a:pt x="3693475" y="923620"/>
                </a:cubicBezTo>
                <a:cubicBezTo>
                  <a:pt x="3672444" y="923620"/>
                  <a:pt x="3653458" y="908139"/>
                  <a:pt x="3636516" y="877176"/>
                </a:cubicBezTo>
                <a:cubicBezTo>
                  <a:pt x="3619574" y="846213"/>
                  <a:pt x="3611103" y="816711"/>
                  <a:pt x="3611103" y="788670"/>
                </a:cubicBezTo>
                <a:cubicBezTo>
                  <a:pt x="3611103" y="748944"/>
                  <a:pt x="3625416" y="726744"/>
                  <a:pt x="3654042" y="722071"/>
                </a:cubicBezTo>
                <a:cubicBezTo>
                  <a:pt x="3682667" y="717397"/>
                  <a:pt x="3707204" y="706882"/>
                  <a:pt x="3727651" y="690524"/>
                </a:cubicBezTo>
                <a:cubicBezTo>
                  <a:pt x="3748098" y="674167"/>
                  <a:pt x="3767085" y="655180"/>
                  <a:pt x="3784611" y="633565"/>
                </a:cubicBezTo>
                <a:cubicBezTo>
                  <a:pt x="3802137" y="611949"/>
                  <a:pt x="3830470" y="582739"/>
                  <a:pt x="3869611" y="545935"/>
                </a:cubicBezTo>
                <a:cubicBezTo>
                  <a:pt x="3908753" y="509130"/>
                  <a:pt x="3930076" y="489559"/>
                  <a:pt x="3933581" y="487222"/>
                </a:cubicBezTo>
                <a:cubicBezTo>
                  <a:pt x="3952276" y="474370"/>
                  <a:pt x="3961623" y="460933"/>
                  <a:pt x="3961623" y="446913"/>
                </a:cubicBezTo>
                <a:cubicBezTo>
                  <a:pt x="3961623" y="435229"/>
                  <a:pt x="3952860" y="426758"/>
                  <a:pt x="3935334" y="421500"/>
                </a:cubicBezTo>
                <a:cubicBezTo>
                  <a:pt x="3917808" y="416242"/>
                  <a:pt x="3894732" y="399592"/>
                  <a:pt x="3866107" y="371551"/>
                </a:cubicBezTo>
                <a:cubicBezTo>
                  <a:pt x="3837481" y="343509"/>
                  <a:pt x="3823168" y="323646"/>
                  <a:pt x="3823168" y="311962"/>
                </a:cubicBezTo>
                <a:cubicBezTo>
                  <a:pt x="3823168" y="300278"/>
                  <a:pt x="3831931" y="292684"/>
                  <a:pt x="3849457" y="289178"/>
                </a:cubicBezTo>
                <a:cubicBezTo>
                  <a:pt x="3905540" y="278663"/>
                  <a:pt x="3945265" y="268147"/>
                  <a:pt x="3968633" y="257632"/>
                </a:cubicBezTo>
                <a:cubicBezTo>
                  <a:pt x="3992001" y="247116"/>
                  <a:pt x="4021211" y="226669"/>
                  <a:pt x="4056263" y="196291"/>
                </a:cubicBezTo>
                <a:cubicBezTo>
                  <a:pt x="4063274" y="190449"/>
                  <a:pt x="4074373" y="187528"/>
                  <a:pt x="4089563" y="187528"/>
                </a:cubicBezTo>
                <a:cubicBezTo>
                  <a:pt x="4126951" y="187528"/>
                  <a:pt x="4160543" y="201549"/>
                  <a:pt x="4190337" y="229590"/>
                </a:cubicBezTo>
                <a:cubicBezTo>
                  <a:pt x="4220131" y="257632"/>
                  <a:pt x="4235028" y="284505"/>
                  <a:pt x="4235028" y="310210"/>
                </a:cubicBezTo>
                <a:cubicBezTo>
                  <a:pt x="4235028" y="319557"/>
                  <a:pt x="4232692" y="326567"/>
                  <a:pt x="4228018" y="331241"/>
                </a:cubicBezTo>
                <a:cubicBezTo>
                  <a:pt x="4212829" y="349935"/>
                  <a:pt x="4195887" y="378561"/>
                  <a:pt x="4177193" y="417118"/>
                </a:cubicBezTo>
                <a:cubicBezTo>
                  <a:pt x="4172519" y="425297"/>
                  <a:pt x="4154701" y="451294"/>
                  <a:pt x="4123738" y="495109"/>
                </a:cubicBezTo>
                <a:cubicBezTo>
                  <a:pt x="4092776" y="538924"/>
                  <a:pt x="4073789" y="562584"/>
                  <a:pt x="4066779" y="566090"/>
                </a:cubicBezTo>
                <a:cubicBezTo>
                  <a:pt x="4059768" y="569595"/>
                  <a:pt x="4056263" y="576021"/>
                  <a:pt x="4056263" y="585368"/>
                </a:cubicBezTo>
                <a:cubicBezTo>
                  <a:pt x="4056263" y="594715"/>
                  <a:pt x="4061521" y="602310"/>
                  <a:pt x="4072037" y="608152"/>
                </a:cubicBezTo>
                <a:cubicBezTo>
                  <a:pt x="4102415" y="623341"/>
                  <a:pt x="4123154" y="639991"/>
                  <a:pt x="4134254" y="658101"/>
                </a:cubicBezTo>
                <a:cubicBezTo>
                  <a:pt x="4145354" y="676211"/>
                  <a:pt x="4153240" y="698118"/>
                  <a:pt x="4157914" y="723824"/>
                </a:cubicBezTo>
                <a:cubicBezTo>
                  <a:pt x="4237365" y="640867"/>
                  <a:pt x="4340184" y="549732"/>
                  <a:pt x="4466372" y="450418"/>
                </a:cubicBezTo>
                <a:cubicBezTo>
                  <a:pt x="4462866" y="384987"/>
                  <a:pt x="4466664" y="316636"/>
                  <a:pt x="4477764" y="245364"/>
                </a:cubicBezTo>
                <a:cubicBezTo>
                  <a:pt x="4488863" y="174091"/>
                  <a:pt x="4507850" y="119761"/>
                  <a:pt x="4534723" y="82372"/>
                </a:cubicBezTo>
                <a:cubicBezTo>
                  <a:pt x="4561596" y="44983"/>
                  <a:pt x="4580291" y="26288"/>
                  <a:pt x="4590806" y="26288"/>
                </a:cubicBezTo>
                <a:close/>
                <a:moveTo>
                  <a:pt x="5690060" y="0"/>
                </a:moveTo>
                <a:cubicBezTo>
                  <a:pt x="5700576" y="0"/>
                  <a:pt x="5731246" y="15481"/>
                  <a:pt x="5782072" y="46443"/>
                </a:cubicBezTo>
                <a:cubicBezTo>
                  <a:pt x="5832897" y="77406"/>
                  <a:pt x="5858310" y="111582"/>
                  <a:pt x="5858310" y="148971"/>
                </a:cubicBezTo>
                <a:cubicBezTo>
                  <a:pt x="5858310" y="161823"/>
                  <a:pt x="5855389" y="174675"/>
                  <a:pt x="5849547" y="187528"/>
                </a:cubicBezTo>
                <a:cubicBezTo>
                  <a:pt x="5912640" y="199212"/>
                  <a:pt x="5953534" y="216738"/>
                  <a:pt x="5972229" y="240106"/>
                </a:cubicBezTo>
                <a:cubicBezTo>
                  <a:pt x="5990923" y="263474"/>
                  <a:pt x="6000270" y="281292"/>
                  <a:pt x="6000270" y="293560"/>
                </a:cubicBezTo>
                <a:cubicBezTo>
                  <a:pt x="6000270" y="305828"/>
                  <a:pt x="5993260" y="313131"/>
                  <a:pt x="5979239" y="315468"/>
                </a:cubicBezTo>
                <a:cubicBezTo>
                  <a:pt x="5940682" y="322478"/>
                  <a:pt x="5878757" y="348767"/>
                  <a:pt x="5793463" y="394335"/>
                </a:cubicBezTo>
                <a:cubicBezTo>
                  <a:pt x="5785285" y="415366"/>
                  <a:pt x="5780027" y="435229"/>
                  <a:pt x="5777690" y="453923"/>
                </a:cubicBezTo>
                <a:cubicBezTo>
                  <a:pt x="5802226" y="450418"/>
                  <a:pt x="5821505" y="448665"/>
                  <a:pt x="5835526" y="448665"/>
                </a:cubicBezTo>
                <a:cubicBezTo>
                  <a:pt x="5876420" y="448665"/>
                  <a:pt x="5918482" y="467359"/>
                  <a:pt x="5961713" y="504749"/>
                </a:cubicBezTo>
                <a:cubicBezTo>
                  <a:pt x="6004944" y="542137"/>
                  <a:pt x="6026559" y="570763"/>
                  <a:pt x="6026559" y="590626"/>
                </a:cubicBezTo>
                <a:cubicBezTo>
                  <a:pt x="6026559" y="601142"/>
                  <a:pt x="6019549" y="615454"/>
                  <a:pt x="6005528" y="633565"/>
                </a:cubicBezTo>
                <a:cubicBezTo>
                  <a:pt x="5991507" y="651675"/>
                  <a:pt x="5980992" y="677672"/>
                  <a:pt x="5973981" y="711555"/>
                </a:cubicBezTo>
                <a:cubicBezTo>
                  <a:pt x="5971644" y="724408"/>
                  <a:pt x="5954703" y="761212"/>
                  <a:pt x="5923156" y="821969"/>
                </a:cubicBezTo>
                <a:cubicBezTo>
                  <a:pt x="5891609" y="882726"/>
                  <a:pt x="5861815" y="913104"/>
                  <a:pt x="5833773" y="913104"/>
                </a:cubicBezTo>
                <a:cubicBezTo>
                  <a:pt x="5823258" y="913104"/>
                  <a:pt x="5813326" y="908431"/>
                  <a:pt x="5803979" y="899084"/>
                </a:cubicBezTo>
                <a:cubicBezTo>
                  <a:pt x="5789958" y="900252"/>
                  <a:pt x="5782948" y="905802"/>
                  <a:pt x="5782948" y="915733"/>
                </a:cubicBezTo>
                <a:cubicBezTo>
                  <a:pt x="5782948" y="925665"/>
                  <a:pt x="5784116" y="934720"/>
                  <a:pt x="5786453" y="942899"/>
                </a:cubicBezTo>
                <a:cubicBezTo>
                  <a:pt x="5827347" y="930046"/>
                  <a:pt x="5860646" y="923620"/>
                  <a:pt x="5886351" y="923620"/>
                </a:cubicBezTo>
                <a:cubicBezTo>
                  <a:pt x="5912056" y="923620"/>
                  <a:pt x="5945940" y="930630"/>
                  <a:pt x="5988002" y="944651"/>
                </a:cubicBezTo>
                <a:cubicBezTo>
                  <a:pt x="5996181" y="930630"/>
                  <a:pt x="6013707" y="921867"/>
                  <a:pt x="6040580" y="918362"/>
                </a:cubicBezTo>
                <a:cubicBezTo>
                  <a:pt x="6047590" y="917194"/>
                  <a:pt x="6065408" y="905510"/>
                  <a:pt x="6094034" y="883310"/>
                </a:cubicBezTo>
                <a:cubicBezTo>
                  <a:pt x="6122660" y="861111"/>
                  <a:pt x="6147489" y="839495"/>
                  <a:pt x="6168520" y="818464"/>
                </a:cubicBezTo>
                <a:cubicBezTo>
                  <a:pt x="6172025" y="800938"/>
                  <a:pt x="6172609" y="785749"/>
                  <a:pt x="6170272" y="772896"/>
                </a:cubicBezTo>
                <a:cubicBezTo>
                  <a:pt x="6124705" y="793928"/>
                  <a:pt x="6092282" y="804443"/>
                  <a:pt x="6073003" y="804443"/>
                </a:cubicBezTo>
                <a:cubicBezTo>
                  <a:pt x="6053724" y="804443"/>
                  <a:pt x="6041748" y="799770"/>
                  <a:pt x="6037075" y="790423"/>
                </a:cubicBezTo>
                <a:cubicBezTo>
                  <a:pt x="6032401" y="781075"/>
                  <a:pt x="6030064" y="761504"/>
                  <a:pt x="6030064" y="731710"/>
                </a:cubicBezTo>
                <a:cubicBezTo>
                  <a:pt x="6030064" y="701916"/>
                  <a:pt x="6031817" y="683806"/>
                  <a:pt x="6035322" y="677380"/>
                </a:cubicBezTo>
                <a:cubicBezTo>
                  <a:pt x="6038827" y="670954"/>
                  <a:pt x="6045254" y="667156"/>
                  <a:pt x="6054601" y="665988"/>
                </a:cubicBezTo>
                <a:cubicBezTo>
                  <a:pt x="6063948" y="664820"/>
                  <a:pt x="6081766" y="654888"/>
                  <a:pt x="6108055" y="636194"/>
                </a:cubicBezTo>
                <a:cubicBezTo>
                  <a:pt x="6134344" y="617499"/>
                  <a:pt x="6159173" y="595299"/>
                  <a:pt x="6182541" y="569595"/>
                </a:cubicBezTo>
                <a:cubicBezTo>
                  <a:pt x="6184877" y="563753"/>
                  <a:pt x="6186046" y="558203"/>
                  <a:pt x="6186046" y="552945"/>
                </a:cubicBezTo>
                <a:cubicBezTo>
                  <a:pt x="6186046" y="547687"/>
                  <a:pt x="6184877" y="543306"/>
                  <a:pt x="6182541" y="539801"/>
                </a:cubicBezTo>
                <a:cubicBezTo>
                  <a:pt x="6173193" y="540969"/>
                  <a:pt x="6163262" y="541553"/>
                  <a:pt x="6152746" y="541553"/>
                </a:cubicBezTo>
                <a:cubicBezTo>
                  <a:pt x="6115358" y="541553"/>
                  <a:pt x="6078845" y="531330"/>
                  <a:pt x="6043209" y="510883"/>
                </a:cubicBezTo>
                <a:cubicBezTo>
                  <a:pt x="6007573" y="490436"/>
                  <a:pt x="5989755" y="476707"/>
                  <a:pt x="5989755" y="469697"/>
                </a:cubicBezTo>
                <a:cubicBezTo>
                  <a:pt x="5989755" y="462686"/>
                  <a:pt x="5995597" y="456844"/>
                  <a:pt x="6007281" y="452170"/>
                </a:cubicBezTo>
                <a:cubicBezTo>
                  <a:pt x="6049343" y="436981"/>
                  <a:pt x="6108347" y="408355"/>
                  <a:pt x="6184293" y="366293"/>
                </a:cubicBezTo>
                <a:cubicBezTo>
                  <a:pt x="6181956" y="307873"/>
                  <a:pt x="6180788" y="251498"/>
                  <a:pt x="6180788" y="197167"/>
                </a:cubicBezTo>
                <a:cubicBezTo>
                  <a:pt x="6180788" y="142836"/>
                  <a:pt x="6183709" y="104571"/>
                  <a:pt x="6189551" y="82372"/>
                </a:cubicBezTo>
                <a:cubicBezTo>
                  <a:pt x="6195393" y="60172"/>
                  <a:pt x="6207077" y="49072"/>
                  <a:pt x="6224603" y="49072"/>
                </a:cubicBezTo>
                <a:cubicBezTo>
                  <a:pt x="6256150" y="49072"/>
                  <a:pt x="6285068" y="63677"/>
                  <a:pt x="6311357" y="92887"/>
                </a:cubicBezTo>
                <a:cubicBezTo>
                  <a:pt x="6337646" y="122097"/>
                  <a:pt x="6351374" y="189865"/>
                  <a:pt x="6352543" y="296189"/>
                </a:cubicBezTo>
                <a:cubicBezTo>
                  <a:pt x="6391100" y="277495"/>
                  <a:pt x="6421186" y="268147"/>
                  <a:pt x="6442802" y="268147"/>
                </a:cubicBezTo>
                <a:cubicBezTo>
                  <a:pt x="6464417" y="268147"/>
                  <a:pt x="6486909" y="276034"/>
                  <a:pt x="6510277" y="291808"/>
                </a:cubicBezTo>
                <a:cubicBezTo>
                  <a:pt x="6533645" y="307581"/>
                  <a:pt x="6545329" y="323646"/>
                  <a:pt x="6545329" y="340004"/>
                </a:cubicBezTo>
                <a:cubicBezTo>
                  <a:pt x="6545329" y="356362"/>
                  <a:pt x="6540364" y="370674"/>
                  <a:pt x="6530432" y="382943"/>
                </a:cubicBezTo>
                <a:cubicBezTo>
                  <a:pt x="6520500" y="395211"/>
                  <a:pt x="6502098" y="416242"/>
                  <a:pt x="6475225" y="446036"/>
                </a:cubicBezTo>
                <a:cubicBezTo>
                  <a:pt x="6448352" y="475831"/>
                  <a:pt x="6425568" y="495986"/>
                  <a:pt x="6406873" y="506501"/>
                </a:cubicBezTo>
                <a:cubicBezTo>
                  <a:pt x="6406873" y="517016"/>
                  <a:pt x="6408042" y="524611"/>
                  <a:pt x="6410379" y="529285"/>
                </a:cubicBezTo>
                <a:cubicBezTo>
                  <a:pt x="6437252" y="529285"/>
                  <a:pt x="6459159" y="537756"/>
                  <a:pt x="6476101" y="554698"/>
                </a:cubicBezTo>
                <a:cubicBezTo>
                  <a:pt x="6493043" y="571639"/>
                  <a:pt x="6501514" y="591210"/>
                  <a:pt x="6501514" y="613410"/>
                </a:cubicBezTo>
                <a:cubicBezTo>
                  <a:pt x="6501514" y="632104"/>
                  <a:pt x="6492459" y="649046"/>
                  <a:pt x="6474349" y="664235"/>
                </a:cubicBezTo>
                <a:cubicBezTo>
                  <a:pt x="6456238" y="679425"/>
                  <a:pt x="6425568" y="709803"/>
                  <a:pt x="6382337" y="755370"/>
                </a:cubicBezTo>
                <a:cubicBezTo>
                  <a:pt x="6380000" y="762381"/>
                  <a:pt x="6381753" y="767639"/>
                  <a:pt x="6387595" y="771144"/>
                </a:cubicBezTo>
                <a:cubicBezTo>
                  <a:pt x="6429657" y="759460"/>
                  <a:pt x="6465878" y="753618"/>
                  <a:pt x="6496256" y="753618"/>
                </a:cubicBezTo>
                <a:cubicBezTo>
                  <a:pt x="6526634" y="753618"/>
                  <a:pt x="6573371" y="775525"/>
                  <a:pt x="6636464" y="819340"/>
                </a:cubicBezTo>
                <a:cubicBezTo>
                  <a:pt x="6699558" y="863155"/>
                  <a:pt x="6731105" y="904049"/>
                  <a:pt x="6731105" y="942022"/>
                </a:cubicBezTo>
                <a:cubicBezTo>
                  <a:pt x="6731105" y="979995"/>
                  <a:pt x="6714455" y="1024394"/>
                  <a:pt x="6681156" y="1075220"/>
                </a:cubicBezTo>
                <a:cubicBezTo>
                  <a:pt x="6647856" y="1126045"/>
                  <a:pt x="6606086" y="1166063"/>
                  <a:pt x="6555845" y="1195273"/>
                </a:cubicBezTo>
                <a:cubicBezTo>
                  <a:pt x="6505603" y="1224483"/>
                  <a:pt x="6458283" y="1239088"/>
                  <a:pt x="6413884" y="1239088"/>
                </a:cubicBezTo>
                <a:cubicBezTo>
                  <a:pt x="6388179" y="1239088"/>
                  <a:pt x="6365395" y="1233830"/>
                  <a:pt x="6345532" y="1223315"/>
                </a:cubicBezTo>
                <a:cubicBezTo>
                  <a:pt x="6345532" y="1312113"/>
                  <a:pt x="6339983" y="1400035"/>
                  <a:pt x="6328883" y="1487081"/>
                </a:cubicBezTo>
                <a:cubicBezTo>
                  <a:pt x="6317783" y="1574126"/>
                  <a:pt x="6309604" y="1623783"/>
                  <a:pt x="6304346" y="1636052"/>
                </a:cubicBezTo>
                <a:cubicBezTo>
                  <a:pt x="6299088" y="1648320"/>
                  <a:pt x="6293831" y="1654454"/>
                  <a:pt x="6288573" y="1654454"/>
                </a:cubicBezTo>
                <a:cubicBezTo>
                  <a:pt x="6283315" y="1654454"/>
                  <a:pt x="6279226" y="1650365"/>
                  <a:pt x="6276305" y="1642186"/>
                </a:cubicBezTo>
                <a:cubicBezTo>
                  <a:pt x="6273384" y="1634007"/>
                  <a:pt x="6264913" y="1562150"/>
                  <a:pt x="6250892" y="1426616"/>
                </a:cubicBezTo>
                <a:cubicBezTo>
                  <a:pt x="6236871" y="1291082"/>
                  <a:pt x="6225187" y="1135101"/>
                  <a:pt x="6215840" y="958672"/>
                </a:cubicBezTo>
                <a:cubicBezTo>
                  <a:pt x="6109516" y="1015924"/>
                  <a:pt x="6048175" y="1050391"/>
                  <a:pt x="6031817" y="1062075"/>
                </a:cubicBezTo>
                <a:cubicBezTo>
                  <a:pt x="6015459" y="1073759"/>
                  <a:pt x="6003775" y="1079601"/>
                  <a:pt x="5996765" y="1079601"/>
                </a:cubicBezTo>
                <a:cubicBezTo>
                  <a:pt x="5979239" y="1079601"/>
                  <a:pt x="5970476" y="1056818"/>
                  <a:pt x="5970476" y="1011250"/>
                </a:cubicBezTo>
                <a:cubicBezTo>
                  <a:pt x="5962297" y="1010081"/>
                  <a:pt x="5950613" y="1009498"/>
                  <a:pt x="5935424" y="1009498"/>
                </a:cubicBezTo>
                <a:cubicBezTo>
                  <a:pt x="5862983" y="1009498"/>
                  <a:pt x="5807484" y="1018260"/>
                  <a:pt x="5768927" y="1035786"/>
                </a:cubicBezTo>
                <a:cubicBezTo>
                  <a:pt x="5761917" y="1077849"/>
                  <a:pt x="5758412" y="1122540"/>
                  <a:pt x="5758412" y="1169860"/>
                </a:cubicBezTo>
                <a:cubicBezTo>
                  <a:pt x="5758412" y="1217181"/>
                  <a:pt x="5760456" y="1240841"/>
                  <a:pt x="5764546" y="1240841"/>
                </a:cubicBezTo>
                <a:cubicBezTo>
                  <a:pt x="5768635" y="1240841"/>
                  <a:pt x="5774477" y="1225067"/>
                  <a:pt x="5782072" y="1193520"/>
                </a:cubicBezTo>
                <a:cubicBezTo>
                  <a:pt x="5789666" y="1161974"/>
                  <a:pt x="5796384" y="1148537"/>
                  <a:pt x="5802226" y="1153211"/>
                </a:cubicBezTo>
                <a:cubicBezTo>
                  <a:pt x="5805732" y="1154379"/>
                  <a:pt x="5806316" y="1159637"/>
                  <a:pt x="5803979" y="1168984"/>
                </a:cubicBezTo>
                <a:cubicBezTo>
                  <a:pt x="5788790" y="1221562"/>
                  <a:pt x="5779443" y="1262164"/>
                  <a:pt x="5775937" y="1290790"/>
                </a:cubicBezTo>
                <a:cubicBezTo>
                  <a:pt x="5772432" y="1319415"/>
                  <a:pt x="5770680" y="1350670"/>
                  <a:pt x="5770680" y="1384554"/>
                </a:cubicBezTo>
                <a:cubicBezTo>
                  <a:pt x="5770680" y="1418437"/>
                  <a:pt x="5766298" y="1445311"/>
                  <a:pt x="5757535" y="1465174"/>
                </a:cubicBezTo>
                <a:cubicBezTo>
                  <a:pt x="5748772" y="1485036"/>
                  <a:pt x="5742638" y="1494968"/>
                  <a:pt x="5739133" y="1494968"/>
                </a:cubicBezTo>
                <a:cubicBezTo>
                  <a:pt x="5733291" y="1494968"/>
                  <a:pt x="5718978" y="1466926"/>
                  <a:pt x="5696194" y="1410843"/>
                </a:cubicBezTo>
                <a:cubicBezTo>
                  <a:pt x="5673410" y="1354760"/>
                  <a:pt x="5662018" y="1288745"/>
                  <a:pt x="5662018" y="1212799"/>
                </a:cubicBezTo>
                <a:cubicBezTo>
                  <a:pt x="5662018" y="1177747"/>
                  <a:pt x="5664355" y="1136269"/>
                  <a:pt x="5669029" y="1088364"/>
                </a:cubicBezTo>
                <a:cubicBezTo>
                  <a:pt x="5560368" y="1153795"/>
                  <a:pt x="5483253" y="1201407"/>
                  <a:pt x="5437686" y="1231201"/>
                </a:cubicBezTo>
                <a:cubicBezTo>
                  <a:pt x="5392118" y="1260995"/>
                  <a:pt x="5348303" y="1275893"/>
                  <a:pt x="5306241" y="1275893"/>
                </a:cubicBezTo>
                <a:cubicBezTo>
                  <a:pt x="5285209" y="1275893"/>
                  <a:pt x="5265347" y="1271511"/>
                  <a:pt x="5246652" y="1262748"/>
                </a:cubicBezTo>
                <a:cubicBezTo>
                  <a:pt x="5227958" y="1253985"/>
                  <a:pt x="5218611" y="1245514"/>
                  <a:pt x="5218611" y="1237335"/>
                </a:cubicBezTo>
                <a:cubicBezTo>
                  <a:pt x="5218611" y="1222146"/>
                  <a:pt x="5249281" y="1193228"/>
                  <a:pt x="5310622" y="1150582"/>
                </a:cubicBezTo>
                <a:cubicBezTo>
                  <a:pt x="5371963" y="1107935"/>
                  <a:pt x="5493185" y="1051560"/>
                  <a:pt x="5674287" y="981456"/>
                </a:cubicBezTo>
                <a:cubicBezTo>
                  <a:pt x="5669613" y="969772"/>
                  <a:pt x="5664355" y="963930"/>
                  <a:pt x="5658513" y="963930"/>
                </a:cubicBezTo>
                <a:cubicBezTo>
                  <a:pt x="5601262" y="995477"/>
                  <a:pt x="5562704" y="1011250"/>
                  <a:pt x="5542842" y="1011250"/>
                </a:cubicBezTo>
                <a:cubicBezTo>
                  <a:pt x="5538168" y="1011250"/>
                  <a:pt x="5535831" y="1009790"/>
                  <a:pt x="5535831" y="1006868"/>
                </a:cubicBezTo>
                <a:cubicBezTo>
                  <a:pt x="5535831" y="1003948"/>
                  <a:pt x="5544010" y="999274"/>
                  <a:pt x="5560368" y="992848"/>
                </a:cubicBezTo>
                <a:cubicBezTo>
                  <a:pt x="5576725" y="986421"/>
                  <a:pt x="5588409" y="980579"/>
                  <a:pt x="5595420" y="975322"/>
                </a:cubicBezTo>
                <a:cubicBezTo>
                  <a:pt x="5602430" y="970064"/>
                  <a:pt x="5604767" y="963930"/>
                  <a:pt x="5602430" y="956919"/>
                </a:cubicBezTo>
                <a:cubicBezTo>
                  <a:pt x="5559199" y="944067"/>
                  <a:pt x="5523271" y="915149"/>
                  <a:pt x="5494645" y="870166"/>
                </a:cubicBezTo>
                <a:cubicBezTo>
                  <a:pt x="5466019" y="825182"/>
                  <a:pt x="5446156" y="773773"/>
                  <a:pt x="5435057" y="715937"/>
                </a:cubicBezTo>
                <a:cubicBezTo>
                  <a:pt x="5423957" y="658101"/>
                  <a:pt x="5418407" y="611657"/>
                  <a:pt x="5418407" y="576605"/>
                </a:cubicBezTo>
                <a:cubicBezTo>
                  <a:pt x="5418407" y="541553"/>
                  <a:pt x="5434473" y="526948"/>
                  <a:pt x="5466603" y="532790"/>
                </a:cubicBezTo>
                <a:cubicBezTo>
                  <a:pt x="5498734" y="538632"/>
                  <a:pt x="5523855" y="541553"/>
                  <a:pt x="5541965" y="541553"/>
                </a:cubicBezTo>
                <a:cubicBezTo>
                  <a:pt x="5560075" y="541553"/>
                  <a:pt x="5579062" y="539216"/>
                  <a:pt x="5598925" y="534543"/>
                </a:cubicBezTo>
                <a:cubicBezTo>
                  <a:pt x="5609440" y="520522"/>
                  <a:pt x="5625214" y="509422"/>
                  <a:pt x="5646245" y="501243"/>
                </a:cubicBezTo>
                <a:cubicBezTo>
                  <a:pt x="5660266" y="474370"/>
                  <a:pt x="5667276" y="457136"/>
                  <a:pt x="5667276" y="449542"/>
                </a:cubicBezTo>
                <a:cubicBezTo>
                  <a:pt x="5667276" y="441947"/>
                  <a:pt x="5666692" y="436981"/>
                  <a:pt x="5665524" y="434644"/>
                </a:cubicBezTo>
                <a:cubicBezTo>
                  <a:pt x="5644492" y="436981"/>
                  <a:pt x="5624338" y="434644"/>
                  <a:pt x="5605059" y="427634"/>
                </a:cubicBezTo>
                <a:cubicBezTo>
                  <a:pt x="5585780" y="420624"/>
                  <a:pt x="5555402" y="397840"/>
                  <a:pt x="5513924" y="359283"/>
                </a:cubicBezTo>
                <a:cubicBezTo>
                  <a:pt x="5472446" y="320725"/>
                  <a:pt x="5451706" y="298234"/>
                  <a:pt x="5451706" y="291808"/>
                </a:cubicBezTo>
                <a:cubicBezTo>
                  <a:pt x="5451706" y="285381"/>
                  <a:pt x="5454043" y="282168"/>
                  <a:pt x="5458717" y="282168"/>
                </a:cubicBezTo>
                <a:cubicBezTo>
                  <a:pt x="5463390" y="282168"/>
                  <a:pt x="5474198" y="285966"/>
                  <a:pt x="5491140" y="293560"/>
                </a:cubicBezTo>
                <a:cubicBezTo>
                  <a:pt x="5508082" y="301155"/>
                  <a:pt x="5523271" y="304952"/>
                  <a:pt x="5536707" y="304952"/>
                </a:cubicBezTo>
                <a:cubicBezTo>
                  <a:pt x="5550144" y="304952"/>
                  <a:pt x="5563873" y="301447"/>
                  <a:pt x="5577894" y="294436"/>
                </a:cubicBezTo>
                <a:cubicBezTo>
                  <a:pt x="5615282" y="275742"/>
                  <a:pt x="5656761" y="264642"/>
                  <a:pt x="5702328" y="261137"/>
                </a:cubicBezTo>
                <a:cubicBezTo>
                  <a:pt x="5702328" y="238937"/>
                  <a:pt x="5704957" y="212941"/>
                  <a:pt x="5710215" y="183146"/>
                </a:cubicBezTo>
                <a:cubicBezTo>
                  <a:pt x="5715473" y="153352"/>
                  <a:pt x="5718102" y="124142"/>
                  <a:pt x="5718102" y="95516"/>
                </a:cubicBezTo>
                <a:cubicBezTo>
                  <a:pt x="5718102" y="66890"/>
                  <a:pt x="5712844" y="45275"/>
                  <a:pt x="5702328" y="30670"/>
                </a:cubicBezTo>
                <a:cubicBezTo>
                  <a:pt x="5691813" y="16065"/>
                  <a:pt x="5686555" y="7302"/>
                  <a:pt x="5686555" y="4381"/>
                </a:cubicBezTo>
                <a:cubicBezTo>
                  <a:pt x="5686555" y="1460"/>
                  <a:pt x="5687723" y="0"/>
                  <a:pt x="56900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800"/>
              </a:spcAft>
            </a:pPr>
            <a:endParaRPr lang="en-US" altLang="zh-CN" sz="13800" dirty="0">
              <a:solidFill>
                <a:schemeClr val="bg1">
                  <a:lumMod val="8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极影毁片和圆" panose="020F0500000000000000" pitchFamily="34" charset="-122"/>
            </a:endParaRPr>
          </a:p>
        </p:txBody>
      </p:sp>
      <p:pic>
        <p:nvPicPr>
          <p:cNvPr id="13" name="图形 12" descr="男人 纯色填充">
            <a:extLst>
              <a:ext uri="{FF2B5EF4-FFF2-40B4-BE49-F238E27FC236}">
                <a16:creationId xmlns:a16="http://schemas.microsoft.com/office/drawing/2014/main" id="{9ABC2279-EDFB-45D5-AF4B-70A8C0259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33" y="6114469"/>
            <a:ext cx="571530" cy="571530"/>
          </a:xfrm>
          <a:prstGeom prst="rect">
            <a:avLst/>
          </a:prstGeom>
        </p:spPr>
      </p:pic>
      <p:pic>
        <p:nvPicPr>
          <p:cNvPr id="14" name="图形 13" descr="女士 纯色填充">
            <a:extLst>
              <a:ext uri="{FF2B5EF4-FFF2-40B4-BE49-F238E27FC236}">
                <a16:creationId xmlns:a16="http://schemas.microsoft.com/office/drawing/2014/main" id="{35424419-E506-43E4-A401-275D614B5A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695" y="6114469"/>
            <a:ext cx="571530" cy="571530"/>
          </a:xfrm>
          <a:prstGeom prst="rect">
            <a:avLst/>
          </a:prstGeom>
        </p:spPr>
      </p:pic>
      <p:pic>
        <p:nvPicPr>
          <p:cNvPr id="15" name="图形 14" descr="女士 纯色填充">
            <a:extLst>
              <a:ext uri="{FF2B5EF4-FFF2-40B4-BE49-F238E27FC236}">
                <a16:creationId xmlns:a16="http://schemas.microsoft.com/office/drawing/2014/main" id="{95714EA4-B267-491E-A0BF-17A30EF736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1543" y="6114469"/>
            <a:ext cx="571530" cy="571530"/>
          </a:xfrm>
          <a:prstGeom prst="rect">
            <a:avLst/>
          </a:prstGeom>
        </p:spPr>
      </p:pic>
      <p:pic>
        <p:nvPicPr>
          <p:cNvPr id="16" name="图形 15" descr="女士 纯色填充">
            <a:extLst>
              <a:ext uri="{FF2B5EF4-FFF2-40B4-BE49-F238E27FC236}">
                <a16:creationId xmlns:a16="http://schemas.microsoft.com/office/drawing/2014/main" id="{5376337D-BF6E-4005-BDDD-07BF888AE6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563" y="6114469"/>
            <a:ext cx="571530" cy="571530"/>
          </a:xfrm>
          <a:prstGeom prst="rect">
            <a:avLst/>
          </a:prstGeom>
        </p:spPr>
      </p:pic>
      <p:pic>
        <p:nvPicPr>
          <p:cNvPr id="17" name="图形 16" descr="女士 纯色填充">
            <a:extLst>
              <a:ext uri="{FF2B5EF4-FFF2-40B4-BE49-F238E27FC236}">
                <a16:creationId xmlns:a16="http://schemas.microsoft.com/office/drawing/2014/main" id="{CDF9F256-932B-486B-968C-B4B1ED957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4073" y="6114469"/>
            <a:ext cx="571530" cy="5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2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2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116651-143E-4275-9C6D-CF5AC397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8469" y="-230714"/>
            <a:ext cx="384081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592B3B-CA82-4A40-BF95-8809C44338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4464" y="-237581"/>
            <a:ext cx="384081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FCB2C6-2F47-4B8E-8A8D-ADB0045C4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4463" y="-237580"/>
            <a:ext cx="384081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DD6B1D-463A-48EC-B55C-55E02FC7AF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3428" y="-219652"/>
            <a:ext cx="384081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>
                <a:alpha val="90000"/>
              </a:schemeClr>
            </a:gs>
            <a:gs pos="100000">
              <a:schemeClr val="bg2">
                <a:lumMod val="90000"/>
                <a:alpha val="66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24DF-7081-4CDB-B9FD-BB134B16C65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46FB-52E0-465C-90CD-4899DD46A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microsoft.com/office/2007/relationships/hdphoto" Target="../media/hdphoto7.wdp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microsoft.com/office/2007/relationships/hdphoto" Target="../media/hdphoto5.wdp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microsoft.com/office/2007/relationships/hdphoto" Target="../media/hdphoto6.wdp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B341DD-2AFC-4C31-95A8-2B434938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2" y="2169713"/>
            <a:ext cx="8138865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1B3D9C-9C6B-4091-8C79-5351DA5D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24" y="889286"/>
            <a:ext cx="9224047" cy="329822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BD76A4-85A1-46D3-A3C8-E2344568B2FA}"/>
              </a:ext>
            </a:extLst>
          </p:cNvPr>
          <p:cNvCxnSpPr>
            <a:cxnSpLocks/>
          </p:cNvCxnSpPr>
          <p:nvPr/>
        </p:nvCxnSpPr>
        <p:spPr>
          <a:xfrm>
            <a:off x="264160" y="4012387"/>
            <a:ext cx="495256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0E15431-F114-4E22-BC6B-85031986DC96}"/>
              </a:ext>
            </a:extLst>
          </p:cNvPr>
          <p:cNvCxnSpPr>
            <a:cxnSpLocks/>
          </p:cNvCxnSpPr>
          <p:nvPr/>
        </p:nvCxnSpPr>
        <p:spPr>
          <a:xfrm>
            <a:off x="8534400" y="3458667"/>
            <a:ext cx="39072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4A5C64F-A891-449B-8D04-E3B26D9F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24" y="4179652"/>
            <a:ext cx="9224047" cy="183505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E6B0521-009D-4ACD-A0B4-066CA4A1666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4D357D-E9E2-4593-82BA-9ADDAE3A2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51" y="3426936"/>
            <a:ext cx="7419475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1A1FA1-5BDA-4E7E-AB2F-035F7503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04" y="157787"/>
            <a:ext cx="9297206" cy="664521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6091755-766A-4925-8E8F-925C9600B524}"/>
              </a:ext>
            </a:extLst>
          </p:cNvPr>
          <p:cNvCxnSpPr>
            <a:cxnSpLocks/>
          </p:cNvCxnSpPr>
          <p:nvPr/>
        </p:nvCxnSpPr>
        <p:spPr>
          <a:xfrm>
            <a:off x="4982787" y="4834543"/>
            <a:ext cx="379117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8C6672-1691-48F9-A03A-D90C6A0ECF6E}"/>
              </a:ext>
            </a:extLst>
          </p:cNvPr>
          <p:cNvCxnSpPr>
            <a:cxnSpLocks/>
          </p:cNvCxnSpPr>
          <p:nvPr/>
        </p:nvCxnSpPr>
        <p:spPr>
          <a:xfrm>
            <a:off x="176645" y="5335698"/>
            <a:ext cx="156926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EA02BE8-A179-4A5C-8FA2-E09686FF9A18}"/>
              </a:ext>
            </a:extLst>
          </p:cNvPr>
          <p:cNvSpPr/>
          <p:nvPr/>
        </p:nvSpPr>
        <p:spPr>
          <a:xfrm>
            <a:off x="-1" y="-20839"/>
            <a:ext cx="9144000" cy="6858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626585-A328-4319-8601-C523B3A0A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29" y="2426121"/>
            <a:ext cx="6127011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2C5E34E9-503F-44E0-8EEB-42A33421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85" y="1623611"/>
            <a:ext cx="9474005" cy="51576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053DDB1-2D2C-461B-8688-6E51520A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80" y="526416"/>
            <a:ext cx="9400847" cy="4834547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816E6D-D6C1-4109-B851-33F6C1E6AB7D}"/>
              </a:ext>
            </a:extLst>
          </p:cNvPr>
          <p:cNvCxnSpPr>
            <a:cxnSpLocks/>
          </p:cNvCxnSpPr>
          <p:nvPr/>
        </p:nvCxnSpPr>
        <p:spPr>
          <a:xfrm>
            <a:off x="8671560" y="3764280"/>
            <a:ext cx="35457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7F656AD-8B74-4D5B-A9A2-B548F438D356}"/>
              </a:ext>
            </a:extLst>
          </p:cNvPr>
          <p:cNvCxnSpPr>
            <a:cxnSpLocks/>
          </p:cNvCxnSpPr>
          <p:nvPr/>
        </p:nvCxnSpPr>
        <p:spPr>
          <a:xfrm>
            <a:off x="305766" y="4191000"/>
            <a:ext cx="191927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7373081-FF9A-4944-8172-6C0BDE7DB025}"/>
              </a:ext>
            </a:extLst>
          </p:cNvPr>
          <p:cNvSpPr/>
          <p:nvPr/>
        </p:nvSpPr>
        <p:spPr>
          <a:xfrm>
            <a:off x="-12180" y="-13340"/>
            <a:ext cx="9129403" cy="687134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 l="-80" t="194" r="-80"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4F732A7-7599-4ABD-AC7D-1DBD68088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689" y="1922716"/>
            <a:ext cx="4554107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BE1AE2-528F-4A77-8B62-5056E0541665}"/>
              </a:ext>
            </a:extLst>
          </p:cNvPr>
          <p:cNvCxnSpPr/>
          <p:nvPr/>
        </p:nvCxnSpPr>
        <p:spPr>
          <a:xfrm>
            <a:off x="2805126" y="2834640"/>
            <a:ext cx="6120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8F9375-1EAF-4858-A409-F8CE5B2A07CE}"/>
              </a:ext>
            </a:extLst>
          </p:cNvPr>
          <p:cNvCxnSpPr>
            <a:cxnSpLocks/>
          </p:cNvCxnSpPr>
          <p:nvPr/>
        </p:nvCxnSpPr>
        <p:spPr>
          <a:xfrm>
            <a:off x="183846" y="3302000"/>
            <a:ext cx="25491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49DE7ED-92F5-45E6-B351-D3CB2125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06" y="1238908"/>
            <a:ext cx="9297206" cy="28044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D7664B-9EE8-48DF-823A-165A36D2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827" y="3929549"/>
            <a:ext cx="9132600" cy="173141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AFF4F1D-845F-4444-9DA5-FEA07C09B226}"/>
              </a:ext>
            </a:extLst>
          </p:cNvPr>
          <p:cNvSpPr/>
          <p:nvPr/>
        </p:nvSpPr>
        <p:spPr>
          <a:xfrm>
            <a:off x="0" y="0"/>
            <a:ext cx="9144000" cy="6872288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 t="208"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310B20-EB67-4C0F-8DBD-DBDFA148E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46" y="2718222"/>
            <a:ext cx="8663167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2B54CE5-7A0E-42F8-8AD4-36CA4FBE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849" y="2114138"/>
            <a:ext cx="9541067" cy="46272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90EA22-D86B-4F90-A27B-51C87A6D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713" y="452527"/>
            <a:ext cx="9339881" cy="5291787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0825A38-3E90-4B9F-AAFF-2A684028A28B}"/>
              </a:ext>
            </a:extLst>
          </p:cNvPr>
          <p:cNvCxnSpPr>
            <a:cxnSpLocks/>
          </p:cNvCxnSpPr>
          <p:nvPr/>
        </p:nvCxnSpPr>
        <p:spPr>
          <a:xfrm>
            <a:off x="6598920" y="1524000"/>
            <a:ext cx="218122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FDC045C-F6BF-440E-B761-C5913E5DF1A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F83DD98-E971-4AE1-97B4-68F64C0D4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342" y="1632154"/>
            <a:ext cx="517595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C66A3F6-A308-48FA-938E-6A57C35D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120" y="1289141"/>
            <a:ext cx="9163082" cy="5761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D6AD98-78B8-4BCD-BA04-FE0C4ADF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120" y="691873"/>
            <a:ext cx="9236241" cy="424928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CF742A0-0506-4F6C-AD25-7A740E5BDA47}"/>
              </a:ext>
            </a:extLst>
          </p:cNvPr>
          <p:cNvCxnSpPr>
            <a:cxnSpLocks/>
          </p:cNvCxnSpPr>
          <p:nvPr/>
        </p:nvCxnSpPr>
        <p:spPr>
          <a:xfrm>
            <a:off x="1626566" y="3458184"/>
            <a:ext cx="730407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E86194-DB4C-41C4-B2A4-6CA5E73473A8}"/>
              </a:ext>
            </a:extLst>
          </p:cNvPr>
          <p:cNvCxnSpPr>
            <a:cxnSpLocks/>
          </p:cNvCxnSpPr>
          <p:nvPr/>
        </p:nvCxnSpPr>
        <p:spPr>
          <a:xfrm>
            <a:off x="204166" y="3894200"/>
            <a:ext cx="792383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BA3097F-3295-4958-9CD9-1A50D29EFC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162CBE-9DAD-417C-84EC-2F89BE060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26124"/>
            <a:ext cx="899847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7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A58CB1-C453-4D29-BE39-F95E12B5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38" y="527904"/>
            <a:ext cx="9163082" cy="50966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7264B-A8BC-49FB-9748-85CBB8B7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358" y="2646124"/>
            <a:ext cx="9614225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7094374-93F6-473B-89A2-B5E70ED8EC37}"/>
              </a:ext>
            </a:extLst>
          </p:cNvPr>
          <p:cNvCxnSpPr>
            <a:cxnSpLocks/>
          </p:cNvCxnSpPr>
          <p:nvPr/>
        </p:nvCxnSpPr>
        <p:spPr>
          <a:xfrm>
            <a:off x="204166" y="1524000"/>
            <a:ext cx="177703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A0086E1-AC46-412D-913E-5DB6A46E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64" y="877850"/>
            <a:ext cx="9175275" cy="32982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26CE9-22C2-4C30-9262-56B01CBF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858" y="4007589"/>
            <a:ext cx="9711770" cy="23227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2A50D10-6799-474A-AA69-3F794508B63A}"/>
              </a:ext>
            </a:extLst>
          </p:cNvPr>
          <p:cNvSpPr/>
          <p:nvPr/>
        </p:nvSpPr>
        <p:spPr>
          <a:xfrm>
            <a:off x="0" y="-12176"/>
            <a:ext cx="9144000" cy="6870175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</a:extLst>
            </a:blip>
            <a:srcRect/>
            <a:stretch>
              <a:fillRect t="177"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63B9BF-98CB-4551-B976-D2D773502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575" y="1356995"/>
            <a:ext cx="3340898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7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567670-327F-4B64-B738-35DB472F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61" y="576513"/>
            <a:ext cx="9266723" cy="33104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28D877-2AFD-4907-BF9D-48F7E1A4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809" y="3687198"/>
            <a:ext cx="9358171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0</Words>
  <Application>Microsoft Office PowerPoint</Application>
  <PresentationFormat>全屏显示(4:3)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华文行楷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20</cp:revision>
  <dcterms:created xsi:type="dcterms:W3CDTF">2022-03-28T13:23:19Z</dcterms:created>
  <dcterms:modified xsi:type="dcterms:W3CDTF">2022-04-07T04:53:49Z</dcterms:modified>
</cp:coreProperties>
</file>