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5" autoAdjust="0"/>
    <p:restoredTop sz="94622" autoAdjust="0"/>
  </p:normalViewPr>
  <p:slideViewPr>
    <p:cSldViewPr snapToGrid="0">
      <p:cViewPr varScale="1">
        <p:scale>
          <a:sx n="82" d="100"/>
          <a:sy n="82" d="100"/>
        </p:scale>
        <p:origin x="77" y="16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728757A-AC75-4AF3-820F-0D5645990FD9}" type="datetimeFigureOut">
              <a:rPr lang="zh-CN" altLang="en-US"/>
              <a:pPr>
                <a:defRPr/>
              </a:pPr>
              <a:t>2021/3/28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CB2F35F-8D2B-4158-B34A-12E4B5FEE4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BEF44B-1A52-4189-8D08-891DC6280A4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7DDCA-0E68-4694-8B1E-122817D31E54}" type="datetimeFigureOut">
              <a:rPr lang="zh-CN" altLang="en-US"/>
              <a:pPr>
                <a:defRPr/>
              </a:pPr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CC144-4AC3-47CC-92A8-9BB82946B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E7601-8830-4F86-8B1B-7E4A8AF2568D}" type="datetimeFigureOut">
              <a:rPr lang="zh-CN" altLang="en-US"/>
              <a:pPr>
                <a:defRPr/>
              </a:pPr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A74BC-445A-45A9-9E84-7F1F59BBDB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EA225-AFFE-4947-8B64-DD4B2960A4DF}" type="datetimeFigureOut">
              <a:rPr lang="zh-CN" altLang="en-US"/>
              <a:pPr>
                <a:defRPr/>
              </a:pPr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ACA99-1ECC-4079-8F01-7EAB798D83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50A0C-B951-4BA2-A2E5-3E68E5907852}" type="datetimeFigureOut">
              <a:rPr lang="zh-CN" altLang="en-US"/>
              <a:pPr>
                <a:defRPr/>
              </a:pPr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6630F-CC14-45BE-9102-6D296A621B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B75D-9D56-427D-9BF9-02892BFAA1CE}" type="datetimeFigureOut">
              <a:rPr lang="zh-CN" altLang="en-US"/>
              <a:pPr>
                <a:defRPr/>
              </a:pPr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9B111-F15F-4DAD-A105-DFF3DC0FFC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9F577-E05D-4166-8DA4-8B00C7D57BA2}" type="datetimeFigureOut">
              <a:rPr lang="zh-CN" altLang="en-US"/>
              <a:pPr>
                <a:defRPr/>
              </a:pPr>
              <a:t>2021/3/28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4AF2C-7AB5-45D5-98FB-6C5229B455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6A576-9FE7-4F41-99AC-65803318A292}" type="datetimeFigureOut">
              <a:rPr lang="zh-CN" altLang="en-US"/>
              <a:pPr>
                <a:defRPr/>
              </a:pPr>
              <a:t>2021/3/28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C3527-8C54-4F42-8229-727A977ADE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EBC75-817F-4AC2-96C7-515CAB0A9E54}" type="datetimeFigureOut">
              <a:rPr lang="zh-CN" altLang="en-US"/>
              <a:pPr>
                <a:defRPr/>
              </a:pPr>
              <a:t>2021/3/28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1C80C-9853-48DC-9024-079E7DBB3B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AB04-053C-4D85-84CB-861FC2982CBF}" type="datetimeFigureOut">
              <a:rPr lang="zh-CN" altLang="en-US"/>
              <a:pPr>
                <a:defRPr/>
              </a:pPr>
              <a:t>2021/3/28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1DEFB-8417-4D9C-A7A7-B7D0DDF67C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59010-C677-4B77-BF2B-FD6EB14EE49E}" type="datetimeFigureOut">
              <a:rPr lang="zh-CN" altLang="en-US"/>
              <a:pPr>
                <a:defRPr/>
              </a:pPr>
              <a:t>2021/3/28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554F7-EA86-4B0D-A21C-676AB4AF70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37565-653C-44DB-AAE0-B12219B6FB5A}" type="datetimeFigureOut">
              <a:rPr lang="zh-CN" altLang="en-US"/>
              <a:pPr>
                <a:defRPr/>
              </a:pPr>
              <a:t>2021/3/28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3EC66-5322-4B5B-B41B-C7440ADA9F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F6FCD90-F6B7-4A66-A219-C06ED27013EB}" type="datetimeFigureOut">
              <a:rPr lang="zh-CN" altLang="en-US"/>
              <a:pPr>
                <a:defRPr/>
              </a:pPr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2B0BAD-2A3C-4BC2-9BBB-C33E12CFB3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&#26700;&#38754;\&#29233;&#22909;\&#28436;&#35762;\&#26420;&#26641;%20-%20&#37027;&#20123;&#33457;&#20799;%20%20&#30701;.mp3" TargetMode="External"/><Relationship Id="rId1" Type="http://schemas.microsoft.com/office/2007/relationships/media" Target="file:///C:\&#26700;&#38754;\&#29233;&#22909;\&#28436;&#35762;\&#26420;&#26641;%20-%20&#37027;&#20123;&#33457;&#20799;%20%20&#30701;.mp3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C:\&#26700;&#38754;\&#29233;&#22909;\&#28436;&#35762;\&#22909;&#22909;&#22320;_&#26420;&#26641;.mp3" TargetMode="External"/><Relationship Id="rId1" Type="http://schemas.microsoft.com/office/2007/relationships/media" Target="file:///C:\&#26700;&#38754;\&#29233;&#22909;\&#28436;&#35762;\&#22909;&#22909;&#22320;_&#26420;&#26641;.mp3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C:\&#26700;&#38754;\&#29233;&#22909;\&#28436;&#35762;\&#26420;&#26641;%20-%20&#24179;&#20961;&#20043;&#36335;.mp3" TargetMode="External"/><Relationship Id="rId1" Type="http://schemas.microsoft.com/office/2007/relationships/media" Target="file:///C:\&#26700;&#38754;\&#29233;&#22909;\&#28436;&#35762;\&#26420;&#26641;%20-%20&#24179;&#20961;&#20043;&#36335;.mp3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6150" y="0"/>
            <a:ext cx="48958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1408113" y="2136775"/>
            <a:ext cx="4186237" cy="2584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我曾经跨过山和大海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也穿过人山人海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我曾经拥有着一切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转眼都飘散如烟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我曾经失落失望失掉所有方向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直到看见平凡才是唯一的答案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0" y="268288"/>
            <a:ext cx="2974975" cy="29733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188" y="268288"/>
            <a:ext cx="2976562" cy="29765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77213" y="179388"/>
            <a:ext cx="3643312" cy="64849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 useBgFill="1">
        <p:nvSpPr>
          <p:cNvPr id="7" name="文本框 6"/>
          <p:cNvSpPr txBox="1"/>
          <p:nvPr/>
        </p:nvSpPr>
        <p:spPr>
          <a:xfrm>
            <a:off x="171450" y="4356100"/>
            <a:ext cx="7826375" cy="8239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归来晚矣，也可天真作少年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184650" y="-4763"/>
            <a:ext cx="3965051" cy="7039390"/>
          </a:xfrm>
        </p:spPr>
      </p:pic>
      <p:pic>
        <p:nvPicPr>
          <p:cNvPr id="25602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8" y="-4763"/>
            <a:ext cx="3963491" cy="703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图片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50213" y="-1"/>
            <a:ext cx="3963491" cy="7034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文本框 5"/>
          <p:cNvSpPr txBox="1"/>
          <p:nvPr/>
        </p:nvSpPr>
        <p:spPr>
          <a:xfrm>
            <a:off x="665163" y="679450"/>
            <a:ext cx="3425825" cy="5303838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我曾经跨过山和大海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也穿过人山人海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我曾经拥有着的一切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转眼都飘散如烟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我曾经失落失望失掉所有方向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直到看见平凡才是唯一的答案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当你仍然 还在幻想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你的明天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Via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Via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她会好吗 还是更烂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对我而言是另一天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我曾经毁了我的一切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只想永远地离开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我曾经堕入无边黑暗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想挣扎无法自拔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我曾经像你像他像那野草野花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绝望着 也渴望着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也哭也笑平凡着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  <p:sp useBgFill="1">
        <p:nvSpPr>
          <p:cNvPr id="7" name="文本框 6"/>
          <p:cNvSpPr txBox="1"/>
          <p:nvPr/>
        </p:nvSpPr>
        <p:spPr>
          <a:xfrm>
            <a:off x="4814888" y="679450"/>
            <a:ext cx="3289300" cy="4524375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我曾经失落失望失掉所有方向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直到看见平凡才是唯一的答案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我曾经毁了我的一切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只想永远地离开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我曾经堕入无边黑暗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想挣扎无法自拔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我曾经像你像他像那野草野花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绝望着 也渴望着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也哭也笑平凡着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我曾经跨过山和大海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也穿过人山人海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我曾经问遍整个世界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从来没得到答案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我不过像你像他像那野草野花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冥冥中这是我 唯一要走的路啊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8088" y="679450"/>
            <a:ext cx="2147887" cy="1201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时间无言 如此这般</a:t>
            </a:r>
            <a:b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明天已在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hia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hia</a:t>
            </a:r>
            <a:b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风吹过的 路依然远</a:t>
            </a:r>
            <a:b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你的故事讲到了哪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文本框 3"/>
          <p:cNvSpPr txBox="1"/>
          <p:nvPr/>
        </p:nvSpPr>
        <p:spPr>
          <a:xfrm>
            <a:off x="8617111" y="3785606"/>
            <a:ext cx="1723550" cy="1015663"/>
          </a:xfrm>
          <a:prstGeom prst="rect">
            <a:avLst/>
          </a:prstGeom>
          <a:ln>
            <a:noFill/>
          </a:ln>
          <a:effectLst>
            <a:reflection blurRad="6350" stA="50000" endA="300" endPos="90000" dir="5400000" sy="-100000" algn="bl" rotWithShape="0"/>
            <a:softEdge rad="12700"/>
          </a:effectLst>
        </p:spPr>
        <p:txBody>
          <a:bodyPr wrap="none" anchor="ctr" anchorCtr="1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朴树</a:t>
            </a:r>
          </a:p>
        </p:txBody>
      </p:sp>
      <p:pic>
        <p:nvPicPr>
          <p:cNvPr id="15364" name="朴树 - 那些花儿  短.mp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57200" y="288925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153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1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36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8128000" y="450850"/>
            <a:ext cx="3006725" cy="601027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b="1" i="1">
              <a:sym typeface="Arial" pitchFamily="34" charset="0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8412163" y="322263"/>
            <a:ext cx="2579687" cy="3713162"/>
            <a:chOff x="0" y="0"/>
            <a:chExt cx="2202581" cy="3192765"/>
          </a:xfrm>
        </p:grpSpPr>
        <p:sp>
          <p:nvSpPr>
            <p:cNvPr id="16396" name="Oval 4"/>
            <p:cNvSpPr>
              <a:spLocks noChangeArrowheads="1"/>
            </p:cNvSpPr>
            <p:nvPr/>
          </p:nvSpPr>
          <p:spPr bwMode="auto">
            <a:xfrm>
              <a:off x="174515" y="669607"/>
              <a:ext cx="1853549" cy="1853549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ym typeface="Arial" charset="0"/>
              </a:endParaRPr>
            </a:p>
          </p:txBody>
        </p:sp>
        <p:sp>
          <p:nvSpPr>
            <p:cNvPr id="16397" name="Rectangle 5"/>
            <p:cNvSpPr>
              <a:spLocks noChangeArrowheads="1"/>
            </p:cNvSpPr>
            <p:nvPr/>
          </p:nvSpPr>
          <p:spPr bwMode="auto">
            <a:xfrm>
              <a:off x="748877" y="1630522"/>
              <a:ext cx="704825" cy="36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ym typeface="Arial" charset="0"/>
              </a:endParaRPr>
            </a:p>
          </p:txBody>
        </p:sp>
        <p:sp>
          <p:nvSpPr>
            <p:cNvPr id="16398" name="Rectangle 6"/>
            <p:cNvSpPr>
              <a:spLocks noChangeArrowheads="1"/>
            </p:cNvSpPr>
            <p:nvPr/>
          </p:nvSpPr>
          <p:spPr bwMode="auto">
            <a:xfrm>
              <a:off x="748877" y="1630522"/>
              <a:ext cx="704825" cy="36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zh-CN">
                <a:solidFill>
                  <a:srgbClr val="FFFFFF"/>
                </a:solidFill>
                <a:sym typeface="Arial" charset="0"/>
              </a:endParaRPr>
            </a:p>
          </p:txBody>
        </p:sp>
      </p:grp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8315325" y="3759200"/>
            <a:ext cx="2773363" cy="208438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朴树，本名濮树，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1973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8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日出生于南京，后随父母成长于北京。中国内地男歌手。父母都是北大教授。</a:t>
            </a:r>
          </a:p>
        </p:txBody>
      </p:sp>
      <p:sp>
        <p:nvSpPr>
          <p:cNvPr id="18" name="矩形 6"/>
          <p:cNvSpPr>
            <a:spLocks noChangeArrowheads="1"/>
          </p:cNvSpPr>
          <p:nvPr/>
        </p:nvSpPr>
        <p:spPr bwMode="auto">
          <a:xfrm>
            <a:off x="1706563" y="1917700"/>
            <a:ext cx="5056187" cy="3216275"/>
          </a:xfrm>
          <a:prstGeom prst="rect">
            <a:avLst/>
          </a:prstGeom>
          <a:solidFill>
            <a:srgbClr val="BFBFBF">
              <a:alpha val="34117"/>
            </a:srgb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        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“朴树”是他的艺名，原名叫“濮树”。与麦田签约时高晓松并没问他是哪个“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PU”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，就这么宣传出去了。他还觉得挺好，因为有人说，他命里缺木。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sym typeface="Arial" pitchFamily="34" charset="0"/>
            </a:endParaRPr>
          </a:p>
        </p:txBody>
      </p:sp>
      <p:grpSp>
        <p:nvGrpSpPr>
          <p:cNvPr id="19" name="组合 5"/>
          <p:cNvGrpSpPr>
            <a:grpSpLocks/>
          </p:cNvGrpSpPr>
          <p:nvPr/>
        </p:nvGrpSpPr>
        <p:grpSpPr bwMode="auto">
          <a:xfrm>
            <a:off x="1973263" y="2214563"/>
            <a:ext cx="431800" cy="431800"/>
            <a:chOff x="0" y="0"/>
            <a:chExt cx="432048" cy="432048"/>
          </a:xfrm>
        </p:grpSpPr>
        <p:sp>
          <p:nvSpPr>
            <p:cNvPr id="16392" name="矩形 1"/>
            <p:cNvSpPr>
              <a:spLocks noChangeArrowheads="1"/>
            </p:cNvSpPr>
            <p:nvPr/>
          </p:nvSpPr>
          <p:spPr bwMode="auto">
            <a:xfrm>
              <a:off x="0" y="0"/>
              <a:ext cx="180020" cy="180020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b="1" i="1">
                <a:sym typeface="Arial" charset="0"/>
              </a:endParaRPr>
            </a:p>
          </p:txBody>
        </p:sp>
        <p:sp>
          <p:nvSpPr>
            <p:cNvPr id="16393" name="矩形 2"/>
            <p:cNvSpPr>
              <a:spLocks noChangeArrowheads="1"/>
            </p:cNvSpPr>
            <p:nvPr/>
          </p:nvSpPr>
          <p:spPr bwMode="auto">
            <a:xfrm>
              <a:off x="0" y="252028"/>
              <a:ext cx="180020" cy="180020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b="1" i="1">
                <a:sym typeface="Arial" charset="0"/>
              </a:endParaRPr>
            </a:p>
          </p:txBody>
        </p:sp>
        <p:sp>
          <p:nvSpPr>
            <p:cNvPr id="16394" name="矩形 3"/>
            <p:cNvSpPr>
              <a:spLocks noChangeArrowheads="1"/>
            </p:cNvSpPr>
            <p:nvPr/>
          </p:nvSpPr>
          <p:spPr bwMode="auto">
            <a:xfrm>
              <a:off x="252028" y="252028"/>
              <a:ext cx="180020" cy="180020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b="1" i="1">
                <a:sym typeface="Arial" charset="0"/>
              </a:endParaRPr>
            </a:p>
          </p:txBody>
        </p:sp>
        <p:sp>
          <p:nvSpPr>
            <p:cNvPr id="16395" name="矩形 4"/>
            <p:cNvSpPr>
              <a:spLocks noChangeArrowheads="1"/>
            </p:cNvSpPr>
            <p:nvPr/>
          </p:nvSpPr>
          <p:spPr bwMode="auto">
            <a:xfrm>
              <a:off x="252028" y="0"/>
              <a:ext cx="180020" cy="180020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b="1" i="1">
                <a:sym typeface="Arial" charset="0"/>
              </a:endParaRPr>
            </a:p>
          </p:txBody>
        </p:sp>
      </p:grpSp>
      <p:sp>
        <p:nvSpPr>
          <p:cNvPr id="24" name="TextBox 10"/>
          <p:cNvSpPr>
            <a:spLocks noChangeArrowheads="1"/>
          </p:cNvSpPr>
          <p:nvPr/>
        </p:nvSpPr>
        <p:spPr bwMode="auto">
          <a:xfrm>
            <a:off x="827088" y="1917700"/>
            <a:ext cx="681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  <a:sym typeface="Arial" charset="0"/>
            </a:endParaRPr>
          </a:p>
        </p:txBody>
      </p:sp>
      <p:pic>
        <p:nvPicPr>
          <p:cNvPr id="16400" name="好好地_朴树.mp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385763" y="258763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" fill="hold"/>
                                        <p:tgtEl>
                                          <p:spTgt spid="164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6" showWhenStopped="0">
                <p:cTn id="28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400"/>
                </p:tgtEl>
              </p:cMediaNode>
            </p:audio>
          </p:childTnLst>
        </p:cTn>
      </p:par>
    </p:tnLst>
    <p:bldLst>
      <p:bldP spid="4" grpId="0" animBg="1"/>
      <p:bldP spid="9" grpId="0" bldLvl="0" animBg="1"/>
      <p:bldP spid="18" grpId="0" bldLvl="0" animBg="1"/>
      <p:bldP spid="24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文本框 3"/>
          <p:cNvSpPr txBox="1"/>
          <p:nvPr/>
        </p:nvSpPr>
        <p:spPr>
          <a:xfrm>
            <a:off x="6927850" y="2598738"/>
            <a:ext cx="3933825" cy="1568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1991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年，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18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岁的朴树考入首都师范大学。不过只上到大二他就辍了学，开始创作音乐。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70025" y="577850"/>
            <a:ext cx="3971925" cy="561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6525" y="1260475"/>
            <a:ext cx="4198938" cy="4200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 useBgFill="1">
        <p:nvSpPr>
          <p:cNvPr id="5" name="文本框 4"/>
          <p:cNvSpPr txBox="1"/>
          <p:nvPr/>
        </p:nvSpPr>
        <p:spPr>
          <a:xfrm>
            <a:off x="6805613" y="1836738"/>
            <a:ext cx="3944937" cy="30464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1999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年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月发行首张个人专辑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我去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2000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年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（整张专辑歌曲词曲全自己包办），当年被媒体评为“中国十大文化热门人物”，同年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月签约华纳唱片，成为华纳亚太区在中国大陆签约的第一位歌手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文本框 4"/>
          <p:cNvSpPr txBox="1"/>
          <p:nvPr/>
        </p:nvSpPr>
        <p:spPr>
          <a:xfrm>
            <a:off x="6646863" y="1413937"/>
            <a:ext cx="4021137" cy="37856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作为一名歌手而言，朴树所发行的歌曲真是太少了。但就凭这几首曲子，就曾让他火遍整个中国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专辑发布后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他甚至被邀请去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录制美国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MTV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音乐频道《华人音乐走向世界》特别节目，当年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还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参加中国中央电视台春节联欢晚会演唱歌曲《白桦林》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01638"/>
            <a:ext cx="3971925" cy="581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9363" y="1387475"/>
            <a:ext cx="4362450" cy="4364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 useBgFill="1">
        <p:nvSpPr>
          <p:cNvPr id="5" name="文本框 4"/>
          <p:cNvSpPr txBox="1"/>
          <p:nvPr/>
        </p:nvSpPr>
        <p:spPr>
          <a:xfrm>
            <a:off x="6684963" y="2230438"/>
            <a:ext cx="3300412" cy="2678112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2003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年 发行第二张原创专辑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生如夏花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（整张专辑歌曲词曲全自己包办），专辑名称来自印度诗人泰戈尔飞鸟集“生如夏花之绚烂，死如秋叶之静美”。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025" y="455613"/>
            <a:ext cx="3810000" cy="571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 useBgFill="1">
        <p:nvSpPr>
          <p:cNvPr id="6" name="文本框 5"/>
          <p:cNvSpPr txBox="1"/>
          <p:nvPr/>
        </p:nvSpPr>
        <p:spPr>
          <a:xfrm>
            <a:off x="6153150" y="1235075"/>
            <a:ext cx="4244975" cy="4156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2007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年，朴树参加了一个电视节目，搭档是前奥运体操冠军刘璇。朴树打扮成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加勒比海盗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里的船长，红布包头，长长的头发从两侧垂下来；刘璇则悬在空中的两只铁环上劈叉，扯着嗓子唱蔡依林的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海盗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。下一场，还是这身造型，唱的是“摇滚版蓝精灵”。朴树僵着脸，机械地扭动身体，看起来很不适应。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5675" y="784225"/>
            <a:ext cx="4924425" cy="492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 useBgFill="1">
        <p:nvSpPr>
          <p:cNvPr id="23554" name="文本框 4"/>
          <p:cNvSpPr txBox="1">
            <a:spLocks noChangeArrowheads="1"/>
          </p:cNvSpPr>
          <p:nvPr/>
        </p:nvSpPr>
        <p:spPr bwMode="auto">
          <a:xfrm>
            <a:off x="7065864" y="2090172"/>
            <a:ext cx="3487057" cy="267765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2014年7月,朴树为电影《后会无期》演唱主题曲《平凡之路》，重新回到观众面前。11月21日该曲还获得第51届台湾电影金马奖最佳原创电影歌曲。</a:t>
            </a:r>
          </a:p>
        </p:txBody>
      </p:sp>
      <p:pic>
        <p:nvPicPr>
          <p:cNvPr id="23557" name="朴树 - 平凡之路.mp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00050" y="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" fill="hold"/>
                                        <p:tgtEl>
                                          <p:spTgt spid="235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15" showWhenStopped="0">
                <p:cTn id="16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557"/>
                </p:tgtEl>
              </p:cMediaNode>
            </p:audio>
          </p:childTnLst>
        </p:cTn>
      </p:par>
    </p:tnLst>
    <p:bldLst>
      <p:bldP spid="2355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657</Words>
  <Application>Microsoft Office PowerPoint</Application>
  <PresentationFormat>宽屏</PresentationFormat>
  <Paragraphs>54</Paragraphs>
  <Slides>12</Slides>
  <Notes>1</Notes>
  <HiddenSlides>0</HiddenSlides>
  <MMClips>3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微软雅黑</vt:lpstr>
      <vt:lpstr>幼圆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毛小民</dc:title>
  <dc:creator>孟庆丰</dc:creator>
  <cp:lastModifiedBy>孟 庆丰</cp:lastModifiedBy>
  <cp:revision>36</cp:revision>
  <dcterms:created xsi:type="dcterms:W3CDTF">2017-04-03T16:24:00Z</dcterms:created>
  <dcterms:modified xsi:type="dcterms:W3CDTF">2021-03-28T07:08:49Z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2052-10.1.0.5277</vt:lpwstr>
  </property>
</Properties>
</file>