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A32"/>
    <a:srgbClr val="BE2730"/>
    <a:srgbClr val="404040"/>
    <a:srgbClr val="7F8484"/>
    <a:srgbClr val="FFFFFF"/>
    <a:srgbClr val="3F4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771AA-02F9-47CE-93B6-A06A89B05266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9E5DDDB7-66DE-4D88-9594-6247F13ECAA5}">
      <dgm:prSet phldrT="[文本]" custT="1"/>
      <dgm:spPr>
        <a:noFill/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gm:spPr>
      <dgm:t>
        <a:bodyPr/>
        <a:lstStyle/>
        <a:p>
          <a:r>
            <a: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Catalogues</a:t>
          </a:r>
          <a:endParaRPr lang="zh-CN" altLang="en-US" sz="14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D26D715-8D58-479A-BAC5-A3D4320B2C8E}" type="par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F32BABFD-7EAD-4B05-B2EC-62F0FC2E2A57}" type="sib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2453C8E4-9CEB-487B-ADE2-93023F08AA45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dirty="0"/>
        </a:p>
      </dgm:t>
    </dgm:pt>
    <dgm:pt modelId="{A3EC734D-DC9C-47C2-8CB6-64A72FA24C36}" type="par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62D6EF5D-E746-45E1-A77A-85A1DEF2411C}" type="sib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5FE76044-D542-4C77-AC7A-3125410963C6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dirty="0"/>
        </a:p>
      </dgm:t>
    </dgm:pt>
    <dgm:pt modelId="{B08F4AE4-FA8D-4E23-BF46-036DF7832D4F}" type="par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082350EE-DD9F-4F90-AAF0-15275B015B49}" type="sib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35B72D8A-0D66-4B79-9F61-63BB2965B9CD}">
      <dgm:prSet custT="1"/>
      <dgm:spPr/>
      <dgm:t>
        <a:bodyPr/>
        <a:lstStyle/>
        <a:p>
          <a:r>
            <a:rPr lang="en-US" altLang="zh-CN" sz="11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dirty="0"/>
        </a:p>
      </dgm:t>
    </dgm:pt>
    <dgm:pt modelId="{5EFE118C-F9F5-4402-BEC3-64A46086D1A3}" type="par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F26A1DE5-8B64-4778-976B-1974D93B874C}" type="sib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85437DBD-A53E-44FA-BB99-21E0C1A698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dirty="0"/>
        </a:p>
      </dgm:t>
    </dgm:pt>
    <dgm:pt modelId="{9712876A-ABA1-4F64-9C7C-C602F5981219}" type="par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4520ED73-5683-485B-BF15-6F4157192E2D}" type="sib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91658573-C63B-4FD8-B030-040365E132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dirty="0"/>
        </a:p>
      </dgm:t>
    </dgm:pt>
    <dgm:pt modelId="{F7BD8464-78BC-484D-8327-D55D110C41AF}" type="par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0864A562-CBC1-4B28-A51A-3FEA540365D1}" type="sib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46DFCC42-3034-4BB3-AC3D-C61F8035A46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1964201-83F4-4E1D-A831-78359BDB1905}" type="par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B32C0525-A23F-494D-BF0A-938290F3FFEF}" type="sib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8C0E5ED2-C752-47C5-855C-5BDE702B8994}" type="pres">
      <dgm:prSet presAssocID="{40A771AA-02F9-47CE-93B6-A06A89B05266}" presName="Name0" presStyleCnt="0">
        <dgm:presLayoutVars>
          <dgm:chMax/>
          <dgm:chPref/>
          <dgm:dir/>
        </dgm:presLayoutVars>
      </dgm:prSet>
      <dgm:spPr/>
    </dgm:pt>
    <dgm:pt modelId="{C27F6134-64BF-4EC4-A80A-4A8239330E1A}" type="pres">
      <dgm:prSet presAssocID="{9E5DDDB7-66DE-4D88-9594-6247F13ECAA5}" presName="parenttextcomposite" presStyleCnt="0"/>
      <dgm:spPr/>
    </dgm:pt>
    <dgm:pt modelId="{ED62C18F-CA21-4A55-878C-9CDF0C443C02}" type="pres">
      <dgm:prSet presAssocID="{9E5DDDB7-66DE-4D88-9594-6247F13ECAA5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B56E4DBC-9F23-4267-B410-F5C19C58E0FB}" type="pres">
      <dgm:prSet presAssocID="{9E5DDDB7-66DE-4D88-9594-6247F13ECAA5}" presName="parallelogramComposite" presStyleCnt="0"/>
      <dgm:spPr/>
    </dgm:pt>
    <dgm:pt modelId="{A928F410-9113-4145-833A-F2A2B48C4059}" type="pres">
      <dgm:prSet presAssocID="{9E5DDDB7-66DE-4D88-9594-6247F13ECAA5}" presName="parallelogram1" presStyleLbl="alignNode1" presStyleIdx="0" presStyleCnt="49"/>
      <dgm:spPr/>
    </dgm:pt>
    <dgm:pt modelId="{1F09155B-6664-4D80-8B22-CDF6C3A824AF}" type="pres">
      <dgm:prSet presAssocID="{9E5DDDB7-66DE-4D88-9594-6247F13ECAA5}" presName="parallelogram2" presStyleLbl="alignNode1" presStyleIdx="1" presStyleCnt="49"/>
      <dgm:spPr/>
    </dgm:pt>
    <dgm:pt modelId="{1BCB3620-4237-40D9-9E00-6F34973677E0}" type="pres">
      <dgm:prSet presAssocID="{9E5DDDB7-66DE-4D88-9594-6247F13ECAA5}" presName="parallelogram3" presStyleLbl="alignNode1" presStyleIdx="2" presStyleCnt="49"/>
      <dgm:spPr/>
    </dgm:pt>
    <dgm:pt modelId="{69143EB2-D9BF-44D6-81F6-1406389C7944}" type="pres">
      <dgm:prSet presAssocID="{9E5DDDB7-66DE-4D88-9594-6247F13ECAA5}" presName="parallelogram4" presStyleLbl="alignNode1" presStyleIdx="3" presStyleCnt="49"/>
      <dgm:spPr/>
    </dgm:pt>
    <dgm:pt modelId="{341B9C3E-D69E-42F4-9FAE-4C8BA5D65CEC}" type="pres">
      <dgm:prSet presAssocID="{9E5DDDB7-66DE-4D88-9594-6247F13ECAA5}" presName="parallelogram5" presStyleLbl="alignNode1" presStyleIdx="4" presStyleCnt="49"/>
      <dgm:spPr/>
    </dgm:pt>
    <dgm:pt modelId="{66EF19AC-CEB5-4200-A935-7A8EFE6A3F1C}" type="pres">
      <dgm:prSet presAssocID="{9E5DDDB7-66DE-4D88-9594-6247F13ECAA5}" presName="parallelogram6" presStyleLbl="alignNode1" presStyleIdx="5" presStyleCnt="49"/>
      <dgm:spPr/>
    </dgm:pt>
    <dgm:pt modelId="{A3A71ECB-E044-4455-A82C-C69AD7388B16}" type="pres">
      <dgm:prSet presAssocID="{9E5DDDB7-66DE-4D88-9594-6247F13ECAA5}" presName="parallelogram7" presStyleLbl="alignNode1" presStyleIdx="6" presStyleCnt="49"/>
      <dgm:spPr/>
    </dgm:pt>
    <dgm:pt modelId="{DB7CC813-46DE-4C61-A6B2-2B787BC1ED1F}" type="pres">
      <dgm:prSet presAssocID="{F32BABFD-7EAD-4B05-B2EC-62F0FC2E2A57}" presName="sibTrans" presStyleCnt="0"/>
      <dgm:spPr/>
    </dgm:pt>
    <dgm:pt modelId="{D2E2CE05-18E2-4AFD-A654-6E6FC98B7814}" type="pres">
      <dgm:prSet presAssocID="{2453C8E4-9CEB-487B-ADE2-93023F08AA45}" presName="parenttextcomposite" presStyleCnt="0"/>
      <dgm:spPr/>
    </dgm:pt>
    <dgm:pt modelId="{28D6C19F-BCC9-458C-AE28-E8B33614FE3C}" type="pres">
      <dgm:prSet presAssocID="{2453C8E4-9CEB-487B-ADE2-93023F08AA45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A69B8CCB-C701-4AB9-B48D-3919C50E16B6}" type="pres">
      <dgm:prSet presAssocID="{2453C8E4-9CEB-487B-ADE2-93023F08AA45}" presName="parallelogramComposite" presStyleCnt="0"/>
      <dgm:spPr/>
    </dgm:pt>
    <dgm:pt modelId="{31990388-38A0-4428-9DAC-B950BF67900F}" type="pres">
      <dgm:prSet presAssocID="{2453C8E4-9CEB-487B-ADE2-93023F08AA45}" presName="parallelogram1" presStyleLbl="alignNode1" presStyleIdx="7" presStyleCnt="49"/>
      <dgm:spPr/>
    </dgm:pt>
    <dgm:pt modelId="{FCC006A7-F3B6-433F-9714-E5696E60EC43}" type="pres">
      <dgm:prSet presAssocID="{2453C8E4-9CEB-487B-ADE2-93023F08AA45}" presName="parallelogram2" presStyleLbl="alignNode1" presStyleIdx="8" presStyleCnt="49"/>
      <dgm:spPr/>
    </dgm:pt>
    <dgm:pt modelId="{3D20F622-098A-4BE1-9283-AA72C732E978}" type="pres">
      <dgm:prSet presAssocID="{2453C8E4-9CEB-487B-ADE2-93023F08AA45}" presName="parallelogram3" presStyleLbl="alignNode1" presStyleIdx="9" presStyleCnt="49"/>
      <dgm:spPr/>
    </dgm:pt>
    <dgm:pt modelId="{469442B7-190A-4A56-A3F3-A019CEECE152}" type="pres">
      <dgm:prSet presAssocID="{2453C8E4-9CEB-487B-ADE2-93023F08AA45}" presName="parallelogram4" presStyleLbl="alignNode1" presStyleIdx="10" presStyleCnt="49"/>
      <dgm:spPr/>
    </dgm:pt>
    <dgm:pt modelId="{75F317A7-F0D6-4B50-BFFA-10937467FBBD}" type="pres">
      <dgm:prSet presAssocID="{2453C8E4-9CEB-487B-ADE2-93023F08AA45}" presName="parallelogram5" presStyleLbl="alignNode1" presStyleIdx="11" presStyleCnt="49"/>
      <dgm:spPr/>
    </dgm:pt>
    <dgm:pt modelId="{BE14C834-F35C-42CC-A521-195AFF2277B4}" type="pres">
      <dgm:prSet presAssocID="{2453C8E4-9CEB-487B-ADE2-93023F08AA45}" presName="parallelogram6" presStyleLbl="alignNode1" presStyleIdx="12" presStyleCnt="49"/>
      <dgm:spPr/>
    </dgm:pt>
    <dgm:pt modelId="{43D78270-EB34-4F26-86D0-A1F848CDE9A1}" type="pres">
      <dgm:prSet presAssocID="{2453C8E4-9CEB-487B-ADE2-93023F08AA45}" presName="parallelogram7" presStyleLbl="alignNode1" presStyleIdx="13" presStyleCnt="49"/>
      <dgm:spPr/>
    </dgm:pt>
    <dgm:pt modelId="{FE5461E5-A9B0-41BA-A3E7-FC6821446611}" type="pres">
      <dgm:prSet presAssocID="{62D6EF5D-E746-45E1-A77A-85A1DEF2411C}" presName="sibTrans" presStyleCnt="0"/>
      <dgm:spPr/>
    </dgm:pt>
    <dgm:pt modelId="{6A4CC82B-EA2C-4480-AD6C-75175AA93E16}" type="pres">
      <dgm:prSet presAssocID="{46DFCC42-3034-4BB3-AC3D-C61F8035A466}" presName="parenttextcomposite" presStyleCnt="0"/>
      <dgm:spPr/>
    </dgm:pt>
    <dgm:pt modelId="{EB4B7F97-B684-4D0E-9FB2-4611EB22848A}" type="pres">
      <dgm:prSet presAssocID="{46DFCC42-3034-4BB3-AC3D-C61F8035A466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6ACD854D-F229-4FA2-B8E3-EBD71AA6CB4C}" type="pres">
      <dgm:prSet presAssocID="{46DFCC42-3034-4BB3-AC3D-C61F8035A466}" presName="parallelogramComposite" presStyleCnt="0"/>
      <dgm:spPr/>
    </dgm:pt>
    <dgm:pt modelId="{867D5D9C-2BCB-47EA-8C59-B1D4CCE349A8}" type="pres">
      <dgm:prSet presAssocID="{46DFCC42-3034-4BB3-AC3D-C61F8035A466}" presName="parallelogram1" presStyleLbl="alignNode1" presStyleIdx="14" presStyleCnt="49"/>
      <dgm:spPr/>
    </dgm:pt>
    <dgm:pt modelId="{159E8A41-3E66-4A4F-8F15-112381A0DEEE}" type="pres">
      <dgm:prSet presAssocID="{46DFCC42-3034-4BB3-AC3D-C61F8035A466}" presName="parallelogram2" presStyleLbl="alignNode1" presStyleIdx="15" presStyleCnt="49"/>
      <dgm:spPr/>
    </dgm:pt>
    <dgm:pt modelId="{919B857E-3888-41AD-A4E0-BC871DEBA0E3}" type="pres">
      <dgm:prSet presAssocID="{46DFCC42-3034-4BB3-AC3D-C61F8035A466}" presName="parallelogram3" presStyleLbl="alignNode1" presStyleIdx="16" presStyleCnt="49"/>
      <dgm:spPr/>
    </dgm:pt>
    <dgm:pt modelId="{596399B3-4B00-4821-A3EE-AA49E73D2CE0}" type="pres">
      <dgm:prSet presAssocID="{46DFCC42-3034-4BB3-AC3D-C61F8035A466}" presName="parallelogram4" presStyleLbl="alignNode1" presStyleIdx="17" presStyleCnt="49"/>
      <dgm:spPr/>
    </dgm:pt>
    <dgm:pt modelId="{C01E6FC3-FB91-4FD8-B257-3A11BE9C9FFE}" type="pres">
      <dgm:prSet presAssocID="{46DFCC42-3034-4BB3-AC3D-C61F8035A466}" presName="parallelogram5" presStyleLbl="alignNode1" presStyleIdx="18" presStyleCnt="49"/>
      <dgm:spPr/>
    </dgm:pt>
    <dgm:pt modelId="{70C4ED3C-805C-4EFD-A753-C676732BC44B}" type="pres">
      <dgm:prSet presAssocID="{46DFCC42-3034-4BB3-AC3D-C61F8035A466}" presName="parallelogram6" presStyleLbl="alignNode1" presStyleIdx="19" presStyleCnt="49"/>
      <dgm:spPr/>
    </dgm:pt>
    <dgm:pt modelId="{8CDF77F9-D62A-43DA-894F-4B599F76A239}" type="pres">
      <dgm:prSet presAssocID="{46DFCC42-3034-4BB3-AC3D-C61F8035A466}" presName="parallelogram7" presStyleLbl="alignNode1" presStyleIdx="20" presStyleCnt="49"/>
      <dgm:spPr/>
    </dgm:pt>
    <dgm:pt modelId="{082AC00B-8AFC-46A4-A258-84DB9CD1EBFC}" type="pres">
      <dgm:prSet presAssocID="{B32C0525-A23F-494D-BF0A-938290F3FFEF}" presName="sibTrans" presStyleCnt="0"/>
      <dgm:spPr/>
    </dgm:pt>
    <dgm:pt modelId="{AFB8F0D3-8796-403F-925C-B968C8851055}" type="pres">
      <dgm:prSet presAssocID="{5FE76044-D542-4C77-AC7A-3125410963C6}" presName="parenttextcomposite" presStyleCnt="0"/>
      <dgm:spPr/>
    </dgm:pt>
    <dgm:pt modelId="{0AF4B867-95AF-4A5A-8D7A-BF7F95A5B3EF}" type="pres">
      <dgm:prSet presAssocID="{5FE76044-D542-4C77-AC7A-3125410963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13E80D0D-2E5C-42EA-BFA7-BE3EF11A20F5}" type="pres">
      <dgm:prSet presAssocID="{5FE76044-D542-4C77-AC7A-3125410963C6}" presName="parallelogramComposite" presStyleCnt="0"/>
      <dgm:spPr/>
    </dgm:pt>
    <dgm:pt modelId="{F7938D17-024D-46BD-B251-36907E4A375D}" type="pres">
      <dgm:prSet presAssocID="{5FE76044-D542-4C77-AC7A-3125410963C6}" presName="parallelogram1" presStyleLbl="alignNode1" presStyleIdx="21" presStyleCnt="49"/>
      <dgm:spPr/>
    </dgm:pt>
    <dgm:pt modelId="{04CE3600-75BB-4E9B-970E-74108316DD73}" type="pres">
      <dgm:prSet presAssocID="{5FE76044-D542-4C77-AC7A-3125410963C6}" presName="parallelogram2" presStyleLbl="alignNode1" presStyleIdx="22" presStyleCnt="49"/>
      <dgm:spPr/>
    </dgm:pt>
    <dgm:pt modelId="{7A2A8EBF-1D59-41E1-83F2-266B0F759105}" type="pres">
      <dgm:prSet presAssocID="{5FE76044-D542-4C77-AC7A-3125410963C6}" presName="parallelogram3" presStyleLbl="alignNode1" presStyleIdx="23" presStyleCnt="49"/>
      <dgm:spPr/>
    </dgm:pt>
    <dgm:pt modelId="{A6DFD835-E02D-43E2-A316-CDF6181DCA95}" type="pres">
      <dgm:prSet presAssocID="{5FE76044-D542-4C77-AC7A-3125410963C6}" presName="parallelogram4" presStyleLbl="alignNode1" presStyleIdx="24" presStyleCnt="49"/>
      <dgm:spPr/>
    </dgm:pt>
    <dgm:pt modelId="{E853CC63-483B-4ABC-9046-EBFDDD520C60}" type="pres">
      <dgm:prSet presAssocID="{5FE76044-D542-4C77-AC7A-3125410963C6}" presName="parallelogram5" presStyleLbl="alignNode1" presStyleIdx="25" presStyleCnt="49"/>
      <dgm:spPr/>
    </dgm:pt>
    <dgm:pt modelId="{7FA0F2FA-AF8F-44BE-B5BD-55BBCE9C806C}" type="pres">
      <dgm:prSet presAssocID="{5FE76044-D542-4C77-AC7A-3125410963C6}" presName="parallelogram6" presStyleLbl="alignNode1" presStyleIdx="26" presStyleCnt="49"/>
      <dgm:spPr/>
    </dgm:pt>
    <dgm:pt modelId="{18E98AEA-0442-4C4B-AD4F-D9EEE90FC2AA}" type="pres">
      <dgm:prSet presAssocID="{5FE76044-D542-4C77-AC7A-3125410963C6}" presName="parallelogram7" presStyleLbl="alignNode1" presStyleIdx="27" presStyleCnt="49"/>
      <dgm:spPr/>
    </dgm:pt>
    <dgm:pt modelId="{041D89FF-5412-43F8-9D6F-0BC52793CC28}" type="pres">
      <dgm:prSet presAssocID="{082350EE-DD9F-4F90-AAF0-15275B015B49}" presName="sibTrans" presStyleCnt="0"/>
      <dgm:spPr/>
    </dgm:pt>
    <dgm:pt modelId="{EEF9F685-A02E-43CC-ADDD-5A28D457AD52}" type="pres">
      <dgm:prSet presAssocID="{35B72D8A-0D66-4B79-9F61-63BB2965B9CD}" presName="parenttextcomposite" presStyleCnt="0"/>
      <dgm:spPr/>
    </dgm:pt>
    <dgm:pt modelId="{F8F145B9-A23F-4D7F-8969-C489EF43161E}" type="pres">
      <dgm:prSet presAssocID="{35B72D8A-0D66-4B79-9F61-63BB2965B9C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683B177D-1E6A-46F2-9080-B7E95ABA2519}" type="pres">
      <dgm:prSet presAssocID="{35B72D8A-0D66-4B79-9F61-63BB2965B9CD}" presName="parallelogramComposite" presStyleCnt="0"/>
      <dgm:spPr/>
    </dgm:pt>
    <dgm:pt modelId="{1BDDDDBE-B823-42E0-A179-207496A78286}" type="pres">
      <dgm:prSet presAssocID="{35B72D8A-0D66-4B79-9F61-63BB2965B9CD}" presName="parallelogram1" presStyleLbl="alignNode1" presStyleIdx="28" presStyleCnt="49"/>
      <dgm:spPr/>
    </dgm:pt>
    <dgm:pt modelId="{04D1DCAB-E383-4187-B404-E006FB5D23A1}" type="pres">
      <dgm:prSet presAssocID="{35B72D8A-0D66-4B79-9F61-63BB2965B9CD}" presName="parallelogram2" presStyleLbl="alignNode1" presStyleIdx="29" presStyleCnt="49"/>
      <dgm:spPr/>
    </dgm:pt>
    <dgm:pt modelId="{FDC79B61-4638-48D3-B00B-EBE1E3CC3962}" type="pres">
      <dgm:prSet presAssocID="{35B72D8A-0D66-4B79-9F61-63BB2965B9CD}" presName="parallelogram3" presStyleLbl="alignNode1" presStyleIdx="30" presStyleCnt="49"/>
      <dgm:spPr/>
    </dgm:pt>
    <dgm:pt modelId="{CCA055A2-1D0A-4E1B-B13F-C52863C6622F}" type="pres">
      <dgm:prSet presAssocID="{35B72D8A-0D66-4B79-9F61-63BB2965B9CD}" presName="parallelogram4" presStyleLbl="alignNode1" presStyleIdx="31" presStyleCnt="49"/>
      <dgm:spPr/>
    </dgm:pt>
    <dgm:pt modelId="{E4653B48-D69C-4107-964F-7CC93E54CE92}" type="pres">
      <dgm:prSet presAssocID="{35B72D8A-0D66-4B79-9F61-63BB2965B9CD}" presName="parallelogram5" presStyleLbl="alignNode1" presStyleIdx="32" presStyleCnt="49"/>
      <dgm:spPr/>
    </dgm:pt>
    <dgm:pt modelId="{01679502-5F6D-46E5-B59E-C9756393538C}" type="pres">
      <dgm:prSet presAssocID="{35B72D8A-0D66-4B79-9F61-63BB2965B9CD}" presName="parallelogram6" presStyleLbl="alignNode1" presStyleIdx="33" presStyleCnt="49"/>
      <dgm:spPr/>
    </dgm:pt>
    <dgm:pt modelId="{C14815D6-04D5-4159-87F7-6B1F839A8D59}" type="pres">
      <dgm:prSet presAssocID="{35B72D8A-0D66-4B79-9F61-63BB2965B9CD}" presName="parallelogram7" presStyleLbl="alignNode1" presStyleIdx="34" presStyleCnt="49"/>
      <dgm:spPr/>
    </dgm:pt>
    <dgm:pt modelId="{C468D963-EE33-434C-882D-AA81C7FE0849}" type="pres">
      <dgm:prSet presAssocID="{F26A1DE5-8B64-4778-976B-1974D93B874C}" presName="sibTrans" presStyleCnt="0"/>
      <dgm:spPr/>
    </dgm:pt>
    <dgm:pt modelId="{DCC93A1B-E1B3-40A5-844F-7BEA1644BC47}" type="pres">
      <dgm:prSet presAssocID="{85437DBD-A53E-44FA-BB99-21E0C1A6981F}" presName="parenttextcomposite" presStyleCnt="0"/>
      <dgm:spPr/>
    </dgm:pt>
    <dgm:pt modelId="{A3FE55EA-D2B3-4056-B4B5-4FCD82C3F13A}" type="pres">
      <dgm:prSet presAssocID="{85437DBD-A53E-44FA-BB99-21E0C1A6981F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B7857A6C-2AD4-41CB-917D-DAB3BB39C05C}" type="pres">
      <dgm:prSet presAssocID="{85437DBD-A53E-44FA-BB99-21E0C1A6981F}" presName="parallelogramComposite" presStyleCnt="0"/>
      <dgm:spPr/>
    </dgm:pt>
    <dgm:pt modelId="{852E6B49-3B55-40AC-B951-650D8E3981A5}" type="pres">
      <dgm:prSet presAssocID="{85437DBD-A53E-44FA-BB99-21E0C1A6981F}" presName="parallelogram1" presStyleLbl="alignNode1" presStyleIdx="35" presStyleCnt="49"/>
      <dgm:spPr/>
    </dgm:pt>
    <dgm:pt modelId="{BF154CA4-6CF0-4DFF-A727-36F7DDBCBCA5}" type="pres">
      <dgm:prSet presAssocID="{85437DBD-A53E-44FA-BB99-21E0C1A6981F}" presName="parallelogram2" presStyleLbl="alignNode1" presStyleIdx="36" presStyleCnt="49"/>
      <dgm:spPr/>
    </dgm:pt>
    <dgm:pt modelId="{8C2E5064-1365-435C-B302-CFC73A660E05}" type="pres">
      <dgm:prSet presAssocID="{85437DBD-A53E-44FA-BB99-21E0C1A6981F}" presName="parallelogram3" presStyleLbl="alignNode1" presStyleIdx="37" presStyleCnt="49"/>
      <dgm:spPr/>
    </dgm:pt>
    <dgm:pt modelId="{C4C96B45-C942-4104-AD40-773C6FACC788}" type="pres">
      <dgm:prSet presAssocID="{85437DBD-A53E-44FA-BB99-21E0C1A6981F}" presName="parallelogram4" presStyleLbl="alignNode1" presStyleIdx="38" presStyleCnt="49"/>
      <dgm:spPr/>
    </dgm:pt>
    <dgm:pt modelId="{E0180915-7C26-42D3-A210-4FA64AA20FBE}" type="pres">
      <dgm:prSet presAssocID="{85437DBD-A53E-44FA-BB99-21E0C1A6981F}" presName="parallelogram5" presStyleLbl="alignNode1" presStyleIdx="39" presStyleCnt="49"/>
      <dgm:spPr/>
    </dgm:pt>
    <dgm:pt modelId="{65B7DECD-9542-4A3E-B08F-8BB1181DA7A5}" type="pres">
      <dgm:prSet presAssocID="{85437DBD-A53E-44FA-BB99-21E0C1A6981F}" presName="parallelogram6" presStyleLbl="alignNode1" presStyleIdx="40" presStyleCnt="49"/>
      <dgm:spPr/>
    </dgm:pt>
    <dgm:pt modelId="{0D8DC415-793C-4237-BCB0-920EC122F49D}" type="pres">
      <dgm:prSet presAssocID="{85437DBD-A53E-44FA-BB99-21E0C1A6981F}" presName="parallelogram7" presStyleLbl="alignNode1" presStyleIdx="41" presStyleCnt="49"/>
      <dgm:spPr/>
    </dgm:pt>
    <dgm:pt modelId="{58BA7D59-85A6-47D8-8895-40C9A498B45B}" type="pres">
      <dgm:prSet presAssocID="{4520ED73-5683-485B-BF15-6F4157192E2D}" presName="sibTrans" presStyleCnt="0"/>
      <dgm:spPr/>
    </dgm:pt>
    <dgm:pt modelId="{381FB66F-0B08-485B-AA81-14D494216C9F}" type="pres">
      <dgm:prSet presAssocID="{91658573-C63B-4FD8-B030-040365E1321F}" presName="parenttextcomposite" presStyleCnt="0"/>
      <dgm:spPr/>
    </dgm:pt>
    <dgm:pt modelId="{BF4A32CC-F3E1-4026-BED1-73CD506EAF2F}" type="pres">
      <dgm:prSet presAssocID="{91658573-C63B-4FD8-B030-040365E1321F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7C557953-9751-4989-BF5F-7D48126852F0}" type="pres">
      <dgm:prSet presAssocID="{91658573-C63B-4FD8-B030-040365E1321F}" presName="parallelogramComposite" presStyleCnt="0"/>
      <dgm:spPr/>
    </dgm:pt>
    <dgm:pt modelId="{0F21D18F-CBED-443B-B3BB-A42F5F684D10}" type="pres">
      <dgm:prSet presAssocID="{91658573-C63B-4FD8-B030-040365E1321F}" presName="parallelogram1" presStyleLbl="alignNode1" presStyleIdx="42" presStyleCnt="49"/>
      <dgm:spPr/>
    </dgm:pt>
    <dgm:pt modelId="{152B59F6-E3C2-42A3-A058-EC8274CC7416}" type="pres">
      <dgm:prSet presAssocID="{91658573-C63B-4FD8-B030-040365E1321F}" presName="parallelogram2" presStyleLbl="alignNode1" presStyleIdx="43" presStyleCnt="49"/>
      <dgm:spPr/>
    </dgm:pt>
    <dgm:pt modelId="{871D883A-1A98-4085-B28B-F1D705C92F7C}" type="pres">
      <dgm:prSet presAssocID="{91658573-C63B-4FD8-B030-040365E1321F}" presName="parallelogram3" presStyleLbl="alignNode1" presStyleIdx="44" presStyleCnt="49"/>
      <dgm:spPr/>
    </dgm:pt>
    <dgm:pt modelId="{6C836948-BC46-40FC-B125-BF535AD9C880}" type="pres">
      <dgm:prSet presAssocID="{91658573-C63B-4FD8-B030-040365E1321F}" presName="parallelogram4" presStyleLbl="alignNode1" presStyleIdx="45" presStyleCnt="49"/>
      <dgm:spPr/>
    </dgm:pt>
    <dgm:pt modelId="{F7BA33EF-A52D-451F-BC24-B7F3F2D07ED9}" type="pres">
      <dgm:prSet presAssocID="{91658573-C63B-4FD8-B030-040365E1321F}" presName="parallelogram5" presStyleLbl="alignNode1" presStyleIdx="46" presStyleCnt="49"/>
      <dgm:spPr/>
    </dgm:pt>
    <dgm:pt modelId="{9F744F4F-21A3-4CCA-AEC6-97B3CC54826F}" type="pres">
      <dgm:prSet presAssocID="{91658573-C63B-4FD8-B030-040365E1321F}" presName="parallelogram6" presStyleLbl="alignNode1" presStyleIdx="47" presStyleCnt="49"/>
      <dgm:spPr/>
    </dgm:pt>
    <dgm:pt modelId="{B72E12EE-DCAE-4E82-B23A-DF220739A4FD}" type="pres">
      <dgm:prSet presAssocID="{91658573-C63B-4FD8-B030-040365E1321F}" presName="parallelogram7" presStyleLbl="alignNode1" presStyleIdx="48" presStyleCnt="49"/>
      <dgm:spPr/>
    </dgm:pt>
  </dgm:ptLst>
  <dgm:cxnLst>
    <dgm:cxn modelId="{A1037D0B-9F11-43C3-B609-2BC33BE21F34}" srcId="{40A771AA-02F9-47CE-93B6-A06A89B05266}" destId="{85437DBD-A53E-44FA-BB99-21E0C1A6981F}" srcOrd="5" destOrd="0" parTransId="{9712876A-ABA1-4F64-9C7C-C602F5981219}" sibTransId="{4520ED73-5683-485B-BF15-6F4157192E2D}"/>
    <dgm:cxn modelId="{028CFA0D-1696-4979-B20E-2F15BF44A94D}" type="presOf" srcId="{9E5DDDB7-66DE-4D88-9594-6247F13ECAA5}" destId="{ED62C18F-CA21-4A55-878C-9CDF0C443C02}" srcOrd="0" destOrd="0" presId="urn:microsoft.com/office/officeart/2008/layout/VerticalAccentList"/>
    <dgm:cxn modelId="{A98AC913-C20C-4597-BE2C-215E798BA4D2}" type="presOf" srcId="{46DFCC42-3034-4BB3-AC3D-C61F8035A466}" destId="{EB4B7F97-B684-4D0E-9FB2-4611EB22848A}" srcOrd="0" destOrd="0" presId="urn:microsoft.com/office/officeart/2008/layout/VerticalAccentList"/>
    <dgm:cxn modelId="{5AF13127-DF46-4BAC-AD2E-C14DB024234B}" srcId="{40A771AA-02F9-47CE-93B6-A06A89B05266}" destId="{35B72D8A-0D66-4B79-9F61-63BB2965B9CD}" srcOrd="4" destOrd="0" parTransId="{5EFE118C-F9F5-4402-BEC3-64A46086D1A3}" sibTransId="{F26A1DE5-8B64-4778-976B-1974D93B874C}"/>
    <dgm:cxn modelId="{0621B863-8CE9-43EC-95A8-7384978EB714}" srcId="{40A771AA-02F9-47CE-93B6-A06A89B05266}" destId="{91658573-C63B-4FD8-B030-040365E1321F}" srcOrd="6" destOrd="0" parTransId="{F7BD8464-78BC-484D-8327-D55D110C41AF}" sibTransId="{0864A562-CBC1-4B28-A51A-3FEA540365D1}"/>
    <dgm:cxn modelId="{81356254-1472-4422-B625-F9B76DB60899}" srcId="{40A771AA-02F9-47CE-93B6-A06A89B05266}" destId="{2453C8E4-9CEB-487B-ADE2-93023F08AA45}" srcOrd="1" destOrd="0" parTransId="{A3EC734D-DC9C-47C2-8CB6-64A72FA24C36}" sibTransId="{62D6EF5D-E746-45E1-A77A-85A1DEF2411C}"/>
    <dgm:cxn modelId="{556F2B79-E89E-4995-8DA3-542A1481109E}" srcId="{40A771AA-02F9-47CE-93B6-A06A89B05266}" destId="{5FE76044-D542-4C77-AC7A-3125410963C6}" srcOrd="3" destOrd="0" parTransId="{B08F4AE4-FA8D-4E23-BF46-036DF7832D4F}" sibTransId="{082350EE-DD9F-4F90-AAF0-15275B015B49}"/>
    <dgm:cxn modelId="{5F169E5A-AB93-42A9-8D9F-0731BE4716F1}" type="presOf" srcId="{91658573-C63B-4FD8-B030-040365E1321F}" destId="{BF4A32CC-F3E1-4026-BED1-73CD506EAF2F}" srcOrd="0" destOrd="0" presId="urn:microsoft.com/office/officeart/2008/layout/VerticalAccentList"/>
    <dgm:cxn modelId="{D230BB80-C816-4F81-A15C-6403BFD08944}" type="presOf" srcId="{5FE76044-D542-4C77-AC7A-3125410963C6}" destId="{0AF4B867-95AF-4A5A-8D7A-BF7F95A5B3EF}" srcOrd="0" destOrd="0" presId="urn:microsoft.com/office/officeart/2008/layout/VerticalAccentList"/>
    <dgm:cxn modelId="{E34AE396-0A94-440F-AC06-4A63243BA3BF}" type="presOf" srcId="{35B72D8A-0D66-4B79-9F61-63BB2965B9CD}" destId="{F8F145B9-A23F-4D7F-8969-C489EF43161E}" srcOrd="0" destOrd="0" presId="urn:microsoft.com/office/officeart/2008/layout/VerticalAccentList"/>
    <dgm:cxn modelId="{86E9CC99-14A7-482A-8313-ACF182D60BF7}" type="presOf" srcId="{40A771AA-02F9-47CE-93B6-A06A89B05266}" destId="{8C0E5ED2-C752-47C5-855C-5BDE702B8994}" srcOrd="0" destOrd="0" presId="urn:microsoft.com/office/officeart/2008/layout/VerticalAccentList"/>
    <dgm:cxn modelId="{09DB0D9E-7446-4C2E-AA5A-267066008E05}" srcId="{40A771AA-02F9-47CE-93B6-A06A89B05266}" destId="{46DFCC42-3034-4BB3-AC3D-C61F8035A466}" srcOrd="2" destOrd="0" parTransId="{F1964201-83F4-4E1D-A831-78359BDB1905}" sibTransId="{B32C0525-A23F-494D-BF0A-938290F3FFEF}"/>
    <dgm:cxn modelId="{2D04D1CF-B973-4F2D-B863-8FEBD1F92464}" srcId="{40A771AA-02F9-47CE-93B6-A06A89B05266}" destId="{9E5DDDB7-66DE-4D88-9594-6247F13ECAA5}" srcOrd="0" destOrd="0" parTransId="{3D26D715-8D58-479A-BAC5-A3D4320B2C8E}" sibTransId="{F32BABFD-7EAD-4B05-B2EC-62F0FC2E2A57}"/>
    <dgm:cxn modelId="{7E12A0D1-8AAF-4B64-99B7-D59721F79223}" type="presOf" srcId="{2453C8E4-9CEB-487B-ADE2-93023F08AA45}" destId="{28D6C19F-BCC9-458C-AE28-E8B33614FE3C}" srcOrd="0" destOrd="0" presId="urn:microsoft.com/office/officeart/2008/layout/VerticalAccentList"/>
    <dgm:cxn modelId="{D45286DD-ECD4-47F8-8F4B-F2DBC640485C}" type="presOf" srcId="{85437DBD-A53E-44FA-BB99-21E0C1A6981F}" destId="{A3FE55EA-D2B3-4056-B4B5-4FCD82C3F13A}" srcOrd="0" destOrd="0" presId="urn:microsoft.com/office/officeart/2008/layout/VerticalAccentList"/>
    <dgm:cxn modelId="{8EB0D736-3731-45D2-AC90-BABEDA1E8327}" type="presParOf" srcId="{8C0E5ED2-C752-47C5-855C-5BDE702B8994}" destId="{C27F6134-64BF-4EC4-A80A-4A8239330E1A}" srcOrd="0" destOrd="0" presId="urn:microsoft.com/office/officeart/2008/layout/VerticalAccentList"/>
    <dgm:cxn modelId="{AF4FF12C-5DC2-41F5-BD63-2767ED790716}" type="presParOf" srcId="{C27F6134-64BF-4EC4-A80A-4A8239330E1A}" destId="{ED62C18F-CA21-4A55-878C-9CDF0C443C02}" srcOrd="0" destOrd="0" presId="urn:microsoft.com/office/officeart/2008/layout/VerticalAccentList"/>
    <dgm:cxn modelId="{6233F4C0-9DC4-4BEB-8143-599C8187B491}" type="presParOf" srcId="{8C0E5ED2-C752-47C5-855C-5BDE702B8994}" destId="{B56E4DBC-9F23-4267-B410-F5C19C58E0FB}" srcOrd="1" destOrd="0" presId="urn:microsoft.com/office/officeart/2008/layout/VerticalAccentList"/>
    <dgm:cxn modelId="{61EE04B1-DC48-4EA3-89EF-7DE3F263E734}" type="presParOf" srcId="{B56E4DBC-9F23-4267-B410-F5C19C58E0FB}" destId="{A928F410-9113-4145-833A-F2A2B48C4059}" srcOrd="0" destOrd="0" presId="urn:microsoft.com/office/officeart/2008/layout/VerticalAccentList"/>
    <dgm:cxn modelId="{509B6680-67B5-43A7-91BF-9FCB35FC7B7B}" type="presParOf" srcId="{B56E4DBC-9F23-4267-B410-F5C19C58E0FB}" destId="{1F09155B-6664-4D80-8B22-CDF6C3A824AF}" srcOrd="1" destOrd="0" presId="urn:microsoft.com/office/officeart/2008/layout/VerticalAccentList"/>
    <dgm:cxn modelId="{1E012F1B-F851-4BD8-A5AE-B264C567F92C}" type="presParOf" srcId="{B56E4DBC-9F23-4267-B410-F5C19C58E0FB}" destId="{1BCB3620-4237-40D9-9E00-6F34973677E0}" srcOrd="2" destOrd="0" presId="urn:microsoft.com/office/officeart/2008/layout/VerticalAccentList"/>
    <dgm:cxn modelId="{49CA62D4-ED3B-416C-A731-0FCFAFBD2732}" type="presParOf" srcId="{B56E4DBC-9F23-4267-B410-F5C19C58E0FB}" destId="{69143EB2-D9BF-44D6-81F6-1406389C7944}" srcOrd="3" destOrd="0" presId="urn:microsoft.com/office/officeart/2008/layout/VerticalAccentList"/>
    <dgm:cxn modelId="{B1C500C7-FE30-41C8-A16E-836E3C7B21C4}" type="presParOf" srcId="{B56E4DBC-9F23-4267-B410-F5C19C58E0FB}" destId="{341B9C3E-D69E-42F4-9FAE-4C8BA5D65CEC}" srcOrd="4" destOrd="0" presId="urn:microsoft.com/office/officeart/2008/layout/VerticalAccentList"/>
    <dgm:cxn modelId="{7AB45A91-0A91-4759-AF8C-FAE635098BD8}" type="presParOf" srcId="{B56E4DBC-9F23-4267-B410-F5C19C58E0FB}" destId="{66EF19AC-CEB5-4200-A935-7A8EFE6A3F1C}" srcOrd="5" destOrd="0" presId="urn:microsoft.com/office/officeart/2008/layout/VerticalAccentList"/>
    <dgm:cxn modelId="{BA22FDAC-E8D6-49B2-84E4-E758E9406975}" type="presParOf" srcId="{B56E4DBC-9F23-4267-B410-F5C19C58E0FB}" destId="{A3A71ECB-E044-4455-A82C-C69AD7388B16}" srcOrd="6" destOrd="0" presId="urn:microsoft.com/office/officeart/2008/layout/VerticalAccentList"/>
    <dgm:cxn modelId="{4A4F1298-DD2C-4390-AA72-80E27F9E771E}" type="presParOf" srcId="{8C0E5ED2-C752-47C5-855C-5BDE702B8994}" destId="{DB7CC813-46DE-4C61-A6B2-2B787BC1ED1F}" srcOrd="2" destOrd="0" presId="urn:microsoft.com/office/officeart/2008/layout/VerticalAccentList"/>
    <dgm:cxn modelId="{9730B92C-7227-4270-975C-579221529AEF}" type="presParOf" srcId="{8C0E5ED2-C752-47C5-855C-5BDE702B8994}" destId="{D2E2CE05-18E2-4AFD-A654-6E6FC98B7814}" srcOrd="3" destOrd="0" presId="urn:microsoft.com/office/officeart/2008/layout/VerticalAccentList"/>
    <dgm:cxn modelId="{0943A971-26AA-4A75-AA3F-D5A3F01F2A26}" type="presParOf" srcId="{D2E2CE05-18E2-4AFD-A654-6E6FC98B7814}" destId="{28D6C19F-BCC9-458C-AE28-E8B33614FE3C}" srcOrd="0" destOrd="0" presId="urn:microsoft.com/office/officeart/2008/layout/VerticalAccentList"/>
    <dgm:cxn modelId="{3A6E88B7-FF97-48F2-8641-E3FC0ADC74B5}" type="presParOf" srcId="{8C0E5ED2-C752-47C5-855C-5BDE702B8994}" destId="{A69B8CCB-C701-4AB9-B48D-3919C50E16B6}" srcOrd="4" destOrd="0" presId="urn:microsoft.com/office/officeart/2008/layout/VerticalAccentList"/>
    <dgm:cxn modelId="{AED3211A-AEA6-446B-8BB9-C0E54F4115E0}" type="presParOf" srcId="{A69B8CCB-C701-4AB9-B48D-3919C50E16B6}" destId="{31990388-38A0-4428-9DAC-B950BF67900F}" srcOrd="0" destOrd="0" presId="urn:microsoft.com/office/officeart/2008/layout/VerticalAccentList"/>
    <dgm:cxn modelId="{60907271-7395-409D-BDBE-97E3FF56BDDF}" type="presParOf" srcId="{A69B8CCB-C701-4AB9-B48D-3919C50E16B6}" destId="{FCC006A7-F3B6-433F-9714-E5696E60EC43}" srcOrd="1" destOrd="0" presId="urn:microsoft.com/office/officeart/2008/layout/VerticalAccentList"/>
    <dgm:cxn modelId="{EB4BE215-B481-47E5-AF90-13C605A821EF}" type="presParOf" srcId="{A69B8CCB-C701-4AB9-B48D-3919C50E16B6}" destId="{3D20F622-098A-4BE1-9283-AA72C732E978}" srcOrd="2" destOrd="0" presId="urn:microsoft.com/office/officeart/2008/layout/VerticalAccentList"/>
    <dgm:cxn modelId="{8570DD7F-23FF-4189-963C-2845EF25FEA1}" type="presParOf" srcId="{A69B8CCB-C701-4AB9-B48D-3919C50E16B6}" destId="{469442B7-190A-4A56-A3F3-A019CEECE152}" srcOrd="3" destOrd="0" presId="urn:microsoft.com/office/officeart/2008/layout/VerticalAccentList"/>
    <dgm:cxn modelId="{9312ED26-0F69-42BB-A829-8A9D5CD6F88B}" type="presParOf" srcId="{A69B8CCB-C701-4AB9-B48D-3919C50E16B6}" destId="{75F317A7-F0D6-4B50-BFFA-10937467FBBD}" srcOrd="4" destOrd="0" presId="urn:microsoft.com/office/officeart/2008/layout/VerticalAccentList"/>
    <dgm:cxn modelId="{39B1AC17-BF50-44FC-AA38-E7B6BCAFCAE4}" type="presParOf" srcId="{A69B8CCB-C701-4AB9-B48D-3919C50E16B6}" destId="{BE14C834-F35C-42CC-A521-195AFF2277B4}" srcOrd="5" destOrd="0" presId="urn:microsoft.com/office/officeart/2008/layout/VerticalAccentList"/>
    <dgm:cxn modelId="{DC9939C6-C006-4BE5-BFD6-57506213CB1D}" type="presParOf" srcId="{A69B8CCB-C701-4AB9-B48D-3919C50E16B6}" destId="{43D78270-EB34-4F26-86D0-A1F848CDE9A1}" srcOrd="6" destOrd="0" presId="urn:microsoft.com/office/officeart/2008/layout/VerticalAccentList"/>
    <dgm:cxn modelId="{99F5496C-ABEA-4E5F-8775-66DE4A13A2E2}" type="presParOf" srcId="{8C0E5ED2-C752-47C5-855C-5BDE702B8994}" destId="{FE5461E5-A9B0-41BA-A3E7-FC6821446611}" srcOrd="5" destOrd="0" presId="urn:microsoft.com/office/officeart/2008/layout/VerticalAccentList"/>
    <dgm:cxn modelId="{6DF6B962-364F-4413-B2E2-7B76C1438170}" type="presParOf" srcId="{8C0E5ED2-C752-47C5-855C-5BDE702B8994}" destId="{6A4CC82B-EA2C-4480-AD6C-75175AA93E16}" srcOrd="6" destOrd="0" presId="urn:microsoft.com/office/officeart/2008/layout/VerticalAccentList"/>
    <dgm:cxn modelId="{FD546063-8F29-43D1-AEE8-EB807D049CB9}" type="presParOf" srcId="{6A4CC82B-EA2C-4480-AD6C-75175AA93E16}" destId="{EB4B7F97-B684-4D0E-9FB2-4611EB22848A}" srcOrd="0" destOrd="0" presId="urn:microsoft.com/office/officeart/2008/layout/VerticalAccentList"/>
    <dgm:cxn modelId="{3B344C05-A470-4980-B8BD-E6C045A2DE8F}" type="presParOf" srcId="{8C0E5ED2-C752-47C5-855C-5BDE702B8994}" destId="{6ACD854D-F229-4FA2-B8E3-EBD71AA6CB4C}" srcOrd="7" destOrd="0" presId="urn:microsoft.com/office/officeart/2008/layout/VerticalAccentList"/>
    <dgm:cxn modelId="{E7EBE846-242A-4500-A9FA-4FEBFF395E4B}" type="presParOf" srcId="{6ACD854D-F229-4FA2-B8E3-EBD71AA6CB4C}" destId="{867D5D9C-2BCB-47EA-8C59-B1D4CCE349A8}" srcOrd="0" destOrd="0" presId="urn:microsoft.com/office/officeart/2008/layout/VerticalAccentList"/>
    <dgm:cxn modelId="{E580F7F3-FDBB-425A-A01C-C3DFCFBB72FE}" type="presParOf" srcId="{6ACD854D-F229-4FA2-B8E3-EBD71AA6CB4C}" destId="{159E8A41-3E66-4A4F-8F15-112381A0DEEE}" srcOrd="1" destOrd="0" presId="urn:microsoft.com/office/officeart/2008/layout/VerticalAccentList"/>
    <dgm:cxn modelId="{294A746A-9635-43EA-83FD-FDC635DE50DC}" type="presParOf" srcId="{6ACD854D-F229-4FA2-B8E3-EBD71AA6CB4C}" destId="{919B857E-3888-41AD-A4E0-BC871DEBA0E3}" srcOrd="2" destOrd="0" presId="urn:microsoft.com/office/officeart/2008/layout/VerticalAccentList"/>
    <dgm:cxn modelId="{BF1B8E94-5543-43AF-AE32-9EB1269FD570}" type="presParOf" srcId="{6ACD854D-F229-4FA2-B8E3-EBD71AA6CB4C}" destId="{596399B3-4B00-4821-A3EE-AA49E73D2CE0}" srcOrd="3" destOrd="0" presId="urn:microsoft.com/office/officeart/2008/layout/VerticalAccentList"/>
    <dgm:cxn modelId="{14CD7C7B-5550-4DA9-B9A1-966255E77EAE}" type="presParOf" srcId="{6ACD854D-F229-4FA2-B8E3-EBD71AA6CB4C}" destId="{C01E6FC3-FB91-4FD8-B257-3A11BE9C9FFE}" srcOrd="4" destOrd="0" presId="urn:microsoft.com/office/officeart/2008/layout/VerticalAccentList"/>
    <dgm:cxn modelId="{943236F0-BB6C-492A-8488-98CE53ECD01A}" type="presParOf" srcId="{6ACD854D-F229-4FA2-B8E3-EBD71AA6CB4C}" destId="{70C4ED3C-805C-4EFD-A753-C676732BC44B}" srcOrd="5" destOrd="0" presId="urn:microsoft.com/office/officeart/2008/layout/VerticalAccentList"/>
    <dgm:cxn modelId="{38534ADB-B495-482F-9D7E-280782CC20B3}" type="presParOf" srcId="{6ACD854D-F229-4FA2-B8E3-EBD71AA6CB4C}" destId="{8CDF77F9-D62A-43DA-894F-4B599F76A239}" srcOrd="6" destOrd="0" presId="urn:microsoft.com/office/officeart/2008/layout/VerticalAccentList"/>
    <dgm:cxn modelId="{7812293E-03D3-498D-9CA6-84964110993C}" type="presParOf" srcId="{8C0E5ED2-C752-47C5-855C-5BDE702B8994}" destId="{082AC00B-8AFC-46A4-A258-84DB9CD1EBFC}" srcOrd="8" destOrd="0" presId="urn:microsoft.com/office/officeart/2008/layout/VerticalAccentList"/>
    <dgm:cxn modelId="{D94E401A-6693-4742-84D5-B7D092BEFBBB}" type="presParOf" srcId="{8C0E5ED2-C752-47C5-855C-5BDE702B8994}" destId="{AFB8F0D3-8796-403F-925C-B968C8851055}" srcOrd="9" destOrd="0" presId="urn:microsoft.com/office/officeart/2008/layout/VerticalAccentList"/>
    <dgm:cxn modelId="{AFFC43D1-BA31-4475-A80B-E138A53830C6}" type="presParOf" srcId="{AFB8F0D3-8796-403F-925C-B968C8851055}" destId="{0AF4B867-95AF-4A5A-8D7A-BF7F95A5B3EF}" srcOrd="0" destOrd="0" presId="urn:microsoft.com/office/officeart/2008/layout/VerticalAccentList"/>
    <dgm:cxn modelId="{8AC94EC4-1756-40D6-9AA0-9C346D868826}" type="presParOf" srcId="{8C0E5ED2-C752-47C5-855C-5BDE702B8994}" destId="{13E80D0D-2E5C-42EA-BFA7-BE3EF11A20F5}" srcOrd="10" destOrd="0" presId="urn:microsoft.com/office/officeart/2008/layout/VerticalAccentList"/>
    <dgm:cxn modelId="{248172DD-F810-4175-9EC5-CB61752E1DB1}" type="presParOf" srcId="{13E80D0D-2E5C-42EA-BFA7-BE3EF11A20F5}" destId="{F7938D17-024D-46BD-B251-36907E4A375D}" srcOrd="0" destOrd="0" presId="urn:microsoft.com/office/officeart/2008/layout/VerticalAccentList"/>
    <dgm:cxn modelId="{0731D977-E907-4D26-85D0-9D0CCBEB1CA9}" type="presParOf" srcId="{13E80D0D-2E5C-42EA-BFA7-BE3EF11A20F5}" destId="{04CE3600-75BB-4E9B-970E-74108316DD73}" srcOrd="1" destOrd="0" presId="urn:microsoft.com/office/officeart/2008/layout/VerticalAccentList"/>
    <dgm:cxn modelId="{BE02F11B-E42A-4E50-A4BF-15614172EC16}" type="presParOf" srcId="{13E80D0D-2E5C-42EA-BFA7-BE3EF11A20F5}" destId="{7A2A8EBF-1D59-41E1-83F2-266B0F759105}" srcOrd="2" destOrd="0" presId="urn:microsoft.com/office/officeart/2008/layout/VerticalAccentList"/>
    <dgm:cxn modelId="{D52B859A-49F9-439C-A3BF-638764B98466}" type="presParOf" srcId="{13E80D0D-2E5C-42EA-BFA7-BE3EF11A20F5}" destId="{A6DFD835-E02D-43E2-A316-CDF6181DCA95}" srcOrd="3" destOrd="0" presId="urn:microsoft.com/office/officeart/2008/layout/VerticalAccentList"/>
    <dgm:cxn modelId="{70F0238D-7DE1-4AC5-818E-36A6E8A8ACBF}" type="presParOf" srcId="{13E80D0D-2E5C-42EA-BFA7-BE3EF11A20F5}" destId="{E853CC63-483B-4ABC-9046-EBFDDD520C60}" srcOrd="4" destOrd="0" presId="urn:microsoft.com/office/officeart/2008/layout/VerticalAccentList"/>
    <dgm:cxn modelId="{81F75384-3712-45B2-82CC-2EAB7D9CB0D8}" type="presParOf" srcId="{13E80D0D-2E5C-42EA-BFA7-BE3EF11A20F5}" destId="{7FA0F2FA-AF8F-44BE-B5BD-55BBCE9C806C}" srcOrd="5" destOrd="0" presId="urn:microsoft.com/office/officeart/2008/layout/VerticalAccentList"/>
    <dgm:cxn modelId="{369EC0D5-64C2-49C4-8F11-734C6320CA2D}" type="presParOf" srcId="{13E80D0D-2E5C-42EA-BFA7-BE3EF11A20F5}" destId="{18E98AEA-0442-4C4B-AD4F-D9EEE90FC2AA}" srcOrd="6" destOrd="0" presId="urn:microsoft.com/office/officeart/2008/layout/VerticalAccentList"/>
    <dgm:cxn modelId="{29CB6103-FAA4-49AA-B5D7-15841E349A1D}" type="presParOf" srcId="{8C0E5ED2-C752-47C5-855C-5BDE702B8994}" destId="{041D89FF-5412-43F8-9D6F-0BC52793CC28}" srcOrd="11" destOrd="0" presId="urn:microsoft.com/office/officeart/2008/layout/VerticalAccentList"/>
    <dgm:cxn modelId="{FD337DA8-5C85-4F48-8CD5-12FFEC2EDBFD}" type="presParOf" srcId="{8C0E5ED2-C752-47C5-855C-5BDE702B8994}" destId="{EEF9F685-A02E-43CC-ADDD-5A28D457AD52}" srcOrd="12" destOrd="0" presId="urn:microsoft.com/office/officeart/2008/layout/VerticalAccentList"/>
    <dgm:cxn modelId="{59445ADD-7D01-4395-BBA0-F9C74B34D9CA}" type="presParOf" srcId="{EEF9F685-A02E-43CC-ADDD-5A28D457AD52}" destId="{F8F145B9-A23F-4D7F-8969-C489EF43161E}" srcOrd="0" destOrd="0" presId="urn:microsoft.com/office/officeart/2008/layout/VerticalAccentList"/>
    <dgm:cxn modelId="{41B838CB-7D95-4F53-99AC-8F53D4E707D3}" type="presParOf" srcId="{8C0E5ED2-C752-47C5-855C-5BDE702B8994}" destId="{683B177D-1E6A-46F2-9080-B7E95ABA2519}" srcOrd="13" destOrd="0" presId="urn:microsoft.com/office/officeart/2008/layout/VerticalAccentList"/>
    <dgm:cxn modelId="{AAAD3CCC-52E1-4829-A0F4-9A7FD0FF2C0C}" type="presParOf" srcId="{683B177D-1E6A-46F2-9080-B7E95ABA2519}" destId="{1BDDDDBE-B823-42E0-A179-207496A78286}" srcOrd="0" destOrd="0" presId="urn:microsoft.com/office/officeart/2008/layout/VerticalAccentList"/>
    <dgm:cxn modelId="{A1458C6A-C70D-4AF6-A7B9-49230105095A}" type="presParOf" srcId="{683B177D-1E6A-46F2-9080-B7E95ABA2519}" destId="{04D1DCAB-E383-4187-B404-E006FB5D23A1}" srcOrd="1" destOrd="0" presId="urn:microsoft.com/office/officeart/2008/layout/VerticalAccentList"/>
    <dgm:cxn modelId="{98373752-BA7B-4438-8265-C973E25EA7EB}" type="presParOf" srcId="{683B177D-1E6A-46F2-9080-B7E95ABA2519}" destId="{FDC79B61-4638-48D3-B00B-EBE1E3CC3962}" srcOrd="2" destOrd="0" presId="urn:microsoft.com/office/officeart/2008/layout/VerticalAccentList"/>
    <dgm:cxn modelId="{D649E585-01AD-4A56-9CD3-A45C1E1989F0}" type="presParOf" srcId="{683B177D-1E6A-46F2-9080-B7E95ABA2519}" destId="{CCA055A2-1D0A-4E1B-B13F-C52863C6622F}" srcOrd="3" destOrd="0" presId="urn:microsoft.com/office/officeart/2008/layout/VerticalAccentList"/>
    <dgm:cxn modelId="{A467BF48-9C20-40BC-897B-C07AA61D5A42}" type="presParOf" srcId="{683B177D-1E6A-46F2-9080-B7E95ABA2519}" destId="{E4653B48-D69C-4107-964F-7CC93E54CE92}" srcOrd="4" destOrd="0" presId="urn:microsoft.com/office/officeart/2008/layout/VerticalAccentList"/>
    <dgm:cxn modelId="{D8D2FCB1-792E-4421-A885-744BE6D59715}" type="presParOf" srcId="{683B177D-1E6A-46F2-9080-B7E95ABA2519}" destId="{01679502-5F6D-46E5-B59E-C9756393538C}" srcOrd="5" destOrd="0" presId="urn:microsoft.com/office/officeart/2008/layout/VerticalAccentList"/>
    <dgm:cxn modelId="{31753DFE-9888-4CD4-B208-4C05FA73AE88}" type="presParOf" srcId="{683B177D-1E6A-46F2-9080-B7E95ABA2519}" destId="{C14815D6-04D5-4159-87F7-6B1F839A8D59}" srcOrd="6" destOrd="0" presId="urn:microsoft.com/office/officeart/2008/layout/VerticalAccentList"/>
    <dgm:cxn modelId="{A2875F99-1C37-466D-B894-40DB73B5C8E0}" type="presParOf" srcId="{8C0E5ED2-C752-47C5-855C-5BDE702B8994}" destId="{C468D963-EE33-434C-882D-AA81C7FE0849}" srcOrd="14" destOrd="0" presId="urn:microsoft.com/office/officeart/2008/layout/VerticalAccentList"/>
    <dgm:cxn modelId="{1B7F7249-43C5-4C1E-93A1-B1A723946B77}" type="presParOf" srcId="{8C0E5ED2-C752-47C5-855C-5BDE702B8994}" destId="{DCC93A1B-E1B3-40A5-844F-7BEA1644BC47}" srcOrd="15" destOrd="0" presId="urn:microsoft.com/office/officeart/2008/layout/VerticalAccentList"/>
    <dgm:cxn modelId="{4BB76BC6-E3E0-475F-B519-885E0B8FC5E2}" type="presParOf" srcId="{DCC93A1B-E1B3-40A5-844F-7BEA1644BC47}" destId="{A3FE55EA-D2B3-4056-B4B5-4FCD82C3F13A}" srcOrd="0" destOrd="0" presId="urn:microsoft.com/office/officeart/2008/layout/VerticalAccentList"/>
    <dgm:cxn modelId="{6D0F51E8-7C62-4D3E-A01A-9084204538D1}" type="presParOf" srcId="{8C0E5ED2-C752-47C5-855C-5BDE702B8994}" destId="{B7857A6C-2AD4-41CB-917D-DAB3BB39C05C}" srcOrd="16" destOrd="0" presId="urn:microsoft.com/office/officeart/2008/layout/VerticalAccentList"/>
    <dgm:cxn modelId="{75A4723B-0411-4A96-AE94-B82412C79D14}" type="presParOf" srcId="{B7857A6C-2AD4-41CB-917D-DAB3BB39C05C}" destId="{852E6B49-3B55-40AC-B951-650D8E3981A5}" srcOrd="0" destOrd="0" presId="urn:microsoft.com/office/officeart/2008/layout/VerticalAccentList"/>
    <dgm:cxn modelId="{4EF6421E-33D5-4CE5-9983-39103C8BDF61}" type="presParOf" srcId="{B7857A6C-2AD4-41CB-917D-DAB3BB39C05C}" destId="{BF154CA4-6CF0-4DFF-A727-36F7DDBCBCA5}" srcOrd="1" destOrd="0" presId="urn:microsoft.com/office/officeart/2008/layout/VerticalAccentList"/>
    <dgm:cxn modelId="{A869BCA2-39E4-4518-8394-5A04F6FCB56F}" type="presParOf" srcId="{B7857A6C-2AD4-41CB-917D-DAB3BB39C05C}" destId="{8C2E5064-1365-435C-B302-CFC73A660E05}" srcOrd="2" destOrd="0" presId="urn:microsoft.com/office/officeart/2008/layout/VerticalAccentList"/>
    <dgm:cxn modelId="{D6F3503D-FB95-4E64-9AB2-61F2D8523B3B}" type="presParOf" srcId="{B7857A6C-2AD4-41CB-917D-DAB3BB39C05C}" destId="{C4C96B45-C942-4104-AD40-773C6FACC788}" srcOrd="3" destOrd="0" presId="urn:microsoft.com/office/officeart/2008/layout/VerticalAccentList"/>
    <dgm:cxn modelId="{76CED7CF-C3EC-4CAD-9B9F-DDB0F5DFEDB5}" type="presParOf" srcId="{B7857A6C-2AD4-41CB-917D-DAB3BB39C05C}" destId="{E0180915-7C26-42D3-A210-4FA64AA20FBE}" srcOrd="4" destOrd="0" presId="urn:microsoft.com/office/officeart/2008/layout/VerticalAccentList"/>
    <dgm:cxn modelId="{9EFFFEB1-AD5A-44F9-AF10-DEDF659BA562}" type="presParOf" srcId="{B7857A6C-2AD4-41CB-917D-DAB3BB39C05C}" destId="{65B7DECD-9542-4A3E-B08F-8BB1181DA7A5}" srcOrd="5" destOrd="0" presId="urn:microsoft.com/office/officeart/2008/layout/VerticalAccentList"/>
    <dgm:cxn modelId="{BEF29843-4AEE-47AB-B9FE-A37CC8DA12B8}" type="presParOf" srcId="{B7857A6C-2AD4-41CB-917D-DAB3BB39C05C}" destId="{0D8DC415-793C-4237-BCB0-920EC122F49D}" srcOrd="6" destOrd="0" presId="urn:microsoft.com/office/officeart/2008/layout/VerticalAccentList"/>
    <dgm:cxn modelId="{C2926453-D681-4D15-BEBF-6E32DD020DB7}" type="presParOf" srcId="{8C0E5ED2-C752-47C5-855C-5BDE702B8994}" destId="{58BA7D59-85A6-47D8-8895-40C9A498B45B}" srcOrd="17" destOrd="0" presId="urn:microsoft.com/office/officeart/2008/layout/VerticalAccentList"/>
    <dgm:cxn modelId="{DF741F82-83CD-4EDA-9FA1-4C8F05281BF9}" type="presParOf" srcId="{8C0E5ED2-C752-47C5-855C-5BDE702B8994}" destId="{381FB66F-0B08-485B-AA81-14D494216C9F}" srcOrd="18" destOrd="0" presId="urn:microsoft.com/office/officeart/2008/layout/VerticalAccentList"/>
    <dgm:cxn modelId="{2CA474DD-60A8-44C0-9976-A38E45F45DEE}" type="presParOf" srcId="{381FB66F-0B08-485B-AA81-14D494216C9F}" destId="{BF4A32CC-F3E1-4026-BED1-73CD506EAF2F}" srcOrd="0" destOrd="0" presId="urn:microsoft.com/office/officeart/2008/layout/VerticalAccentList"/>
    <dgm:cxn modelId="{1B4BD981-1826-4D58-B3A4-EE3444A5C2E7}" type="presParOf" srcId="{8C0E5ED2-C752-47C5-855C-5BDE702B8994}" destId="{7C557953-9751-4989-BF5F-7D48126852F0}" srcOrd="19" destOrd="0" presId="urn:microsoft.com/office/officeart/2008/layout/VerticalAccentList"/>
    <dgm:cxn modelId="{E1163A96-55AA-4423-B81B-7BEE52DC4C05}" type="presParOf" srcId="{7C557953-9751-4989-BF5F-7D48126852F0}" destId="{0F21D18F-CBED-443B-B3BB-A42F5F684D10}" srcOrd="0" destOrd="0" presId="urn:microsoft.com/office/officeart/2008/layout/VerticalAccentList"/>
    <dgm:cxn modelId="{6ACB676B-E064-41E3-91C3-F576D0B9DDD6}" type="presParOf" srcId="{7C557953-9751-4989-BF5F-7D48126852F0}" destId="{152B59F6-E3C2-42A3-A058-EC8274CC7416}" srcOrd="1" destOrd="0" presId="urn:microsoft.com/office/officeart/2008/layout/VerticalAccentList"/>
    <dgm:cxn modelId="{EFC17A6E-5B69-43B8-A610-2D99F7A4E1EF}" type="presParOf" srcId="{7C557953-9751-4989-BF5F-7D48126852F0}" destId="{871D883A-1A98-4085-B28B-F1D705C92F7C}" srcOrd="2" destOrd="0" presId="urn:microsoft.com/office/officeart/2008/layout/VerticalAccentList"/>
    <dgm:cxn modelId="{B5B1EB11-8DE7-4CD4-8BBA-CF4B04A416C1}" type="presParOf" srcId="{7C557953-9751-4989-BF5F-7D48126852F0}" destId="{6C836948-BC46-40FC-B125-BF535AD9C880}" srcOrd="3" destOrd="0" presId="urn:microsoft.com/office/officeart/2008/layout/VerticalAccentList"/>
    <dgm:cxn modelId="{6AA85AB9-041B-4EBD-A8A6-5A2F393A7A10}" type="presParOf" srcId="{7C557953-9751-4989-BF5F-7D48126852F0}" destId="{F7BA33EF-A52D-451F-BC24-B7F3F2D07ED9}" srcOrd="4" destOrd="0" presId="urn:microsoft.com/office/officeart/2008/layout/VerticalAccentList"/>
    <dgm:cxn modelId="{769E737B-3997-489C-B7A3-76D73FD93417}" type="presParOf" srcId="{7C557953-9751-4989-BF5F-7D48126852F0}" destId="{9F744F4F-21A3-4CCA-AEC6-97B3CC54826F}" srcOrd="5" destOrd="0" presId="urn:microsoft.com/office/officeart/2008/layout/VerticalAccentList"/>
    <dgm:cxn modelId="{F86353AC-B9A5-4060-860E-F7EF74C351C4}" type="presParOf" srcId="{7C557953-9751-4989-BF5F-7D48126852F0}" destId="{B72E12EE-DCAE-4E82-B23A-DF220739A4F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A771AA-02F9-47CE-93B6-A06A89B05266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9E5DDDB7-66DE-4D88-9594-6247F13ECAA5}">
      <dgm:prSet phldrT="[文本]" custT="1"/>
      <dgm:spPr>
        <a:noFill/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gm:spPr>
      <dgm:t>
        <a:bodyPr/>
        <a:lstStyle/>
        <a:p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1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D26D715-8D58-479A-BAC5-A3D4320B2C8E}" type="par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F32BABFD-7EAD-4B05-B2EC-62F0FC2E2A57}" type="sib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2453C8E4-9CEB-487B-ADE2-93023F08AA45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dirty="0"/>
        </a:p>
      </dgm:t>
    </dgm:pt>
    <dgm:pt modelId="{A3EC734D-DC9C-47C2-8CB6-64A72FA24C36}" type="par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62D6EF5D-E746-45E1-A77A-85A1DEF2411C}" type="sib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5FE76044-D542-4C77-AC7A-3125410963C6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dirty="0"/>
        </a:p>
      </dgm:t>
    </dgm:pt>
    <dgm:pt modelId="{B08F4AE4-FA8D-4E23-BF46-036DF7832D4F}" type="par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082350EE-DD9F-4F90-AAF0-15275B015B49}" type="sib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35B72D8A-0D66-4B79-9F61-63BB2965B9CD}">
      <dgm:prSet custT="1"/>
      <dgm:spPr/>
      <dgm:t>
        <a:bodyPr/>
        <a:lstStyle/>
        <a:p>
          <a:r>
            <a:rPr lang="en-US" altLang="zh-CN" sz="11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dirty="0"/>
        </a:p>
      </dgm:t>
    </dgm:pt>
    <dgm:pt modelId="{5EFE118C-F9F5-4402-BEC3-64A46086D1A3}" type="par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F26A1DE5-8B64-4778-976B-1974D93B874C}" type="sib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85437DBD-A53E-44FA-BB99-21E0C1A6981F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Adapting to the Audience</a:t>
          </a:r>
          <a:endParaRPr lang="zh-CN" altLang="en-US" sz="16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9712876A-ABA1-4F64-9C7C-C602F5981219}" type="par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4520ED73-5683-485B-BF15-6F4157192E2D}" type="sib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91658573-C63B-4FD8-B030-040365E1321F}">
      <dgm:prSet custT="1"/>
      <dgm:spPr/>
      <dgm:t>
        <a:bodyPr/>
        <a:lstStyle/>
        <a:p>
          <a:r>
            <a: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7BD8464-78BC-484D-8327-D55D110C41AF}" type="par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0864A562-CBC1-4B28-A51A-3FEA540365D1}" type="sib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46DFCC42-3034-4BB3-AC3D-C61F8035A46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1964201-83F4-4E1D-A831-78359BDB1905}" type="par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B32C0525-A23F-494D-BF0A-938290F3FFEF}" type="sib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8C0E5ED2-C752-47C5-855C-5BDE702B8994}" type="pres">
      <dgm:prSet presAssocID="{40A771AA-02F9-47CE-93B6-A06A89B05266}" presName="Name0" presStyleCnt="0">
        <dgm:presLayoutVars>
          <dgm:chMax/>
          <dgm:chPref/>
          <dgm:dir/>
        </dgm:presLayoutVars>
      </dgm:prSet>
      <dgm:spPr/>
    </dgm:pt>
    <dgm:pt modelId="{C27F6134-64BF-4EC4-A80A-4A8239330E1A}" type="pres">
      <dgm:prSet presAssocID="{9E5DDDB7-66DE-4D88-9594-6247F13ECAA5}" presName="parenttextcomposite" presStyleCnt="0"/>
      <dgm:spPr/>
    </dgm:pt>
    <dgm:pt modelId="{ED62C18F-CA21-4A55-878C-9CDF0C443C02}" type="pres">
      <dgm:prSet presAssocID="{9E5DDDB7-66DE-4D88-9594-6247F13ECAA5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B56E4DBC-9F23-4267-B410-F5C19C58E0FB}" type="pres">
      <dgm:prSet presAssocID="{9E5DDDB7-66DE-4D88-9594-6247F13ECAA5}" presName="parallelogramComposite" presStyleCnt="0"/>
      <dgm:spPr/>
    </dgm:pt>
    <dgm:pt modelId="{A928F410-9113-4145-833A-F2A2B48C4059}" type="pres">
      <dgm:prSet presAssocID="{9E5DDDB7-66DE-4D88-9594-6247F13ECAA5}" presName="parallelogram1" presStyleLbl="alignNode1" presStyleIdx="0" presStyleCnt="49"/>
      <dgm:spPr/>
    </dgm:pt>
    <dgm:pt modelId="{1F09155B-6664-4D80-8B22-CDF6C3A824AF}" type="pres">
      <dgm:prSet presAssocID="{9E5DDDB7-66DE-4D88-9594-6247F13ECAA5}" presName="parallelogram2" presStyleLbl="alignNode1" presStyleIdx="1" presStyleCnt="49"/>
      <dgm:spPr/>
    </dgm:pt>
    <dgm:pt modelId="{1BCB3620-4237-40D9-9E00-6F34973677E0}" type="pres">
      <dgm:prSet presAssocID="{9E5DDDB7-66DE-4D88-9594-6247F13ECAA5}" presName="parallelogram3" presStyleLbl="alignNode1" presStyleIdx="2" presStyleCnt="49"/>
      <dgm:spPr/>
    </dgm:pt>
    <dgm:pt modelId="{69143EB2-D9BF-44D6-81F6-1406389C7944}" type="pres">
      <dgm:prSet presAssocID="{9E5DDDB7-66DE-4D88-9594-6247F13ECAA5}" presName="parallelogram4" presStyleLbl="alignNode1" presStyleIdx="3" presStyleCnt="49"/>
      <dgm:spPr/>
    </dgm:pt>
    <dgm:pt modelId="{341B9C3E-D69E-42F4-9FAE-4C8BA5D65CEC}" type="pres">
      <dgm:prSet presAssocID="{9E5DDDB7-66DE-4D88-9594-6247F13ECAA5}" presName="parallelogram5" presStyleLbl="alignNode1" presStyleIdx="4" presStyleCnt="49"/>
      <dgm:spPr/>
    </dgm:pt>
    <dgm:pt modelId="{66EF19AC-CEB5-4200-A935-7A8EFE6A3F1C}" type="pres">
      <dgm:prSet presAssocID="{9E5DDDB7-66DE-4D88-9594-6247F13ECAA5}" presName="parallelogram6" presStyleLbl="alignNode1" presStyleIdx="5" presStyleCnt="49"/>
      <dgm:spPr/>
    </dgm:pt>
    <dgm:pt modelId="{A3A71ECB-E044-4455-A82C-C69AD7388B16}" type="pres">
      <dgm:prSet presAssocID="{9E5DDDB7-66DE-4D88-9594-6247F13ECAA5}" presName="parallelogram7" presStyleLbl="alignNode1" presStyleIdx="6" presStyleCnt="49"/>
      <dgm:spPr/>
    </dgm:pt>
    <dgm:pt modelId="{DB7CC813-46DE-4C61-A6B2-2B787BC1ED1F}" type="pres">
      <dgm:prSet presAssocID="{F32BABFD-7EAD-4B05-B2EC-62F0FC2E2A57}" presName="sibTrans" presStyleCnt="0"/>
      <dgm:spPr/>
    </dgm:pt>
    <dgm:pt modelId="{D2E2CE05-18E2-4AFD-A654-6E6FC98B7814}" type="pres">
      <dgm:prSet presAssocID="{2453C8E4-9CEB-487B-ADE2-93023F08AA45}" presName="parenttextcomposite" presStyleCnt="0"/>
      <dgm:spPr/>
    </dgm:pt>
    <dgm:pt modelId="{28D6C19F-BCC9-458C-AE28-E8B33614FE3C}" type="pres">
      <dgm:prSet presAssocID="{2453C8E4-9CEB-487B-ADE2-93023F08AA45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A69B8CCB-C701-4AB9-B48D-3919C50E16B6}" type="pres">
      <dgm:prSet presAssocID="{2453C8E4-9CEB-487B-ADE2-93023F08AA45}" presName="parallelogramComposite" presStyleCnt="0"/>
      <dgm:spPr/>
    </dgm:pt>
    <dgm:pt modelId="{31990388-38A0-4428-9DAC-B950BF67900F}" type="pres">
      <dgm:prSet presAssocID="{2453C8E4-9CEB-487B-ADE2-93023F08AA45}" presName="parallelogram1" presStyleLbl="alignNode1" presStyleIdx="7" presStyleCnt="49"/>
      <dgm:spPr/>
    </dgm:pt>
    <dgm:pt modelId="{FCC006A7-F3B6-433F-9714-E5696E60EC43}" type="pres">
      <dgm:prSet presAssocID="{2453C8E4-9CEB-487B-ADE2-93023F08AA45}" presName="parallelogram2" presStyleLbl="alignNode1" presStyleIdx="8" presStyleCnt="49"/>
      <dgm:spPr/>
    </dgm:pt>
    <dgm:pt modelId="{3D20F622-098A-4BE1-9283-AA72C732E978}" type="pres">
      <dgm:prSet presAssocID="{2453C8E4-9CEB-487B-ADE2-93023F08AA45}" presName="parallelogram3" presStyleLbl="alignNode1" presStyleIdx="9" presStyleCnt="49"/>
      <dgm:spPr/>
    </dgm:pt>
    <dgm:pt modelId="{469442B7-190A-4A56-A3F3-A019CEECE152}" type="pres">
      <dgm:prSet presAssocID="{2453C8E4-9CEB-487B-ADE2-93023F08AA45}" presName="parallelogram4" presStyleLbl="alignNode1" presStyleIdx="10" presStyleCnt="49"/>
      <dgm:spPr/>
    </dgm:pt>
    <dgm:pt modelId="{75F317A7-F0D6-4B50-BFFA-10937467FBBD}" type="pres">
      <dgm:prSet presAssocID="{2453C8E4-9CEB-487B-ADE2-93023F08AA45}" presName="parallelogram5" presStyleLbl="alignNode1" presStyleIdx="11" presStyleCnt="49"/>
      <dgm:spPr/>
    </dgm:pt>
    <dgm:pt modelId="{BE14C834-F35C-42CC-A521-195AFF2277B4}" type="pres">
      <dgm:prSet presAssocID="{2453C8E4-9CEB-487B-ADE2-93023F08AA45}" presName="parallelogram6" presStyleLbl="alignNode1" presStyleIdx="12" presStyleCnt="49"/>
      <dgm:spPr/>
    </dgm:pt>
    <dgm:pt modelId="{43D78270-EB34-4F26-86D0-A1F848CDE9A1}" type="pres">
      <dgm:prSet presAssocID="{2453C8E4-9CEB-487B-ADE2-93023F08AA45}" presName="parallelogram7" presStyleLbl="alignNode1" presStyleIdx="13" presStyleCnt="49"/>
      <dgm:spPr/>
    </dgm:pt>
    <dgm:pt modelId="{FE5461E5-A9B0-41BA-A3E7-FC6821446611}" type="pres">
      <dgm:prSet presAssocID="{62D6EF5D-E746-45E1-A77A-85A1DEF2411C}" presName="sibTrans" presStyleCnt="0"/>
      <dgm:spPr/>
    </dgm:pt>
    <dgm:pt modelId="{6A4CC82B-EA2C-4480-AD6C-75175AA93E16}" type="pres">
      <dgm:prSet presAssocID="{46DFCC42-3034-4BB3-AC3D-C61F8035A466}" presName="parenttextcomposite" presStyleCnt="0"/>
      <dgm:spPr/>
    </dgm:pt>
    <dgm:pt modelId="{EB4B7F97-B684-4D0E-9FB2-4611EB22848A}" type="pres">
      <dgm:prSet presAssocID="{46DFCC42-3034-4BB3-AC3D-C61F8035A466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6ACD854D-F229-4FA2-B8E3-EBD71AA6CB4C}" type="pres">
      <dgm:prSet presAssocID="{46DFCC42-3034-4BB3-AC3D-C61F8035A466}" presName="parallelogramComposite" presStyleCnt="0"/>
      <dgm:spPr/>
    </dgm:pt>
    <dgm:pt modelId="{867D5D9C-2BCB-47EA-8C59-B1D4CCE349A8}" type="pres">
      <dgm:prSet presAssocID="{46DFCC42-3034-4BB3-AC3D-C61F8035A466}" presName="parallelogram1" presStyleLbl="alignNode1" presStyleIdx="14" presStyleCnt="49"/>
      <dgm:spPr/>
    </dgm:pt>
    <dgm:pt modelId="{159E8A41-3E66-4A4F-8F15-112381A0DEEE}" type="pres">
      <dgm:prSet presAssocID="{46DFCC42-3034-4BB3-AC3D-C61F8035A466}" presName="parallelogram2" presStyleLbl="alignNode1" presStyleIdx="15" presStyleCnt="49"/>
      <dgm:spPr/>
    </dgm:pt>
    <dgm:pt modelId="{919B857E-3888-41AD-A4E0-BC871DEBA0E3}" type="pres">
      <dgm:prSet presAssocID="{46DFCC42-3034-4BB3-AC3D-C61F8035A466}" presName="parallelogram3" presStyleLbl="alignNode1" presStyleIdx="16" presStyleCnt="49"/>
      <dgm:spPr/>
    </dgm:pt>
    <dgm:pt modelId="{596399B3-4B00-4821-A3EE-AA49E73D2CE0}" type="pres">
      <dgm:prSet presAssocID="{46DFCC42-3034-4BB3-AC3D-C61F8035A466}" presName="parallelogram4" presStyleLbl="alignNode1" presStyleIdx="17" presStyleCnt="49"/>
      <dgm:spPr/>
    </dgm:pt>
    <dgm:pt modelId="{C01E6FC3-FB91-4FD8-B257-3A11BE9C9FFE}" type="pres">
      <dgm:prSet presAssocID="{46DFCC42-3034-4BB3-AC3D-C61F8035A466}" presName="parallelogram5" presStyleLbl="alignNode1" presStyleIdx="18" presStyleCnt="49"/>
      <dgm:spPr/>
    </dgm:pt>
    <dgm:pt modelId="{70C4ED3C-805C-4EFD-A753-C676732BC44B}" type="pres">
      <dgm:prSet presAssocID="{46DFCC42-3034-4BB3-AC3D-C61F8035A466}" presName="parallelogram6" presStyleLbl="alignNode1" presStyleIdx="19" presStyleCnt="49"/>
      <dgm:spPr/>
    </dgm:pt>
    <dgm:pt modelId="{8CDF77F9-D62A-43DA-894F-4B599F76A239}" type="pres">
      <dgm:prSet presAssocID="{46DFCC42-3034-4BB3-AC3D-C61F8035A466}" presName="parallelogram7" presStyleLbl="alignNode1" presStyleIdx="20" presStyleCnt="49"/>
      <dgm:spPr/>
    </dgm:pt>
    <dgm:pt modelId="{082AC00B-8AFC-46A4-A258-84DB9CD1EBFC}" type="pres">
      <dgm:prSet presAssocID="{B32C0525-A23F-494D-BF0A-938290F3FFEF}" presName="sibTrans" presStyleCnt="0"/>
      <dgm:spPr/>
    </dgm:pt>
    <dgm:pt modelId="{AFB8F0D3-8796-403F-925C-B968C8851055}" type="pres">
      <dgm:prSet presAssocID="{5FE76044-D542-4C77-AC7A-3125410963C6}" presName="parenttextcomposite" presStyleCnt="0"/>
      <dgm:spPr/>
    </dgm:pt>
    <dgm:pt modelId="{0AF4B867-95AF-4A5A-8D7A-BF7F95A5B3EF}" type="pres">
      <dgm:prSet presAssocID="{5FE76044-D542-4C77-AC7A-3125410963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13E80D0D-2E5C-42EA-BFA7-BE3EF11A20F5}" type="pres">
      <dgm:prSet presAssocID="{5FE76044-D542-4C77-AC7A-3125410963C6}" presName="parallelogramComposite" presStyleCnt="0"/>
      <dgm:spPr/>
    </dgm:pt>
    <dgm:pt modelId="{F7938D17-024D-46BD-B251-36907E4A375D}" type="pres">
      <dgm:prSet presAssocID="{5FE76044-D542-4C77-AC7A-3125410963C6}" presName="parallelogram1" presStyleLbl="alignNode1" presStyleIdx="21" presStyleCnt="49"/>
      <dgm:spPr/>
    </dgm:pt>
    <dgm:pt modelId="{04CE3600-75BB-4E9B-970E-74108316DD73}" type="pres">
      <dgm:prSet presAssocID="{5FE76044-D542-4C77-AC7A-3125410963C6}" presName="parallelogram2" presStyleLbl="alignNode1" presStyleIdx="22" presStyleCnt="49"/>
      <dgm:spPr/>
    </dgm:pt>
    <dgm:pt modelId="{7A2A8EBF-1D59-41E1-83F2-266B0F759105}" type="pres">
      <dgm:prSet presAssocID="{5FE76044-D542-4C77-AC7A-3125410963C6}" presName="parallelogram3" presStyleLbl="alignNode1" presStyleIdx="23" presStyleCnt="49"/>
      <dgm:spPr/>
    </dgm:pt>
    <dgm:pt modelId="{A6DFD835-E02D-43E2-A316-CDF6181DCA95}" type="pres">
      <dgm:prSet presAssocID="{5FE76044-D542-4C77-AC7A-3125410963C6}" presName="parallelogram4" presStyleLbl="alignNode1" presStyleIdx="24" presStyleCnt="49"/>
      <dgm:spPr/>
    </dgm:pt>
    <dgm:pt modelId="{E853CC63-483B-4ABC-9046-EBFDDD520C60}" type="pres">
      <dgm:prSet presAssocID="{5FE76044-D542-4C77-AC7A-3125410963C6}" presName="parallelogram5" presStyleLbl="alignNode1" presStyleIdx="25" presStyleCnt="49"/>
      <dgm:spPr/>
    </dgm:pt>
    <dgm:pt modelId="{7FA0F2FA-AF8F-44BE-B5BD-55BBCE9C806C}" type="pres">
      <dgm:prSet presAssocID="{5FE76044-D542-4C77-AC7A-3125410963C6}" presName="parallelogram6" presStyleLbl="alignNode1" presStyleIdx="26" presStyleCnt="49"/>
      <dgm:spPr/>
    </dgm:pt>
    <dgm:pt modelId="{18E98AEA-0442-4C4B-AD4F-D9EEE90FC2AA}" type="pres">
      <dgm:prSet presAssocID="{5FE76044-D542-4C77-AC7A-3125410963C6}" presName="parallelogram7" presStyleLbl="alignNode1" presStyleIdx="27" presStyleCnt="49"/>
      <dgm:spPr/>
    </dgm:pt>
    <dgm:pt modelId="{041D89FF-5412-43F8-9D6F-0BC52793CC28}" type="pres">
      <dgm:prSet presAssocID="{082350EE-DD9F-4F90-AAF0-15275B015B49}" presName="sibTrans" presStyleCnt="0"/>
      <dgm:spPr/>
    </dgm:pt>
    <dgm:pt modelId="{EEF9F685-A02E-43CC-ADDD-5A28D457AD52}" type="pres">
      <dgm:prSet presAssocID="{35B72D8A-0D66-4B79-9F61-63BB2965B9CD}" presName="parenttextcomposite" presStyleCnt="0"/>
      <dgm:spPr/>
    </dgm:pt>
    <dgm:pt modelId="{F8F145B9-A23F-4D7F-8969-C489EF43161E}" type="pres">
      <dgm:prSet presAssocID="{35B72D8A-0D66-4B79-9F61-63BB2965B9C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683B177D-1E6A-46F2-9080-B7E95ABA2519}" type="pres">
      <dgm:prSet presAssocID="{35B72D8A-0D66-4B79-9F61-63BB2965B9CD}" presName="parallelogramComposite" presStyleCnt="0"/>
      <dgm:spPr/>
    </dgm:pt>
    <dgm:pt modelId="{1BDDDDBE-B823-42E0-A179-207496A78286}" type="pres">
      <dgm:prSet presAssocID="{35B72D8A-0D66-4B79-9F61-63BB2965B9CD}" presName="parallelogram1" presStyleLbl="alignNode1" presStyleIdx="28" presStyleCnt="49"/>
      <dgm:spPr/>
    </dgm:pt>
    <dgm:pt modelId="{04D1DCAB-E383-4187-B404-E006FB5D23A1}" type="pres">
      <dgm:prSet presAssocID="{35B72D8A-0D66-4B79-9F61-63BB2965B9CD}" presName="parallelogram2" presStyleLbl="alignNode1" presStyleIdx="29" presStyleCnt="49"/>
      <dgm:spPr/>
    </dgm:pt>
    <dgm:pt modelId="{FDC79B61-4638-48D3-B00B-EBE1E3CC3962}" type="pres">
      <dgm:prSet presAssocID="{35B72D8A-0D66-4B79-9F61-63BB2965B9CD}" presName="parallelogram3" presStyleLbl="alignNode1" presStyleIdx="30" presStyleCnt="49"/>
      <dgm:spPr/>
    </dgm:pt>
    <dgm:pt modelId="{CCA055A2-1D0A-4E1B-B13F-C52863C6622F}" type="pres">
      <dgm:prSet presAssocID="{35B72D8A-0D66-4B79-9F61-63BB2965B9CD}" presName="parallelogram4" presStyleLbl="alignNode1" presStyleIdx="31" presStyleCnt="49"/>
      <dgm:spPr/>
    </dgm:pt>
    <dgm:pt modelId="{E4653B48-D69C-4107-964F-7CC93E54CE92}" type="pres">
      <dgm:prSet presAssocID="{35B72D8A-0D66-4B79-9F61-63BB2965B9CD}" presName="parallelogram5" presStyleLbl="alignNode1" presStyleIdx="32" presStyleCnt="49"/>
      <dgm:spPr/>
    </dgm:pt>
    <dgm:pt modelId="{01679502-5F6D-46E5-B59E-C9756393538C}" type="pres">
      <dgm:prSet presAssocID="{35B72D8A-0D66-4B79-9F61-63BB2965B9CD}" presName="parallelogram6" presStyleLbl="alignNode1" presStyleIdx="33" presStyleCnt="49"/>
      <dgm:spPr/>
    </dgm:pt>
    <dgm:pt modelId="{C14815D6-04D5-4159-87F7-6B1F839A8D59}" type="pres">
      <dgm:prSet presAssocID="{35B72D8A-0D66-4B79-9F61-63BB2965B9CD}" presName="parallelogram7" presStyleLbl="alignNode1" presStyleIdx="34" presStyleCnt="49"/>
      <dgm:spPr/>
    </dgm:pt>
    <dgm:pt modelId="{C468D963-EE33-434C-882D-AA81C7FE0849}" type="pres">
      <dgm:prSet presAssocID="{F26A1DE5-8B64-4778-976B-1974D93B874C}" presName="sibTrans" presStyleCnt="0"/>
      <dgm:spPr/>
    </dgm:pt>
    <dgm:pt modelId="{DCC93A1B-E1B3-40A5-844F-7BEA1644BC47}" type="pres">
      <dgm:prSet presAssocID="{85437DBD-A53E-44FA-BB99-21E0C1A6981F}" presName="parenttextcomposite" presStyleCnt="0"/>
      <dgm:spPr/>
    </dgm:pt>
    <dgm:pt modelId="{A3FE55EA-D2B3-4056-B4B5-4FCD82C3F13A}" type="pres">
      <dgm:prSet presAssocID="{85437DBD-A53E-44FA-BB99-21E0C1A6981F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B7857A6C-2AD4-41CB-917D-DAB3BB39C05C}" type="pres">
      <dgm:prSet presAssocID="{85437DBD-A53E-44FA-BB99-21E0C1A6981F}" presName="parallelogramComposite" presStyleCnt="0"/>
      <dgm:spPr/>
    </dgm:pt>
    <dgm:pt modelId="{852E6B49-3B55-40AC-B951-650D8E3981A5}" type="pres">
      <dgm:prSet presAssocID="{85437DBD-A53E-44FA-BB99-21E0C1A6981F}" presName="parallelogram1" presStyleLbl="alignNode1" presStyleIdx="35" presStyleCnt="49"/>
      <dgm:spPr/>
    </dgm:pt>
    <dgm:pt modelId="{BF154CA4-6CF0-4DFF-A727-36F7DDBCBCA5}" type="pres">
      <dgm:prSet presAssocID="{85437DBD-A53E-44FA-BB99-21E0C1A6981F}" presName="parallelogram2" presStyleLbl="alignNode1" presStyleIdx="36" presStyleCnt="49"/>
      <dgm:spPr/>
    </dgm:pt>
    <dgm:pt modelId="{8C2E5064-1365-435C-B302-CFC73A660E05}" type="pres">
      <dgm:prSet presAssocID="{85437DBD-A53E-44FA-BB99-21E0C1A6981F}" presName="parallelogram3" presStyleLbl="alignNode1" presStyleIdx="37" presStyleCnt="49"/>
      <dgm:spPr/>
    </dgm:pt>
    <dgm:pt modelId="{C4C96B45-C942-4104-AD40-773C6FACC788}" type="pres">
      <dgm:prSet presAssocID="{85437DBD-A53E-44FA-BB99-21E0C1A6981F}" presName="parallelogram4" presStyleLbl="alignNode1" presStyleIdx="38" presStyleCnt="49"/>
      <dgm:spPr/>
    </dgm:pt>
    <dgm:pt modelId="{E0180915-7C26-42D3-A210-4FA64AA20FBE}" type="pres">
      <dgm:prSet presAssocID="{85437DBD-A53E-44FA-BB99-21E0C1A6981F}" presName="parallelogram5" presStyleLbl="alignNode1" presStyleIdx="39" presStyleCnt="49"/>
      <dgm:spPr/>
    </dgm:pt>
    <dgm:pt modelId="{65B7DECD-9542-4A3E-B08F-8BB1181DA7A5}" type="pres">
      <dgm:prSet presAssocID="{85437DBD-A53E-44FA-BB99-21E0C1A6981F}" presName="parallelogram6" presStyleLbl="alignNode1" presStyleIdx="40" presStyleCnt="49"/>
      <dgm:spPr/>
    </dgm:pt>
    <dgm:pt modelId="{0D8DC415-793C-4237-BCB0-920EC122F49D}" type="pres">
      <dgm:prSet presAssocID="{85437DBD-A53E-44FA-BB99-21E0C1A6981F}" presName="parallelogram7" presStyleLbl="alignNode1" presStyleIdx="41" presStyleCnt="49"/>
      <dgm:spPr/>
    </dgm:pt>
    <dgm:pt modelId="{58BA7D59-85A6-47D8-8895-40C9A498B45B}" type="pres">
      <dgm:prSet presAssocID="{4520ED73-5683-485B-BF15-6F4157192E2D}" presName="sibTrans" presStyleCnt="0"/>
      <dgm:spPr/>
    </dgm:pt>
    <dgm:pt modelId="{381FB66F-0B08-485B-AA81-14D494216C9F}" type="pres">
      <dgm:prSet presAssocID="{91658573-C63B-4FD8-B030-040365E1321F}" presName="parenttextcomposite" presStyleCnt="0"/>
      <dgm:spPr/>
    </dgm:pt>
    <dgm:pt modelId="{BF4A32CC-F3E1-4026-BED1-73CD506EAF2F}" type="pres">
      <dgm:prSet presAssocID="{91658573-C63B-4FD8-B030-040365E1321F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7C557953-9751-4989-BF5F-7D48126852F0}" type="pres">
      <dgm:prSet presAssocID="{91658573-C63B-4FD8-B030-040365E1321F}" presName="parallelogramComposite" presStyleCnt="0"/>
      <dgm:spPr/>
    </dgm:pt>
    <dgm:pt modelId="{0F21D18F-CBED-443B-B3BB-A42F5F684D10}" type="pres">
      <dgm:prSet presAssocID="{91658573-C63B-4FD8-B030-040365E1321F}" presName="parallelogram1" presStyleLbl="alignNode1" presStyleIdx="42" presStyleCnt="49"/>
      <dgm:spPr/>
    </dgm:pt>
    <dgm:pt modelId="{152B59F6-E3C2-42A3-A058-EC8274CC7416}" type="pres">
      <dgm:prSet presAssocID="{91658573-C63B-4FD8-B030-040365E1321F}" presName="parallelogram2" presStyleLbl="alignNode1" presStyleIdx="43" presStyleCnt="49"/>
      <dgm:spPr/>
    </dgm:pt>
    <dgm:pt modelId="{871D883A-1A98-4085-B28B-F1D705C92F7C}" type="pres">
      <dgm:prSet presAssocID="{91658573-C63B-4FD8-B030-040365E1321F}" presName="parallelogram3" presStyleLbl="alignNode1" presStyleIdx="44" presStyleCnt="49"/>
      <dgm:spPr/>
    </dgm:pt>
    <dgm:pt modelId="{6C836948-BC46-40FC-B125-BF535AD9C880}" type="pres">
      <dgm:prSet presAssocID="{91658573-C63B-4FD8-B030-040365E1321F}" presName="parallelogram4" presStyleLbl="alignNode1" presStyleIdx="45" presStyleCnt="49"/>
      <dgm:spPr/>
    </dgm:pt>
    <dgm:pt modelId="{F7BA33EF-A52D-451F-BC24-B7F3F2D07ED9}" type="pres">
      <dgm:prSet presAssocID="{91658573-C63B-4FD8-B030-040365E1321F}" presName="parallelogram5" presStyleLbl="alignNode1" presStyleIdx="46" presStyleCnt="49"/>
      <dgm:spPr/>
    </dgm:pt>
    <dgm:pt modelId="{9F744F4F-21A3-4CCA-AEC6-97B3CC54826F}" type="pres">
      <dgm:prSet presAssocID="{91658573-C63B-4FD8-B030-040365E1321F}" presName="parallelogram6" presStyleLbl="alignNode1" presStyleIdx="47" presStyleCnt="49"/>
      <dgm:spPr/>
    </dgm:pt>
    <dgm:pt modelId="{B72E12EE-DCAE-4E82-B23A-DF220739A4FD}" type="pres">
      <dgm:prSet presAssocID="{91658573-C63B-4FD8-B030-040365E1321F}" presName="parallelogram7" presStyleLbl="alignNode1" presStyleIdx="48" presStyleCnt="49"/>
      <dgm:spPr/>
    </dgm:pt>
  </dgm:ptLst>
  <dgm:cxnLst>
    <dgm:cxn modelId="{A1037D0B-9F11-43C3-B609-2BC33BE21F34}" srcId="{40A771AA-02F9-47CE-93B6-A06A89B05266}" destId="{85437DBD-A53E-44FA-BB99-21E0C1A6981F}" srcOrd="5" destOrd="0" parTransId="{9712876A-ABA1-4F64-9C7C-C602F5981219}" sibTransId="{4520ED73-5683-485B-BF15-6F4157192E2D}"/>
    <dgm:cxn modelId="{028CFA0D-1696-4979-B20E-2F15BF44A94D}" type="presOf" srcId="{9E5DDDB7-66DE-4D88-9594-6247F13ECAA5}" destId="{ED62C18F-CA21-4A55-878C-9CDF0C443C02}" srcOrd="0" destOrd="0" presId="urn:microsoft.com/office/officeart/2008/layout/VerticalAccentList"/>
    <dgm:cxn modelId="{A98AC913-C20C-4597-BE2C-215E798BA4D2}" type="presOf" srcId="{46DFCC42-3034-4BB3-AC3D-C61F8035A466}" destId="{EB4B7F97-B684-4D0E-9FB2-4611EB22848A}" srcOrd="0" destOrd="0" presId="urn:microsoft.com/office/officeart/2008/layout/VerticalAccentList"/>
    <dgm:cxn modelId="{5AF13127-DF46-4BAC-AD2E-C14DB024234B}" srcId="{40A771AA-02F9-47CE-93B6-A06A89B05266}" destId="{35B72D8A-0D66-4B79-9F61-63BB2965B9CD}" srcOrd="4" destOrd="0" parTransId="{5EFE118C-F9F5-4402-BEC3-64A46086D1A3}" sibTransId="{F26A1DE5-8B64-4778-976B-1974D93B874C}"/>
    <dgm:cxn modelId="{0621B863-8CE9-43EC-95A8-7384978EB714}" srcId="{40A771AA-02F9-47CE-93B6-A06A89B05266}" destId="{91658573-C63B-4FD8-B030-040365E1321F}" srcOrd="6" destOrd="0" parTransId="{F7BD8464-78BC-484D-8327-D55D110C41AF}" sibTransId="{0864A562-CBC1-4B28-A51A-3FEA540365D1}"/>
    <dgm:cxn modelId="{81356254-1472-4422-B625-F9B76DB60899}" srcId="{40A771AA-02F9-47CE-93B6-A06A89B05266}" destId="{2453C8E4-9CEB-487B-ADE2-93023F08AA45}" srcOrd="1" destOrd="0" parTransId="{A3EC734D-DC9C-47C2-8CB6-64A72FA24C36}" sibTransId="{62D6EF5D-E746-45E1-A77A-85A1DEF2411C}"/>
    <dgm:cxn modelId="{556F2B79-E89E-4995-8DA3-542A1481109E}" srcId="{40A771AA-02F9-47CE-93B6-A06A89B05266}" destId="{5FE76044-D542-4C77-AC7A-3125410963C6}" srcOrd="3" destOrd="0" parTransId="{B08F4AE4-FA8D-4E23-BF46-036DF7832D4F}" sibTransId="{082350EE-DD9F-4F90-AAF0-15275B015B49}"/>
    <dgm:cxn modelId="{5F169E5A-AB93-42A9-8D9F-0731BE4716F1}" type="presOf" srcId="{91658573-C63B-4FD8-B030-040365E1321F}" destId="{BF4A32CC-F3E1-4026-BED1-73CD506EAF2F}" srcOrd="0" destOrd="0" presId="urn:microsoft.com/office/officeart/2008/layout/VerticalAccentList"/>
    <dgm:cxn modelId="{D230BB80-C816-4F81-A15C-6403BFD08944}" type="presOf" srcId="{5FE76044-D542-4C77-AC7A-3125410963C6}" destId="{0AF4B867-95AF-4A5A-8D7A-BF7F95A5B3EF}" srcOrd="0" destOrd="0" presId="urn:microsoft.com/office/officeart/2008/layout/VerticalAccentList"/>
    <dgm:cxn modelId="{E34AE396-0A94-440F-AC06-4A63243BA3BF}" type="presOf" srcId="{35B72D8A-0D66-4B79-9F61-63BB2965B9CD}" destId="{F8F145B9-A23F-4D7F-8969-C489EF43161E}" srcOrd="0" destOrd="0" presId="urn:microsoft.com/office/officeart/2008/layout/VerticalAccentList"/>
    <dgm:cxn modelId="{86E9CC99-14A7-482A-8313-ACF182D60BF7}" type="presOf" srcId="{40A771AA-02F9-47CE-93B6-A06A89B05266}" destId="{8C0E5ED2-C752-47C5-855C-5BDE702B8994}" srcOrd="0" destOrd="0" presId="urn:microsoft.com/office/officeart/2008/layout/VerticalAccentList"/>
    <dgm:cxn modelId="{09DB0D9E-7446-4C2E-AA5A-267066008E05}" srcId="{40A771AA-02F9-47CE-93B6-A06A89B05266}" destId="{46DFCC42-3034-4BB3-AC3D-C61F8035A466}" srcOrd="2" destOrd="0" parTransId="{F1964201-83F4-4E1D-A831-78359BDB1905}" sibTransId="{B32C0525-A23F-494D-BF0A-938290F3FFEF}"/>
    <dgm:cxn modelId="{2D04D1CF-B973-4F2D-B863-8FEBD1F92464}" srcId="{40A771AA-02F9-47CE-93B6-A06A89B05266}" destId="{9E5DDDB7-66DE-4D88-9594-6247F13ECAA5}" srcOrd="0" destOrd="0" parTransId="{3D26D715-8D58-479A-BAC5-A3D4320B2C8E}" sibTransId="{F32BABFD-7EAD-4B05-B2EC-62F0FC2E2A57}"/>
    <dgm:cxn modelId="{7E12A0D1-8AAF-4B64-99B7-D59721F79223}" type="presOf" srcId="{2453C8E4-9CEB-487B-ADE2-93023F08AA45}" destId="{28D6C19F-BCC9-458C-AE28-E8B33614FE3C}" srcOrd="0" destOrd="0" presId="urn:microsoft.com/office/officeart/2008/layout/VerticalAccentList"/>
    <dgm:cxn modelId="{D45286DD-ECD4-47F8-8F4B-F2DBC640485C}" type="presOf" srcId="{85437DBD-A53E-44FA-BB99-21E0C1A6981F}" destId="{A3FE55EA-D2B3-4056-B4B5-4FCD82C3F13A}" srcOrd="0" destOrd="0" presId="urn:microsoft.com/office/officeart/2008/layout/VerticalAccentList"/>
    <dgm:cxn modelId="{8EB0D736-3731-45D2-AC90-BABEDA1E8327}" type="presParOf" srcId="{8C0E5ED2-C752-47C5-855C-5BDE702B8994}" destId="{C27F6134-64BF-4EC4-A80A-4A8239330E1A}" srcOrd="0" destOrd="0" presId="urn:microsoft.com/office/officeart/2008/layout/VerticalAccentList"/>
    <dgm:cxn modelId="{AF4FF12C-5DC2-41F5-BD63-2767ED790716}" type="presParOf" srcId="{C27F6134-64BF-4EC4-A80A-4A8239330E1A}" destId="{ED62C18F-CA21-4A55-878C-9CDF0C443C02}" srcOrd="0" destOrd="0" presId="urn:microsoft.com/office/officeart/2008/layout/VerticalAccentList"/>
    <dgm:cxn modelId="{6233F4C0-9DC4-4BEB-8143-599C8187B491}" type="presParOf" srcId="{8C0E5ED2-C752-47C5-855C-5BDE702B8994}" destId="{B56E4DBC-9F23-4267-B410-F5C19C58E0FB}" srcOrd="1" destOrd="0" presId="urn:microsoft.com/office/officeart/2008/layout/VerticalAccentList"/>
    <dgm:cxn modelId="{61EE04B1-DC48-4EA3-89EF-7DE3F263E734}" type="presParOf" srcId="{B56E4DBC-9F23-4267-B410-F5C19C58E0FB}" destId="{A928F410-9113-4145-833A-F2A2B48C4059}" srcOrd="0" destOrd="0" presId="urn:microsoft.com/office/officeart/2008/layout/VerticalAccentList"/>
    <dgm:cxn modelId="{509B6680-67B5-43A7-91BF-9FCB35FC7B7B}" type="presParOf" srcId="{B56E4DBC-9F23-4267-B410-F5C19C58E0FB}" destId="{1F09155B-6664-4D80-8B22-CDF6C3A824AF}" srcOrd="1" destOrd="0" presId="urn:microsoft.com/office/officeart/2008/layout/VerticalAccentList"/>
    <dgm:cxn modelId="{1E012F1B-F851-4BD8-A5AE-B264C567F92C}" type="presParOf" srcId="{B56E4DBC-9F23-4267-B410-F5C19C58E0FB}" destId="{1BCB3620-4237-40D9-9E00-6F34973677E0}" srcOrd="2" destOrd="0" presId="urn:microsoft.com/office/officeart/2008/layout/VerticalAccentList"/>
    <dgm:cxn modelId="{49CA62D4-ED3B-416C-A731-0FCFAFBD2732}" type="presParOf" srcId="{B56E4DBC-9F23-4267-B410-F5C19C58E0FB}" destId="{69143EB2-D9BF-44D6-81F6-1406389C7944}" srcOrd="3" destOrd="0" presId="urn:microsoft.com/office/officeart/2008/layout/VerticalAccentList"/>
    <dgm:cxn modelId="{B1C500C7-FE30-41C8-A16E-836E3C7B21C4}" type="presParOf" srcId="{B56E4DBC-9F23-4267-B410-F5C19C58E0FB}" destId="{341B9C3E-D69E-42F4-9FAE-4C8BA5D65CEC}" srcOrd="4" destOrd="0" presId="urn:microsoft.com/office/officeart/2008/layout/VerticalAccentList"/>
    <dgm:cxn modelId="{7AB45A91-0A91-4759-AF8C-FAE635098BD8}" type="presParOf" srcId="{B56E4DBC-9F23-4267-B410-F5C19C58E0FB}" destId="{66EF19AC-CEB5-4200-A935-7A8EFE6A3F1C}" srcOrd="5" destOrd="0" presId="urn:microsoft.com/office/officeart/2008/layout/VerticalAccentList"/>
    <dgm:cxn modelId="{BA22FDAC-E8D6-49B2-84E4-E758E9406975}" type="presParOf" srcId="{B56E4DBC-9F23-4267-B410-F5C19C58E0FB}" destId="{A3A71ECB-E044-4455-A82C-C69AD7388B16}" srcOrd="6" destOrd="0" presId="urn:microsoft.com/office/officeart/2008/layout/VerticalAccentList"/>
    <dgm:cxn modelId="{4A4F1298-DD2C-4390-AA72-80E27F9E771E}" type="presParOf" srcId="{8C0E5ED2-C752-47C5-855C-5BDE702B8994}" destId="{DB7CC813-46DE-4C61-A6B2-2B787BC1ED1F}" srcOrd="2" destOrd="0" presId="urn:microsoft.com/office/officeart/2008/layout/VerticalAccentList"/>
    <dgm:cxn modelId="{9730B92C-7227-4270-975C-579221529AEF}" type="presParOf" srcId="{8C0E5ED2-C752-47C5-855C-5BDE702B8994}" destId="{D2E2CE05-18E2-4AFD-A654-6E6FC98B7814}" srcOrd="3" destOrd="0" presId="urn:microsoft.com/office/officeart/2008/layout/VerticalAccentList"/>
    <dgm:cxn modelId="{0943A971-26AA-4A75-AA3F-D5A3F01F2A26}" type="presParOf" srcId="{D2E2CE05-18E2-4AFD-A654-6E6FC98B7814}" destId="{28D6C19F-BCC9-458C-AE28-E8B33614FE3C}" srcOrd="0" destOrd="0" presId="urn:microsoft.com/office/officeart/2008/layout/VerticalAccentList"/>
    <dgm:cxn modelId="{3A6E88B7-FF97-48F2-8641-E3FC0ADC74B5}" type="presParOf" srcId="{8C0E5ED2-C752-47C5-855C-5BDE702B8994}" destId="{A69B8CCB-C701-4AB9-B48D-3919C50E16B6}" srcOrd="4" destOrd="0" presId="urn:microsoft.com/office/officeart/2008/layout/VerticalAccentList"/>
    <dgm:cxn modelId="{AED3211A-AEA6-446B-8BB9-C0E54F4115E0}" type="presParOf" srcId="{A69B8CCB-C701-4AB9-B48D-3919C50E16B6}" destId="{31990388-38A0-4428-9DAC-B950BF67900F}" srcOrd="0" destOrd="0" presId="urn:microsoft.com/office/officeart/2008/layout/VerticalAccentList"/>
    <dgm:cxn modelId="{60907271-7395-409D-BDBE-97E3FF56BDDF}" type="presParOf" srcId="{A69B8CCB-C701-4AB9-B48D-3919C50E16B6}" destId="{FCC006A7-F3B6-433F-9714-E5696E60EC43}" srcOrd="1" destOrd="0" presId="urn:microsoft.com/office/officeart/2008/layout/VerticalAccentList"/>
    <dgm:cxn modelId="{EB4BE215-B481-47E5-AF90-13C605A821EF}" type="presParOf" srcId="{A69B8CCB-C701-4AB9-B48D-3919C50E16B6}" destId="{3D20F622-098A-4BE1-9283-AA72C732E978}" srcOrd="2" destOrd="0" presId="urn:microsoft.com/office/officeart/2008/layout/VerticalAccentList"/>
    <dgm:cxn modelId="{8570DD7F-23FF-4189-963C-2845EF25FEA1}" type="presParOf" srcId="{A69B8CCB-C701-4AB9-B48D-3919C50E16B6}" destId="{469442B7-190A-4A56-A3F3-A019CEECE152}" srcOrd="3" destOrd="0" presId="urn:microsoft.com/office/officeart/2008/layout/VerticalAccentList"/>
    <dgm:cxn modelId="{9312ED26-0F69-42BB-A829-8A9D5CD6F88B}" type="presParOf" srcId="{A69B8CCB-C701-4AB9-B48D-3919C50E16B6}" destId="{75F317A7-F0D6-4B50-BFFA-10937467FBBD}" srcOrd="4" destOrd="0" presId="urn:microsoft.com/office/officeart/2008/layout/VerticalAccentList"/>
    <dgm:cxn modelId="{39B1AC17-BF50-44FC-AA38-E7B6BCAFCAE4}" type="presParOf" srcId="{A69B8CCB-C701-4AB9-B48D-3919C50E16B6}" destId="{BE14C834-F35C-42CC-A521-195AFF2277B4}" srcOrd="5" destOrd="0" presId="urn:microsoft.com/office/officeart/2008/layout/VerticalAccentList"/>
    <dgm:cxn modelId="{DC9939C6-C006-4BE5-BFD6-57506213CB1D}" type="presParOf" srcId="{A69B8CCB-C701-4AB9-B48D-3919C50E16B6}" destId="{43D78270-EB34-4F26-86D0-A1F848CDE9A1}" srcOrd="6" destOrd="0" presId="urn:microsoft.com/office/officeart/2008/layout/VerticalAccentList"/>
    <dgm:cxn modelId="{99F5496C-ABEA-4E5F-8775-66DE4A13A2E2}" type="presParOf" srcId="{8C0E5ED2-C752-47C5-855C-5BDE702B8994}" destId="{FE5461E5-A9B0-41BA-A3E7-FC6821446611}" srcOrd="5" destOrd="0" presId="urn:microsoft.com/office/officeart/2008/layout/VerticalAccentList"/>
    <dgm:cxn modelId="{6DF6B962-364F-4413-B2E2-7B76C1438170}" type="presParOf" srcId="{8C0E5ED2-C752-47C5-855C-5BDE702B8994}" destId="{6A4CC82B-EA2C-4480-AD6C-75175AA93E16}" srcOrd="6" destOrd="0" presId="urn:microsoft.com/office/officeart/2008/layout/VerticalAccentList"/>
    <dgm:cxn modelId="{FD546063-8F29-43D1-AEE8-EB807D049CB9}" type="presParOf" srcId="{6A4CC82B-EA2C-4480-AD6C-75175AA93E16}" destId="{EB4B7F97-B684-4D0E-9FB2-4611EB22848A}" srcOrd="0" destOrd="0" presId="urn:microsoft.com/office/officeart/2008/layout/VerticalAccentList"/>
    <dgm:cxn modelId="{3B344C05-A470-4980-B8BD-E6C045A2DE8F}" type="presParOf" srcId="{8C0E5ED2-C752-47C5-855C-5BDE702B8994}" destId="{6ACD854D-F229-4FA2-B8E3-EBD71AA6CB4C}" srcOrd="7" destOrd="0" presId="urn:microsoft.com/office/officeart/2008/layout/VerticalAccentList"/>
    <dgm:cxn modelId="{E7EBE846-242A-4500-A9FA-4FEBFF395E4B}" type="presParOf" srcId="{6ACD854D-F229-4FA2-B8E3-EBD71AA6CB4C}" destId="{867D5D9C-2BCB-47EA-8C59-B1D4CCE349A8}" srcOrd="0" destOrd="0" presId="urn:microsoft.com/office/officeart/2008/layout/VerticalAccentList"/>
    <dgm:cxn modelId="{E580F7F3-FDBB-425A-A01C-C3DFCFBB72FE}" type="presParOf" srcId="{6ACD854D-F229-4FA2-B8E3-EBD71AA6CB4C}" destId="{159E8A41-3E66-4A4F-8F15-112381A0DEEE}" srcOrd="1" destOrd="0" presId="urn:microsoft.com/office/officeart/2008/layout/VerticalAccentList"/>
    <dgm:cxn modelId="{294A746A-9635-43EA-83FD-FDC635DE50DC}" type="presParOf" srcId="{6ACD854D-F229-4FA2-B8E3-EBD71AA6CB4C}" destId="{919B857E-3888-41AD-A4E0-BC871DEBA0E3}" srcOrd="2" destOrd="0" presId="urn:microsoft.com/office/officeart/2008/layout/VerticalAccentList"/>
    <dgm:cxn modelId="{BF1B8E94-5543-43AF-AE32-9EB1269FD570}" type="presParOf" srcId="{6ACD854D-F229-4FA2-B8E3-EBD71AA6CB4C}" destId="{596399B3-4B00-4821-A3EE-AA49E73D2CE0}" srcOrd="3" destOrd="0" presId="urn:microsoft.com/office/officeart/2008/layout/VerticalAccentList"/>
    <dgm:cxn modelId="{14CD7C7B-5550-4DA9-B9A1-966255E77EAE}" type="presParOf" srcId="{6ACD854D-F229-4FA2-B8E3-EBD71AA6CB4C}" destId="{C01E6FC3-FB91-4FD8-B257-3A11BE9C9FFE}" srcOrd="4" destOrd="0" presId="urn:microsoft.com/office/officeart/2008/layout/VerticalAccentList"/>
    <dgm:cxn modelId="{943236F0-BB6C-492A-8488-98CE53ECD01A}" type="presParOf" srcId="{6ACD854D-F229-4FA2-B8E3-EBD71AA6CB4C}" destId="{70C4ED3C-805C-4EFD-A753-C676732BC44B}" srcOrd="5" destOrd="0" presId="urn:microsoft.com/office/officeart/2008/layout/VerticalAccentList"/>
    <dgm:cxn modelId="{38534ADB-B495-482F-9D7E-280782CC20B3}" type="presParOf" srcId="{6ACD854D-F229-4FA2-B8E3-EBD71AA6CB4C}" destId="{8CDF77F9-D62A-43DA-894F-4B599F76A239}" srcOrd="6" destOrd="0" presId="urn:microsoft.com/office/officeart/2008/layout/VerticalAccentList"/>
    <dgm:cxn modelId="{7812293E-03D3-498D-9CA6-84964110993C}" type="presParOf" srcId="{8C0E5ED2-C752-47C5-855C-5BDE702B8994}" destId="{082AC00B-8AFC-46A4-A258-84DB9CD1EBFC}" srcOrd="8" destOrd="0" presId="urn:microsoft.com/office/officeart/2008/layout/VerticalAccentList"/>
    <dgm:cxn modelId="{D94E401A-6693-4742-84D5-B7D092BEFBBB}" type="presParOf" srcId="{8C0E5ED2-C752-47C5-855C-5BDE702B8994}" destId="{AFB8F0D3-8796-403F-925C-B968C8851055}" srcOrd="9" destOrd="0" presId="urn:microsoft.com/office/officeart/2008/layout/VerticalAccentList"/>
    <dgm:cxn modelId="{AFFC43D1-BA31-4475-A80B-E138A53830C6}" type="presParOf" srcId="{AFB8F0D3-8796-403F-925C-B968C8851055}" destId="{0AF4B867-95AF-4A5A-8D7A-BF7F95A5B3EF}" srcOrd="0" destOrd="0" presId="urn:microsoft.com/office/officeart/2008/layout/VerticalAccentList"/>
    <dgm:cxn modelId="{8AC94EC4-1756-40D6-9AA0-9C346D868826}" type="presParOf" srcId="{8C0E5ED2-C752-47C5-855C-5BDE702B8994}" destId="{13E80D0D-2E5C-42EA-BFA7-BE3EF11A20F5}" srcOrd="10" destOrd="0" presId="urn:microsoft.com/office/officeart/2008/layout/VerticalAccentList"/>
    <dgm:cxn modelId="{248172DD-F810-4175-9EC5-CB61752E1DB1}" type="presParOf" srcId="{13E80D0D-2E5C-42EA-BFA7-BE3EF11A20F5}" destId="{F7938D17-024D-46BD-B251-36907E4A375D}" srcOrd="0" destOrd="0" presId="urn:microsoft.com/office/officeart/2008/layout/VerticalAccentList"/>
    <dgm:cxn modelId="{0731D977-E907-4D26-85D0-9D0CCBEB1CA9}" type="presParOf" srcId="{13E80D0D-2E5C-42EA-BFA7-BE3EF11A20F5}" destId="{04CE3600-75BB-4E9B-970E-74108316DD73}" srcOrd="1" destOrd="0" presId="urn:microsoft.com/office/officeart/2008/layout/VerticalAccentList"/>
    <dgm:cxn modelId="{BE02F11B-E42A-4E50-A4BF-15614172EC16}" type="presParOf" srcId="{13E80D0D-2E5C-42EA-BFA7-BE3EF11A20F5}" destId="{7A2A8EBF-1D59-41E1-83F2-266B0F759105}" srcOrd="2" destOrd="0" presId="urn:microsoft.com/office/officeart/2008/layout/VerticalAccentList"/>
    <dgm:cxn modelId="{D52B859A-49F9-439C-A3BF-638764B98466}" type="presParOf" srcId="{13E80D0D-2E5C-42EA-BFA7-BE3EF11A20F5}" destId="{A6DFD835-E02D-43E2-A316-CDF6181DCA95}" srcOrd="3" destOrd="0" presId="urn:microsoft.com/office/officeart/2008/layout/VerticalAccentList"/>
    <dgm:cxn modelId="{70F0238D-7DE1-4AC5-818E-36A6E8A8ACBF}" type="presParOf" srcId="{13E80D0D-2E5C-42EA-BFA7-BE3EF11A20F5}" destId="{E853CC63-483B-4ABC-9046-EBFDDD520C60}" srcOrd="4" destOrd="0" presId="urn:microsoft.com/office/officeart/2008/layout/VerticalAccentList"/>
    <dgm:cxn modelId="{81F75384-3712-45B2-82CC-2EAB7D9CB0D8}" type="presParOf" srcId="{13E80D0D-2E5C-42EA-BFA7-BE3EF11A20F5}" destId="{7FA0F2FA-AF8F-44BE-B5BD-55BBCE9C806C}" srcOrd="5" destOrd="0" presId="urn:microsoft.com/office/officeart/2008/layout/VerticalAccentList"/>
    <dgm:cxn modelId="{369EC0D5-64C2-49C4-8F11-734C6320CA2D}" type="presParOf" srcId="{13E80D0D-2E5C-42EA-BFA7-BE3EF11A20F5}" destId="{18E98AEA-0442-4C4B-AD4F-D9EEE90FC2AA}" srcOrd="6" destOrd="0" presId="urn:microsoft.com/office/officeart/2008/layout/VerticalAccentList"/>
    <dgm:cxn modelId="{29CB6103-FAA4-49AA-B5D7-15841E349A1D}" type="presParOf" srcId="{8C0E5ED2-C752-47C5-855C-5BDE702B8994}" destId="{041D89FF-5412-43F8-9D6F-0BC52793CC28}" srcOrd="11" destOrd="0" presId="urn:microsoft.com/office/officeart/2008/layout/VerticalAccentList"/>
    <dgm:cxn modelId="{FD337DA8-5C85-4F48-8CD5-12FFEC2EDBFD}" type="presParOf" srcId="{8C0E5ED2-C752-47C5-855C-5BDE702B8994}" destId="{EEF9F685-A02E-43CC-ADDD-5A28D457AD52}" srcOrd="12" destOrd="0" presId="urn:microsoft.com/office/officeart/2008/layout/VerticalAccentList"/>
    <dgm:cxn modelId="{59445ADD-7D01-4395-BBA0-F9C74B34D9CA}" type="presParOf" srcId="{EEF9F685-A02E-43CC-ADDD-5A28D457AD52}" destId="{F8F145B9-A23F-4D7F-8969-C489EF43161E}" srcOrd="0" destOrd="0" presId="urn:microsoft.com/office/officeart/2008/layout/VerticalAccentList"/>
    <dgm:cxn modelId="{41B838CB-7D95-4F53-99AC-8F53D4E707D3}" type="presParOf" srcId="{8C0E5ED2-C752-47C5-855C-5BDE702B8994}" destId="{683B177D-1E6A-46F2-9080-B7E95ABA2519}" srcOrd="13" destOrd="0" presId="urn:microsoft.com/office/officeart/2008/layout/VerticalAccentList"/>
    <dgm:cxn modelId="{AAAD3CCC-52E1-4829-A0F4-9A7FD0FF2C0C}" type="presParOf" srcId="{683B177D-1E6A-46F2-9080-B7E95ABA2519}" destId="{1BDDDDBE-B823-42E0-A179-207496A78286}" srcOrd="0" destOrd="0" presId="urn:microsoft.com/office/officeart/2008/layout/VerticalAccentList"/>
    <dgm:cxn modelId="{A1458C6A-C70D-4AF6-A7B9-49230105095A}" type="presParOf" srcId="{683B177D-1E6A-46F2-9080-B7E95ABA2519}" destId="{04D1DCAB-E383-4187-B404-E006FB5D23A1}" srcOrd="1" destOrd="0" presId="urn:microsoft.com/office/officeart/2008/layout/VerticalAccentList"/>
    <dgm:cxn modelId="{98373752-BA7B-4438-8265-C973E25EA7EB}" type="presParOf" srcId="{683B177D-1E6A-46F2-9080-B7E95ABA2519}" destId="{FDC79B61-4638-48D3-B00B-EBE1E3CC3962}" srcOrd="2" destOrd="0" presId="urn:microsoft.com/office/officeart/2008/layout/VerticalAccentList"/>
    <dgm:cxn modelId="{D649E585-01AD-4A56-9CD3-A45C1E1989F0}" type="presParOf" srcId="{683B177D-1E6A-46F2-9080-B7E95ABA2519}" destId="{CCA055A2-1D0A-4E1B-B13F-C52863C6622F}" srcOrd="3" destOrd="0" presId="urn:microsoft.com/office/officeart/2008/layout/VerticalAccentList"/>
    <dgm:cxn modelId="{A467BF48-9C20-40BC-897B-C07AA61D5A42}" type="presParOf" srcId="{683B177D-1E6A-46F2-9080-B7E95ABA2519}" destId="{E4653B48-D69C-4107-964F-7CC93E54CE92}" srcOrd="4" destOrd="0" presId="urn:microsoft.com/office/officeart/2008/layout/VerticalAccentList"/>
    <dgm:cxn modelId="{D8D2FCB1-792E-4421-A885-744BE6D59715}" type="presParOf" srcId="{683B177D-1E6A-46F2-9080-B7E95ABA2519}" destId="{01679502-5F6D-46E5-B59E-C9756393538C}" srcOrd="5" destOrd="0" presId="urn:microsoft.com/office/officeart/2008/layout/VerticalAccentList"/>
    <dgm:cxn modelId="{31753DFE-9888-4CD4-B208-4C05FA73AE88}" type="presParOf" srcId="{683B177D-1E6A-46F2-9080-B7E95ABA2519}" destId="{C14815D6-04D5-4159-87F7-6B1F839A8D59}" srcOrd="6" destOrd="0" presId="urn:microsoft.com/office/officeart/2008/layout/VerticalAccentList"/>
    <dgm:cxn modelId="{A2875F99-1C37-466D-B894-40DB73B5C8E0}" type="presParOf" srcId="{8C0E5ED2-C752-47C5-855C-5BDE702B8994}" destId="{C468D963-EE33-434C-882D-AA81C7FE0849}" srcOrd="14" destOrd="0" presId="urn:microsoft.com/office/officeart/2008/layout/VerticalAccentList"/>
    <dgm:cxn modelId="{1B7F7249-43C5-4C1E-93A1-B1A723946B77}" type="presParOf" srcId="{8C0E5ED2-C752-47C5-855C-5BDE702B8994}" destId="{DCC93A1B-E1B3-40A5-844F-7BEA1644BC47}" srcOrd="15" destOrd="0" presId="urn:microsoft.com/office/officeart/2008/layout/VerticalAccentList"/>
    <dgm:cxn modelId="{4BB76BC6-E3E0-475F-B519-885E0B8FC5E2}" type="presParOf" srcId="{DCC93A1B-E1B3-40A5-844F-7BEA1644BC47}" destId="{A3FE55EA-D2B3-4056-B4B5-4FCD82C3F13A}" srcOrd="0" destOrd="0" presId="urn:microsoft.com/office/officeart/2008/layout/VerticalAccentList"/>
    <dgm:cxn modelId="{6D0F51E8-7C62-4D3E-A01A-9084204538D1}" type="presParOf" srcId="{8C0E5ED2-C752-47C5-855C-5BDE702B8994}" destId="{B7857A6C-2AD4-41CB-917D-DAB3BB39C05C}" srcOrd="16" destOrd="0" presId="urn:microsoft.com/office/officeart/2008/layout/VerticalAccentList"/>
    <dgm:cxn modelId="{75A4723B-0411-4A96-AE94-B82412C79D14}" type="presParOf" srcId="{B7857A6C-2AD4-41CB-917D-DAB3BB39C05C}" destId="{852E6B49-3B55-40AC-B951-650D8E3981A5}" srcOrd="0" destOrd="0" presId="urn:microsoft.com/office/officeart/2008/layout/VerticalAccentList"/>
    <dgm:cxn modelId="{4EF6421E-33D5-4CE5-9983-39103C8BDF61}" type="presParOf" srcId="{B7857A6C-2AD4-41CB-917D-DAB3BB39C05C}" destId="{BF154CA4-6CF0-4DFF-A727-36F7DDBCBCA5}" srcOrd="1" destOrd="0" presId="urn:microsoft.com/office/officeart/2008/layout/VerticalAccentList"/>
    <dgm:cxn modelId="{A869BCA2-39E4-4518-8394-5A04F6FCB56F}" type="presParOf" srcId="{B7857A6C-2AD4-41CB-917D-DAB3BB39C05C}" destId="{8C2E5064-1365-435C-B302-CFC73A660E05}" srcOrd="2" destOrd="0" presId="urn:microsoft.com/office/officeart/2008/layout/VerticalAccentList"/>
    <dgm:cxn modelId="{D6F3503D-FB95-4E64-9AB2-61F2D8523B3B}" type="presParOf" srcId="{B7857A6C-2AD4-41CB-917D-DAB3BB39C05C}" destId="{C4C96B45-C942-4104-AD40-773C6FACC788}" srcOrd="3" destOrd="0" presId="urn:microsoft.com/office/officeart/2008/layout/VerticalAccentList"/>
    <dgm:cxn modelId="{76CED7CF-C3EC-4CAD-9B9F-DDB0F5DFEDB5}" type="presParOf" srcId="{B7857A6C-2AD4-41CB-917D-DAB3BB39C05C}" destId="{E0180915-7C26-42D3-A210-4FA64AA20FBE}" srcOrd="4" destOrd="0" presId="urn:microsoft.com/office/officeart/2008/layout/VerticalAccentList"/>
    <dgm:cxn modelId="{9EFFFEB1-AD5A-44F9-AF10-DEDF659BA562}" type="presParOf" srcId="{B7857A6C-2AD4-41CB-917D-DAB3BB39C05C}" destId="{65B7DECD-9542-4A3E-B08F-8BB1181DA7A5}" srcOrd="5" destOrd="0" presId="urn:microsoft.com/office/officeart/2008/layout/VerticalAccentList"/>
    <dgm:cxn modelId="{BEF29843-4AEE-47AB-B9FE-A37CC8DA12B8}" type="presParOf" srcId="{B7857A6C-2AD4-41CB-917D-DAB3BB39C05C}" destId="{0D8DC415-793C-4237-BCB0-920EC122F49D}" srcOrd="6" destOrd="0" presId="urn:microsoft.com/office/officeart/2008/layout/VerticalAccentList"/>
    <dgm:cxn modelId="{C2926453-D681-4D15-BEBF-6E32DD020DB7}" type="presParOf" srcId="{8C0E5ED2-C752-47C5-855C-5BDE702B8994}" destId="{58BA7D59-85A6-47D8-8895-40C9A498B45B}" srcOrd="17" destOrd="0" presId="urn:microsoft.com/office/officeart/2008/layout/VerticalAccentList"/>
    <dgm:cxn modelId="{DF741F82-83CD-4EDA-9FA1-4C8F05281BF9}" type="presParOf" srcId="{8C0E5ED2-C752-47C5-855C-5BDE702B8994}" destId="{381FB66F-0B08-485B-AA81-14D494216C9F}" srcOrd="18" destOrd="0" presId="urn:microsoft.com/office/officeart/2008/layout/VerticalAccentList"/>
    <dgm:cxn modelId="{2CA474DD-60A8-44C0-9976-A38E45F45DEE}" type="presParOf" srcId="{381FB66F-0B08-485B-AA81-14D494216C9F}" destId="{BF4A32CC-F3E1-4026-BED1-73CD506EAF2F}" srcOrd="0" destOrd="0" presId="urn:microsoft.com/office/officeart/2008/layout/VerticalAccentList"/>
    <dgm:cxn modelId="{1B4BD981-1826-4D58-B3A4-EE3444A5C2E7}" type="presParOf" srcId="{8C0E5ED2-C752-47C5-855C-5BDE702B8994}" destId="{7C557953-9751-4989-BF5F-7D48126852F0}" srcOrd="19" destOrd="0" presId="urn:microsoft.com/office/officeart/2008/layout/VerticalAccentList"/>
    <dgm:cxn modelId="{E1163A96-55AA-4423-B81B-7BEE52DC4C05}" type="presParOf" srcId="{7C557953-9751-4989-BF5F-7D48126852F0}" destId="{0F21D18F-CBED-443B-B3BB-A42F5F684D10}" srcOrd="0" destOrd="0" presId="urn:microsoft.com/office/officeart/2008/layout/VerticalAccentList"/>
    <dgm:cxn modelId="{6ACB676B-E064-41E3-91C3-F576D0B9DDD6}" type="presParOf" srcId="{7C557953-9751-4989-BF5F-7D48126852F0}" destId="{152B59F6-E3C2-42A3-A058-EC8274CC7416}" srcOrd="1" destOrd="0" presId="urn:microsoft.com/office/officeart/2008/layout/VerticalAccentList"/>
    <dgm:cxn modelId="{EFC17A6E-5B69-43B8-A610-2D99F7A4E1EF}" type="presParOf" srcId="{7C557953-9751-4989-BF5F-7D48126852F0}" destId="{871D883A-1A98-4085-B28B-F1D705C92F7C}" srcOrd="2" destOrd="0" presId="urn:microsoft.com/office/officeart/2008/layout/VerticalAccentList"/>
    <dgm:cxn modelId="{B5B1EB11-8DE7-4CD4-8BBA-CF4B04A416C1}" type="presParOf" srcId="{7C557953-9751-4989-BF5F-7D48126852F0}" destId="{6C836948-BC46-40FC-B125-BF535AD9C880}" srcOrd="3" destOrd="0" presId="urn:microsoft.com/office/officeart/2008/layout/VerticalAccentList"/>
    <dgm:cxn modelId="{6AA85AB9-041B-4EBD-A8A6-5A2F393A7A10}" type="presParOf" srcId="{7C557953-9751-4989-BF5F-7D48126852F0}" destId="{F7BA33EF-A52D-451F-BC24-B7F3F2D07ED9}" srcOrd="4" destOrd="0" presId="urn:microsoft.com/office/officeart/2008/layout/VerticalAccentList"/>
    <dgm:cxn modelId="{769E737B-3997-489C-B7A3-76D73FD93417}" type="presParOf" srcId="{7C557953-9751-4989-BF5F-7D48126852F0}" destId="{9F744F4F-21A3-4CCA-AEC6-97B3CC54826F}" srcOrd="5" destOrd="0" presId="urn:microsoft.com/office/officeart/2008/layout/VerticalAccentList"/>
    <dgm:cxn modelId="{F86353AC-B9A5-4060-860E-F7EF74C351C4}" type="presParOf" srcId="{7C557953-9751-4989-BF5F-7D48126852F0}" destId="{B72E12EE-DCAE-4E82-B23A-DF220739A4F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A771AA-02F9-47CE-93B6-A06A89B05266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9E5DDDB7-66DE-4D88-9594-6247F13ECAA5}">
      <dgm:prSet phldrT="[文本]" custT="1"/>
      <dgm:spPr>
        <a:noFill/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gm:spPr>
      <dgm:t>
        <a:bodyPr/>
        <a:lstStyle/>
        <a:p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D26D715-8D58-479A-BAC5-A3D4320B2C8E}" type="par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F32BABFD-7EAD-4B05-B2EC-62F0FC2E2A57}" type="sib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2453C8E4-9CEB-487B-ADE2-93023F08AA45}">
      <dgm:prSet phldrT="[文本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Audience-Centeredness</a:t>
          </a:r>
          <a:endParaRPr lang="zh-CN" altLang="en-US" sz="1400" b="1" kern="1200" dirty="0">
            <a:solidFill>
              <a:prstClr val="black">
                <a:lumMod val="85000"/>
                <a:lumOff val="15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A3EC734D-DC9C-47C2-8CB6-64A72FA24C36}" type="par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62D6EF5D-E746-45E1-A77A-85A1DEF2411C}" type="sib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5FE76044-D542-4C77-AC7A-3125410963C6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dirty="0"/>
        </a:p>
      </dgm:t>
    </dgm:pt>
    <dgm:pt modelId="{B08F4AE4-FA8D-4E23-BF46-036DF7832D4F}" type="par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082350EE-DD9F-4F90-AAF0-15275B015B49}" type="sib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35B72D8A-0D66-4B79-9F61-63BB2965B9CD}">
      <dgm:prSet custT="1"/>
      <dgm:spPr/>
      <dgm:t>
        <a:bodyPr/>
        <a:lstStyle/>
        <a:p>
          <a:r>
            <a:rPr lang="en-US" altLang="zh-CN" sz="11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dirty="0"/>
        </a:p>
      </dgm:t>
    </dgm:pt>
    <dgm:pt modelId="{5EFE118C-F9F5-4402-BEC3-64A46086D1A3}" type="par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F26A1DE5-8B64-4778-976B-1974D93B874C}" type="sib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85437DBD-A53E-44FA-BB99-21E0C1A698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dirty="0"/>
        </a:p>
      </dgm:t>
    </dgm:pt>
    <dgm:pt modelId="{9712876A-ABA1-4F64-9C7C-C602F5981219}" type="par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4520ED73-5683-485B-BF15-6F4157192E2D}" type="sib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91658573-C63B-4FD8-B030-040365E132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dirty="0"/>
        </a:p>
      </dgm:t>
    </dgm:pt>
    <dgm:pt modelId="{F7BD8464-78BC-484D-8327-D55D110C41AF}" type="par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0864A562-CBC1-4B28-A51A-3FEA540365D1}" type="sib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46DFCC42-3034-4BB3-AC3D-C61F8035A46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1964201-83F4-4E1D-A831-78359BDB1905}" type="par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B32C0525-A23F-494D-BF0A-938290F3FFEF}" type="sib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8C0E5ED2-C752-47C5-855C-5BDE702B8994}" type="pres">
      <dgm:prSet presAssocID="{40A771AA-02F9-47CE-93B6-A06A89B05266}" presName="Name0" presStyleCnt="0">
        <dgm:presLayoutVars>
          <dgm:chMax/>
          <dgm:chPref/>
          <dgm:dir/>
        </dgm:presLayoutVars>
      </dgm:prSet>
      <dgm:spPr/>
    </dgm:pt>
    <dgm:pt modelId="{C27F6134-64BF-4EC4-A80A-4A8239330E1A}" type="pres">
      <dgm:prSet presAssocID="{9E5DDDB7-66DE-4D88-9594-6247F13ECAA5}" presName="parenttextcomposite" presStyleCnt="0"/>
      <dgm:spPr/>
    </dgm:pt>
    <dgm:pt modelId="{ED62C18F-CA21-4A55-878C-9CDF0C443C02}" type="pres">
      <dgm:prSet presAssocID="{9E5DDDB7-66DE-4D88-9594-6247F13ECAA5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B56E4DBC-9F23-4267-B410-F5C19C58E0FB}" type="pres">
      <dgm:prSet presAssocID="{9E5DDDB7-66DE-4D88-9594-6247F13ECAA5}" presName="parallelogramComposite" presStyleCnt="0"/>
      <dgm:spPr/>
    </dgm:pt>
    <dgm:pt modelId="{A928F410-9113-4145-833A-F2A2B48C4059}" type="pres">
      <dgm:prSet presAssocID="{9E5DDDB7-66DE-4D88-9594-6247F13ECAA5}" presName="parallelogram1" presStyleLbl="alignNode1" presStyleIdx="0" presStyleCnt="49"/>
      <dgm:spPr/>
    </dgm:pt>
    <dgm:pt modelId="{1F09155B-6664-4D80-8B22-CDF6C3A824AF}" type="pres">
      <dgm:prSet presAssocID="{9E5DDDB7-66DE-4D88-9594-6247F13ECAA5}" presName="parallelogram2" presStyleLbl="alignNode1" presStyleIdx="1" presStyleCnt="49"/>
      <dgm:spPr/>
    </dgm:pt>
    <dgm:pt modelId="{1BCB3620-4237-40D9-9E00-6F34973677E0}" type="pres">
      <dgm:prSet presAssocID="{9E5DDDB7-66DE-4D88-9594-6247F13ECAA5}" presName="parallelogram3" presStyleLbl="alignNode1" presStyleIdx="2" presStyleCnt="49"/>
      <dgm:spPr/>
    </dgm:pt>
    <dgm:pt modelId="{69143EB2-D9BF-44D6-81F6-1406389C7944}" type="pres">
      <dgm:prSet presAssocID="{9E5DDDB7-66DE-4D88-9594-6247F13ECAA5}" presName="parallelogram4" presStyleLbl="alignNode1" presStyleIdx="3" presStyleCnt="49"/>
      <dgm:spPr/>
    </dgm:pt>
    <dgm:pt modelId="{341B9C3E-D69E-42F4-9FAE-4C8BA5D65CEC}" type="pres">
      <dgm:prSet presAssocID="{9E5DDDB7-66DE-4D88-9594-6247F13ECAA5}" presName="parallelogram5" presStyleLbl="alignNode1" presStyleIdx="4" presStyleCnt="49"/>
      <dgm:spPr/>
    </dgm:pt>
    <dgm:pt modelId="{66EF19AC-CEB5-4200-A935-7A8EFE6A3F1C}" type="pres">
      <dgm:prSet presAssocID="{9E5DDDB7-66DE-4D88-9594-6247F13ECAA5}" presName="parallelogram6" presStyleLbl="alignNode1" presStyleIdx="5" presStyleCnt="49"/>
      <dgm:spPr/>
    </dgm:pt>
    <dgm:pt modelId="{A3A71ECB-E044-4455-A82C-C69AD7388B16}" type="pres">
      <dgm:prSet presAssocID="{9E5DDDB7-66DE-4D88-9594-6247F13ECAA5}" presName="parallelogram7" presStyleLbl="alignNode1" presStyleIdx="6" presStyleCnt="49"/>
      <dgm:spPr/>
    </dgm:pt>
    <dgm:pt modelId="{DB7CC813-46DE-4C61-A6B2-2B787BC1ED1F}" type="pres">
      <dgm:prSet presAssocID="{F32BABFD-7EAD-4B05-B2EC-62F0FC2E2A57}" presName="sibTrans" presStyleCnt="0"/>
      <dgm:spPr/>
    </dgm:pt>
    <dgm:pt modelId="{D2E2CE05-18E2-4AFD-A654-6E6FC98B7814}" type="pres">
      <dgm:prSet presAssocID="{2453C8E4-9CEB-487B-ADE2-93023F08AA45}" presName="parenttextcomposite" presStyleCnt="0"/>
      <dgm:spPr/>
    </dgm:pt>
    <dgm:pt modelId="{28D6C19F-BCC9-458C-AE28-E8B33614FE3C}" type="pres">
      <dgm:prSet presAssocID="{2453C8E4-9CEB-487B-ADE2-93023F08AA45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A69B8CCB-C701-4AB9-B48D-3919C50E16B6}" type="pres">
      <dgm:prSet presAssocID="{2453C8E4-9CEB-487B-ADE2-93023F08AA45}" presName="parallelogramComposite" presStyleCnt="0"/>
      <dgm:spPr/>
    </dgm:pt>
    <dgm:pt modelId="{31990388-38A0-4428-9DAC-B950BF67900F}" type="pres">
      <dgm:prSet presAssocID="{2453C8E4-9CEB-487B-ADE2-93023F08AA45}" presName="parallelogram1" presStyleLbl="alignNode1" presStyleIdx="7" presStyleCnt="49"/>
      <dgm:spPr/>
    </dgm:pt>
    <dgm:pt modelId="{FCC006A7-F3B6-433F-9714-E5696E60EC43}" type="pres">
      <dgm:prSet presAssocID="{2453C8E4-9CEB-487B-ADE2-93023F08AA45}" presName="parallelogram2" presStyleLbl="alignNode1" presStyleIdx="8" presStyleCnt="49"/>
      <dgm:spPr/>
    </dgm:pt>
    <dgm:pt modelId="{3D20F622-098A-4BE1-9283-AA72C732E978}" type="pres">
      <dgm:prSet presAssocID="{2453C8E4-9CEB-487B-ADE2-93023F08AA45}" presName="parallelogram3" presStyleLbl="alignNode1" presStyleIdx="9" presStyleCnt="49"/>
      <dgm:spPr/>
    </dgm:pt>
    <dgm:pt modelId="{469442B7-190A-4A56-A3F3-A019CEECE152}" type="pres">
      <dgm:prSet presAssocID="{2453C8E4-9CEB-487B-ADE2-93023F08AA45}" presName="parallelogram4" presStyleLbl="alignNode1" presStyleIdx="10" presStyleCnt="49"/>
      <dgm:spPr/>
    </dgm:pt>
    <dgm:pt modelId="{75F317A7-F0D6-4B50-BFFA-10937467FBBD}" type="pres">
      <dgm:prSet presAssocID="{2453C8E4-9CEB-487B-ADE2-93023F08AA45}" presName="parallelogram5" presStyleLbl="alignNode1" presStyleIdx="11" presStyleCnt="49"/>
      <dgm:spPr/>
    </dgm:pt>
    <dgm:pt modelId="{BE14C834-F35C-42CC-A521-195AFF2277B4}" type="pres">
      <dgm:prSet presAssocID="{2453C8E4-9CEB-487B-ADE2-93023F08AA45}" presName="parallelogram6" presStyleLbl="alignNode1" presStyleIdx="12" presStyleCnt="49"/>
      <dgm:spPr/>
    </dgm:pt>
    <dgm:pt modelId="{43D78270-EB34-4F26-86D0-A1F848CDE9A1}" type="pres">
      <dgm:prSet presAssocID="{2453C8E4-9CEB-487B-ADE2-93023F08AA45}" presName="parallelogram7" presStyleLbl="alignNode1" presStyleIdx="13" presStyleCnt="49"/>
      <dgm:spPr/>
    </dgm:pt>
    <dgm:pt modelId="{FE5461E5-A9B0-41BA-A3E7-FC6821446611}" type="pres">
      <dgm:prSet presAssocID="{62D6EF5D-E746-45E1-A77A-85A1DEF2411C}" presName="sibTrans" presStyleCnt="0"/>
      <dgm:spPr/>
    </dgm:pt>
    <dgm:pt modelId="{6A4CC82B-EA2C-4480-AD6C-75175AA93E16}" type="pres">
      <dgm:prSet presAssocID="{46DFCC42-3034-4BB3-AC3D-C61F8035A466}" presName="parenttextcomposite" presStyleCnt="0"/>
      <dgm:spPr/>
    </dgm:pt>
    <dgm:pt modelId="{EB4B7F97-B684-4D0E-9FB2-4611EB22848A}" type="pres">
      <dgm:prSet presAssocID="{46DFCC42-3034-4BB3-AC3D-C61F8035A466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6ACD854D-F229-4FA2-B8E3-EBD71AA6CB4C}" type="pres">
      <dgm:prSet presAssocID="{46DFCC42-3034-4BB3-AC3D-C61F8035A466}" presName="parallelogramComposite" presStyleCnt="0"/>
      <dgm:spPr/>
    </dgm:pt>
    <dgm:pt modelId="{867D5D9C-2BCB-47EA-8C59-B1D4CCE349A8}" type="pres">
      <dgm:prSet presAssocID="{46DFCC42-3034-4BB3-AC3D-C61F8035A466}" presName="parallelogram1" presStyleLbl="alignNode1" presStyleIdx="14" presStyleCnt="49"/>
      <dgm:spPr/>
    </dgm:pt>
    <dgm:pt modelId="{159E8A41-3E66-4A4F-8F15-112381A0DEEE}" type="pres">
      <dgm:prSet presAssocID="{46DFCC42-3034-4BB3-AC3D-C61F8035A466}" presName="parallelogram2" presStyleLbl="alignNode1" presStyleIdx="15" presStyleCnt="49"/>
      <dgm:spPr/>
    </dgm:pt>
    <dgm:pt modelId="{919B857E-3888-41AD-A4E0-BC871DEBA0E3}" type="pres">
      <dgm:prSet presAssocID="{46DFCC42-3034-4BB3-AC3D-C61F8035A466}" presName="parallelogram3" presStyleLbl="alignNode1" presStyleIdx="16" presStyleCnt="49"/>
      <dgm:spPr/>
    </dgm:pt>
    <dgm:pt modelId="{596399B3-4B00-4821-A3EE-AA49E73D2CE0}" type="pres">
      <dgm:prSet presAssocID="{46DFCC42-3034-4BB3-AC3D-C61F8035A466}" presName="parallelogram4" presStyleLbl="alignNode1" presStyleIdx="17" presStyleCnt="49"/>
      <dgm:spPr/>
    </dgm:pt>
    <dgm:pt modelId="{C01E6FC3-FB91-4FD8-B257-3A11BE9C9FFE}" type="pres">
      <dgm:prSet presAssocID="{46DFCC42-3034-4BB3-AC3D-C61F8035A466}" presName="parallelogram5" presStyleLbl="alignNode1" presStyleIdx="18" presStyleCnt="49"/>
      <dgm:spPr/>
    </dgm:pt>
    <dgm:pt modelId="{70C4ED3C-805C-4EFD-A753-C676732BC44B}" type="pres">
      <dgm:prSet presAssocID="{46DFCC42-3034-4BB3-AC3D-C61F8035A466}" presName="parallelogram6" presStyleLbl="alignNode1" presStyleIdx="19" presStyleCnt="49"/>
      <dgm:spPr/>
    </dgm:pt>
    <dgm:pt modelId="{8CDF77F9-D62A-43DA-894F-4B599F76A239}" type="pres">
      <dgm:prSet presAssocID="{46DFCC42-3034-4BB3-AC3D-C61F8035A466}" presName="parallelogram7" presStyleLbl="alignNode1" presStyleIdx="20" presStyleCnt="49"/>
      <dgm:spPr/>
    </dgm:pt>
    <dgm:pt modelId="{082AC00B-8AFC-46A4-A258-84DB9CD1EBFC}" type="pres">
      <dgm:prSet presAssocID="{B32C0525-A23F-494D-BF0A-938290F3FFEF}" presName="sibTrans" presStyleCnt="0"/>
      <dgm:spPr/>
    </dgm:pt>
    <dgm:pt modelId="{AFB8F0D3-8796-403F-925C-B968C8851055}" type="pres">
      <dgm:prSet presAssocID="{5FE76044-D542-4C77-AC7A-3125410963C6}" presName="parenttextcomposite" presStyleCnt="0"/>
      <dgm:spPr/>
    </dgm:pt>
    <dgm:pt modelId="{0AF4B867-95AF-4A5A-8D7A-BF7F95A5B3EF}" type="pres">
      <dgm:prSet presAssocID="{5FE76044-D542-4C77-AC7A-3125410963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13E80D0D-2E5C-42EA-BFA7-BE3EF11A20F5}" type="pres">
      <dgm:prSet presAssocID="{5FE76044-D542-4C77-AC7A-3125410963C6}" presName="parallelogramComposite" presStyleCnt="0"/>
      <dgm:spPr/>
    </dgm:pt>
    <dgm:pt modelId="{F7938D17-024D-46BD-B251-36907E4A375D}" type="pres">
      <dgm:prSet presAssocID="{5FE76044-D542-4C77-AC7A-3125410963C6}" presName="parallelogram1" presStyleLbl="alignNode1" presStyleIdx="21" presStyleCnt="49"/>
      <dgm:spPr/>
    </dgm:pt>
    <dgm:pt modelId="{04CE3600-75BB-4E9B-970E-74108316DD73}" type="pres">
      <dgm:prSet presAssocID="{5FE76044-D542-4C77-AC7A-3125410963C6}" presName="parallelogram2" presStyleLbl="alignNode1" presStyleIdx="22" presStyleCnt="49"/>
      <dgm:spPr/>
    </dgm:pt>
    <dgm:pt modelId="{7A2A8EBF-1D59-41E1-83F2-266B0F759105}" type="pres">
      <dgm:prSet presAssocID="{5FE76044-D542-4C77-AC7A-3125410963C6}" presName="parallelogram3" presStyleLbl="alignNode1" presStyleIdx="23" presStyleCnt="49"/>
      <dgm:spPr/>
    </dgm:pt>
    <dgm:pt modelId="{A6DFD835-E02D-43E2-A316-CDF6181DCA95}" type="pres">
      <dgm:prSet presAssocID="{5FE76044-D542-4C77-AC7A-3125410963C6}" presName="parallelogram4" presStyleLbl="alignNode1" presStyleIdx="24" presStyleCnt="49"/>
      <dgm:spPr/>
    </dgm:pt>
    <dgm:pt modelId="{E853CC63-483B-4ABC-9046-EBFDDD520C60}" type="pres">
      <dgm:prSet presAssocID="{5FE76044-D542-4C77-AC7A-3125410963C6}" presName="parallelogram5" presStyleLbl="alignNode1" presStyleIdx="25" presStyleCnt="49"/>
      <dgm:spPr/>
    </dgm:pt>
    <dgm:pt modelId="{7FA0F2FA-AF8F-44BE-B5BD-55BBCE9C806C}" type="pres">
      <dgm:prSet presAssocID="{5FE76044-D542-4C77-AC7A-3125410963C6}" presName="parallelogram6" presStyleLbl="alignNode1" presStyleIdx="26" presStyleCnt="49"/>
      <dgm:spPr/>
    </dgm:pt>
    <dgm:pt modelId="{18E98AEA-0442-4C4B-AD4F-D9EEE90FC2AA}" type="pres">
      <dgm:prSet presAssocID="{5FE76044-D542-4C77-AC7A-3125410963C6}" presName="parallelogram7" presStyleLbl="alignNode1" presStyleIdx="27" presStyleCnt="49"/>
      <dgm:spPr/>
    </dgm:pt>
    <dgm:pt modelId="{041D89FF-5412-43F8-9D6F-0BC52793CC28}" type="pres">
      <dgm:prSet presAssocID="{082350EE-DD9F-4F90-AAF0-15275B015B49}" presName="sibTrans" presStyleCnt="0"/>
      <dgm:spPr/>
    </dgm:pt>
    <dgm:pt modelId="{EEF9F685-A02E-43CC-ADDD-5A28D457AD52}" type="pres">
      <dgm:prSet presAssocID="{35B72D8A-0D66-4B79-9F61-63BB2965B9CD}" presName="parenttextcomposite" presStyleCnt="0"/>
      <dgm:spPr/>
    </dgm:pt>
    <dgm:pt modelId="{F8F145B9-A23F-4D7F-8969-C489EF43161E}" type="pres">
      <dgm:prSet presAssocID="{35B72D8A-0D66-4B79-9F61-63BB2965B9C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683B177D-1E6A-46F2-9080-B7E95ABA2519}" type="pres">
      <dgm:prSet presAssocID="{35B72D8A-0D66-4B79-9F61-63BB2965B9CD}" presName="parallelogramComposite" presStyleCnt="0"/>
      <dgm:spPr/>
    </dgm:pt>
    <dgm:pt modelId="{1BDDDDBE-B823-42E0-A179-207496A78286}" type="pres">
      <dgm:prSet presAssocID="{35B72D8A-0D66-4B79-9F61-63BB2965B9CD}" presName="parallelogram1" presStyleLbl="alignNode1" presStyleIdx="28" presStyleCnt="49"/>
      <dgm:spPr/>
    </dgm:pt>
    <dgm:pt modelId="{04D1DCAB-E383-4187-B404-E006FB5D23A1}" type="pres">
      <dgm:prSet presAssocID="{35B72D8A-0D66-4B79-9F61-63BB2965B9CD}" presName="parallelogram2" presStyleLbl="alignNode1" presStyleIdx="29" presStyleCnt="49"/>
      <dgm:spPr/>
    </dgm:pt>
    <dgm:pt modelId="{FDC79B61-4638-48D3-B00B-EBE1E3CC3962}" type="pres">
      <dgm:prSet presAssocID="{35B72D8A-0D66-4B79-9F61-63BB2965B9CD}" presName="parallelogram3" presStyleLbl="alignNode1" presStyleIdx="30" presStyleCnt="49"/>
      <dgm:spPr/>
    </dgm:pt>
    <dgm:pt modelId="{CCA055A2-1D0A-4E1B-B13F-C52863C6622F}" type="pres">
      <dgm:prSet presAssocID="{35B72D8A-0D66-4B79-9F61-63BB2965B9CD}" presName="parallelogram4" presStyleLbl="alignNode1" presStyleIdx="31" presStyleCnt="49"/>
      <dgm:spPr/>
    </dgm:pt>
    <dgm:pt modelId="{E4653B48-D69C-4107-964F-7CC93E54CE92}" type="pres">
      <dgm:prSet presAssocID="{35B72D8A-0D66-4B79-9F61-63BB2965B9CD}" presName="parallelogram5" presStyleLbl="alignNode1" presStyleIdx="32" presStyleCnt="49"/>
      <dgm:spPr/>
    </dgm:pt>
    <dgm:pt modelId="{01679502-5F6D-46E5-B59E-C9756393538C}" type="pres">
      <dgm:prSet presAssocID="{35B72D8A-0D66-4B79-9F61-63BB2965B9CD}" presName="parallelogram6" presStyleLbl="alignNode1" presStyleIdx="33" presStyleCnt="49"/>
      <dgm:spPr/>
    </dgm:pt>
    <dgm:pt modelId="{C14815D6-04D5-4159-87F7-6B1F839A8D59}" type="pres">
      <dgm:prSet presAssocID="{35B72D8A-0D66-4B79-9F61-63BB2965B9CD}" presName="parallelogram7" presStyleLbl="alignNode1" presStyleIdx="34" presStyleCnt="49"/>
      <dgm:spPr/>
    </dgm:pt>
    <dgm:pt modelId="{C468D963-EE33-434C-882D-AA81C7FE0849}" type="pres">
      <dgm:prSet presAssocID="{F26A1DE5-8B64-4778-976B-1974D93B874C}" presName="sibTrans" presStyleCnt="0"/>
      <dgm:spPr/>
    </dgm:pt>
    <dgm:pt modelId="{DCC93A1B-E1B3-40A5-844F-7BEA1644BC47}" type="pres">
      <dgm:prSet presAssocID="{85437DBD-A53E-44FA-BB99-21E0C1A6981F}" presName="parenttextcomposite" presStyleCnt="0"/>
      <dgm:spPr/>
    </dgm:pt>
    <dgm:pt modelId="{A3FE55EA-D2B3-4056-B4B5-4FCD82C3F13A}" type="pres">
      <dgm:prSet presAssocID="{85437DBD-A53E-44FA-BB99-21E0C1A6981F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B7857A6C-2AD4-41CB-917D-DAB3BB39C05C}" type="pres">
      <dgm:prSet presAssocID="{85437DBD-A53E-44FA-BB99-21E0C1A6981F}" presName="parallelogramComposite" presStyleCnt="0"/>
      <dgm:spPr/>
    </dgm:pt>
    <dgm:pt modelId="{852E6B49-3B55-40AC-B951-650D8E3981A5}" type="pres">
      <dgm:prSet presAssocID="{85437DBD-A53E-44FA-BB99-21E0C1A6981F}" presName="parallelogram1" presStyleLbl="alignNode1" presStyleIdx="35" presStyleCnt="49"/>
      <dgm:spPr/>
    </dgm:pt>
    <dgm:pt modelId="{BF154CA4-6CF0-4DFF-A727-36F7DDBCBCA5}" type="pres">
      <dgm:prSet presAssocID="{85437DBD-A53E-44FA-BB99-21E0C1A6981F}" presName="parallelogram2" presStyleLbl="alignNode1" presStyleIdx="36" presStyleCnt="49"/>
      <dgm:spPr/>
    </dgm:pt>
    <dgm:pt modelId="{8C2E5064-1365-435C-B302-CFC73A660E05}" type="pres">
      <dgm:prSet presAssocID="{85437DBD-A53E-44FA-BB99-21E0C1A6981F}" presName="parallelogram3" presStyleLbl="alignNode1" presStyleIdx="37" presStyleCnt="49"/>
      <dgm:spPr/>
    </dgm:pt>
    <dgm:pt modelId="{C4C96B45-C942-4104-AD40-773C6FACC788}" type="pres">
      <dgm:prSet presAssocID="{85437DBD-A53E-44FA-BB99-21E0C1A6981F}" presName="parallelogram4" presStyleLbl="alignNode1" presStyleIdx="38" presStyleCnt="49"/>
      <dgm:spPr/>
    </dgm:pt>
    <dgm:pt modelId="{E0180915-7C26-42D3-A210-4FA64AA20FBE}" type="pres">
      <dgm:prSet presAssocID="{85437DBD-A53E-44FA-BB99-21E0C1A6981F}" presName="parallelogram5" presStyleLbl="alignNode1" presStyleIdx="39" presStyleCnt="49"/>
      <dgm:spPr/>
    </dgm:pt>
    <dgm:pt modelId="{65B7DECD-9542-4A3E-B08F-8BB1181DA7A5}" type="pres">
      <dgm:prSet presAssocID="{85437DBD-A53E-44FA-BB99-21E0C1A6981F}" presName="parallelogram6" presStyleLbl="alignNode1" presStyleIdx="40" presStyleCnt="49"/>
      <dgm:spPr/>
    </dgm:pt>
    <dgm:pt modelId="{0D8DC415-793C-4237-BCB0-920EC122F49D}" type="pres">
      <dgm:prSet presAssocID="{85437DBD-A53E-44FA-BB99-21E0C1A6981F}" presName="parallelogram7" presStyleLbl="alignNode1" presStyleIdx="41" presStyleCnt="49"/>
      <dgm:spPr/>
    </dgm:pt>
    <dgm:pt modelId="{58BA7D59-85A6-47D8-8895-40C9A498B45B}" type="pres">
      <dgm:prSet presAssocID="{4520ED73-5683-485B-BF15-6F4157192E2D}" presName="sibTrans" presStyleCnt="0"/>
      <dgm:spPr/>
    </dgm:pt>
    <dgm:pt modelId="{381FB66F-0B08-485B-AA81-14D494216C9F}" type="pres">
      <dgm:prSet presAssocID="{91658573-C63B-4FD8-B030-040365E1321F}" presName="parenttextcomposite" presStyleCnt="0"/>
      <dgm:spPr/>
    </dgm:pt>
    <dgm:pt modelId="{BF4A32CC-F3E1-4026-BED1-73CD506EAF2F}" type="pres">
      <dgm:prSet presAssocID="{91658573-C63B-4FD8-B030-040365E1321F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7C557953-9751-4989-BF5F-7D48126852F0}" type="pres">
      <dgm:prSet presAssocID="{91658573-C63B-4FD8-B030-040365E1321F}" presName="parallelogramComposite" presStyleCnt="0"/>
      <dgm:spPr/>
    </dgm:pt>
    <dgm:pt modelId="{0F21D18F-CBED-443B-B3BB-A42F5F684D10}" type="pres">
      <dgm:prSet presAssocID="{91658573-C63B-4FD8-B030-040365E1321F}" presName="parallelogram1" presStyleLbl="alignNode1" presStyleIdx="42" presStyleCnt="49"/>
      <dgm:spPr/>
    </dgm:pt>
    <dgm:pt modelId="{152B59F6-E3C2-42A3-A058-EC8274CC7416}" type="pres">
      <dgm:prSet presAssocID="{91658573-C63B-4FD8-B030-040365E1321F}" presName="parallelogram2" presStyleLbl="alignNode1" presStyleIdx="43" presStyleCnt="49"/>
      <dgm:spPr/>
    </dgm:pt>
    <dgm:pt modelId="{871D883A-1A98-4085-B28B-F1D705C92F7C}" type="pres">
      <dgm:prSet presAssocID="{91658573-C63B-4FD8-B030-040365E1321F}" presName="parallelogram3" presStyleLbl="alignNode1" presStyleIdx="44" presStyleCnt="49"/>
      <dgm:spPr/>
    </dgm:pt>
    <dgm:pt modelId="{6C836948-BC46-40FC-B125-BF535AD9C880}" type="pres">
      <dgm:prSet presAssocID="{91658573-C63B-4FD8-B030-040365E1321F}" presName="parallelogram4" presStyleLbl="alignNode1" presStyleIdx="45" presStyleCnt="49"/>
      <dgm:spPr/>
    </dgm:pt>
    <dgm:pt modelId="{F7BA33EF-A52D-451F-BC24-B7F3F2D07ED9}" type="pres">
      <dgm:prSet presAssocID="{91658573-C63B-4FD8-B030-040365E1321F}" presName="parallelogram5" presStyleLbl="alignNode1" presStyleIdx="46" presStyleCnt="49"/>
      <dgm:spPr/>
    </dgm:pt>
    <dgm:pt modelId="{9F744F4F-21A3-4CCA-AEC6-97B3CC54826F}" type="pres">
      <dgm:prSet presAssocID="{91658573-C63B-4FD8-B030-040365E1321F}" presName="parallelogram6" presStyleLbl="alignNode1" presStyleIdx="47" presStyleCnt="49"/>
      <dgm:spPr/>
    </dgm:pt>
    <dgm:pt modelId="{B72E12EE-DCAE-4E82-B23A-DF220739A4FD}" type="pres">
      <dgm:prSet presAssocID="{91658573-C63B-4FD8-B030-040365E1321F}" presName="parallelogram7" presStyleLbl="alignNode1" presStyleIdx="48" presStyleCnt="49"/>
      <dgm:spPr/>
    </dgm:pt>
  </dgm:ptLst>
  <dgm:cxnLst>
    <dgm:cxn modelId="{A1037D0B-9F11-43C3-B609-2BC33BE21F34}" srcId="{40A771AA-02F9-47CE-93B6-A06A89B05266}" destId="{85437DBD-A53E-44FA-BB99-21E0C1A6981F}" srcOrd="5" destOrd="0" parTransId="{9712876A-ABA1-4F64-9C7C-C602F5981219}" sibTransId="{4520ED73-5683-485B-BF15-6F4157192E2D}"/>
    <dgm:cxn modelId="{028CFA0D-1696-4979-B20E-2F15BF44A94D}" type="presOf" srcId="{9E5DDDB7-66DE-4D88-9594-6247F13ECAA5}" destId="{ED62C18F-CA21-4A55-878C-9CDF0C443C02}" srcOrd="0" destOrd="0" presId="urn:microsoft.com/office/officeart/2008/layout/VerticalAccentList"/>
    <dgm:cxn modelId="{A98AC913-C20C-4597-BE2C-215E798BA4D2}" type="presOf" srcId="{46DFCC42-3034-4BB3-AC3D-C61F8035A466}" destId="{EB4B7F97-B684-4D0E-9FB2-4611EB22848A}" srcOrd="0" destOrd="0" presId="urn:microsoft.com/office/officeart/2008/layout/VerticalAccentList"/>
    <dgm:cxn modelId="{5AF13127-DF46-4BAC-AD2E-C14DB024234B}" srcId="{40A771AA-02F9-47CE-93B6-A06A89B05266}" destId="{35B72D8A-0D66-4B79-9F61-63BB2965B9CD}" srcOrd="4" destOrd="0" parTransId="{5EFE118C-F9F5-4402-BEC3-64A46086D1A3}" sibTransId="{F26A1DE5-8B64-4778-976B-1974D93B874C}"/>
    <dgm:cxn modelId="{0621B863-8CE9-43EC-95A8-7384978EB714}" srcId="{40A771AA-02F9-47CE-93B6-A06A89B05266}" destId="{91658573-C63B-4FD8-B030-040365E1321F}" srcOrd="6" destOrd="0" parTransId="{F7BD8464-78BC-484D-8327-D55D110C41AF}" sibTransId="{0864A562-CBC1-4B28-A51A-3FEA540365D1}"/>
    <dgm:cxn modelId="{81356254-1472-4422-B625-F9B76DB60899}" srcId="{40A771AA-02F9-47CE-93B6-A06A89B05266}" destId="{2453C8E4-9CEB-487B-ADE2-93023F08AA45}" srcOrd="1" destOrd="0" parTransId="{A3EC734D-DC9C-47C2-8CB6-64A72FA24C36}" sibTransId="{62D6EF5D-E746-45E1-A77A-85A1DEF2411C}"/>
    <dgm:cxn modelId="{556F2B79-E89E-4995-8DA3-542A1481109E}" srcId="{40A771AA-02F9-47CE-93B6-A06A89B05266}" destId="{5FE76044-D542-4C77-AC7A-3125410963C6}" srcOrd="3" destOrd="0" parTransId="{B08F4AE4-FA8D-4E23-BF46-036DF7832D4F}" sibTransId="{082350EE-DD9F-4F90-AAF0-15275B015B49}"/>
    <dgm:cxn modelId="{5F169E5A-AB93-42A9-8D9F-0731BE4716F1}" type="presOf" srcId="{91658573-C63B-4FD8-B030-040365E1321F}" destId="{BF4A32CC-F3E1-4026-BED1-73CD506EAF2F}" srcOrd="0" destOrd="0" presId="urn:microsoft.com/office/officeart/2008/layout/VerticalAccentList"/>
    <dgm:cxn modelId="{D230BB80-C816-4F81-A15C-6403BFD08944}" type="presOf" srcId="{5FE76044-D542-4C77-AC7A-3125410963C6}" destId="{0AF4B867-95AF-4A5A-8D7A-BF7F95A5B3EF}" srcOrd="0" destOrd="0" presId="urn:microsoft.com/office/officeart/2008/layout/VerticalAccentList"/>
    <dgm:cxn modelId="{E34AE396-0A94-440F-AC06-4A63243BA3BF}" type="presOf" srcId="{35B72D8A-0D66-4B79-9F61-63BB2965B9CD}" destId="{F8F145B9-A23F-4D7F-8969-C489EF43161E}" srcOrd="0" destOrd="0" presId="urn:microsoft.com/office/officeart/2008/layout/VerticalAccentList"/>
    <dgm:cxn modelId="{86E9CC99-14A7-482A-8313-ACF182D60BF7}" type="presOf" srcId="{40A771AA-02F9-47CE-93B6-A06A89B05266}" destId="{8C0E5ED2-C752-47C5-855C-5BDE702B8994}" srcOrd="0" destOrd="0" presId="urn:microsoft.com/office/officeart/2008/layout/VerticalAccentList"/>
    <dgm:cxn modelId="{09DB0D9E-7446-4C2E-AA5A-267066008E05}" srcId="{40A771AA-02F9-47CE-93B6-A06A89B05266}" destId="{46DFCC42-3034-4BB3-AC3D-C61F8035A466}" srcOrd="2" destOrd="0" parTransId="{F1964201-83F4-4E1D-A831-78359BDB1905}" sibTransId="{B32C0525-A23F-494D-BF0A-938290F3FFEF}"/>
    <dgm:cxn modelId="{2D04D1CF-B973-4F2D-B863-8FEBD1F92464}" srcId="{40A771AA-02F9-47CE-93B6-A06A89B05266}" destId="{9E5DDDB7-66DE-4D88-9594-6247F13ECAA5}" srcOrd="0" destOrd="0" parTransId="{3D26D715-8D58-479A-BAC5-A3D4320B2C8E}" sibTransId="{F32BABFD-7EAD-4B05-B2EC-62F0FC2E2A57}"/>
    <dgm:cxn modelId="{7E12A0D1-8AAF-4B64-99B7-D59721F79223}" type="presOf" srcId="{2453C8E4-9CEB-487B-ADE2-93023F08AA45}" destId="{28D6C19F-BCC9-458C-AE28-E8B33614FE3C}" srcOrd="0" destOrd="0" presId="urn:microsoft.com/office/officeart/2008/layout/VerticalAccentList"/>
    <dgm:cxn modelId="{D45286DD-ECD4-47F8-8F4B-F2DBC640485C}" type="presOf" srcId="{85437DBD-A53E-44FA-BB99-21E0C1A6981F}" destId="{A3FE55EA-D2B3-4056-B4B5-4FCD82C3F13A}" srcOrd="0" destOrd="0" presId="urn:microsoft.com/office/officeart/2008/layout/VerticalAccentList"/>
    <dgm:cxn modelId="{8EB0D736-3731-45D2-AC90-BABEDA1E8327}" type="presParOf" srcId="{8C0E5ED2-C752-47C5-855C-5BDE702B8994}" destId="{C27F6134-64BF-4EC4-A80A-4A8239330E1A}" srcOrd="0" destOrd="0" presId="urn:microsoft.com/office/officeart/2008/layout/VerticalAccentList"/>
    <dgm:cxn modelId="{AF4FF12C-5DC2-41F5-BD63-2767ED790716}" type="presParOf" srcId="{C27F6134-64BF-4EC4-A80A-4A8239330E1A}" destId="{ED62C18F-CA21-4A55-878C-9CDF0C443C02}" srcOrd="0" destOrd="0" presId="urn:microsoft.com/office/officeart/2008/layout/VerticalAccentList"/>
    <dgm:cxn modelId="{6233F4C0-9DC4-4BEB-8143-599C8187B491}" type="presParOf" srcId="{8C0E5ED2-C752-47C5-855C-5BDE702B8994}" destId="{B56E4DBC-9F23-4267-B410-F5C19C58E0FB}" srcOrd="1" destOrd="0" presId="urn:microsoft.com/office/officeart/2008/layout/VerticalAccentList"/>
    <dgm:cxn modelId="{61EE04B1-DC48-4EA3-89EF-7DE3F263E734}" type="presParOf" srcId="{B56E4DBC-9F23-4267-B410-F5C19C58E0FB}" destId="{A928F410-9113-4145-833A-F2A2B48C4059}" srcOrd="0" destOrd="0" presId="urn:microsoft.com/office/officeart/2008/layout/VerticalAccentList"/>
    <dgm:cxn modelId="{509B6680-67B5-43A7-91BF-9FCB35FC7B7B}" type="presParOf" srcId="{B56E4DBC-9F23-4267-B410-F5C19C58E0FB}" destId="{1F09155B-6664-4D80-8B22-CDF6C3A824AF}" srcOrd="1" destOrd="0" presId="urn:microsoft.com/office/officeart/2008/layout/VerticalAccentList"/>
    <dgm:cxn modelId="{1E012F1B-F851-4BD8-A5AE-B264C567F92C}" type="presParOf" srcId="{B56E4DBC-9F23-4267-B410-F5C19C58E0FB}" destId="{1BCB3620-4237-40D9-9E00-6F34973677E0}" srcOrd="2" destOrd="0" presId="urn:microsoft.com/office/officeart/2008/layout/VerticalAccentList"/>
    <dgm:cxn modelId="{49CA62D4-ED3B-416C-A731-0FCFAFBD2732}" type="presParOf" srcId="{B56E4DBC-9F23-4267-B410-F5C19C58E0FB}" destId="{69143EB2-D9BF-44D6-81F6-1406389C7944}" srcOrd="3" destOrd="0" presId="urn:microsoft.com/office/officeart/2008/layout/VerticalAccentList"/>
    <dgm:cxn modelId="{B1C500C7-FE30-41C8-A16E-836E3C7B21C4}" type="presParOf" srcId="{B56E4DBC-9F23-4267-B410-F5C19C58E0FB}" destId="{341B9C3E-D69E-42F4-9FAE-4C8BA5D65CEC}" srcOrd="4" destOrd="0" presId="urn:microsoft.com/office/officeart/2008/layout/VerticalAccentList"/>
    <dgm:cxn modelId="{7AB45A91-0A91-4759-AF8C-FAE635098BD8}" type="presParOf" srcId="{B56E4DBC-9F23-4267-B410-F5C19C58E0FB}" destId="{66EF19AC-CEB5-4200-A935-7A8EFE6A3F1C}" srcOrd="5" destOrd="0" presId="urn:microsoft.com/office/officeart/2008/layout/VerticalAccentList"/>
    <dgm:cxn modelId="{BA22FDAC-E8D6-49B2-84E4-E758E9406975}" type="presParOf" srcId="{B56E4DBC-9F23-4267-B410-F5C19C58E0FB}" destId="{A3A71ECB-E044-4455-A82C-C69AD7388B16}" srcOrd="6" destOrd="0" presId="urn:microsoft.com/office/officeart/2008/layout/VerticalAccentList"/>
    <dgm:cxn modelId="{4A4F1298-DD2C-4390-AA72-80E27F9E771E}" type="presParOf" srcId="{8C0E5ED2-C752-47C5-855C-5BDE702B8994}" destId="{DB7CC813-46DE-4C61-A6B2-2B787BC1ED1F}" srcOrd="2" destOrd="0" presId="urn:microsoft.com/office/officeart/2008/layout/VerticalAccentList"/>
    <dgm:cxn modelId="{9730B92C-7227-4270-975C-579221529AEF}" type="presParOf" srcId="{8C0E5ED2-C752-47C5-855C-5BDE702B8994}" destId="{D2E2CE05-18E2-4AFD-A654-6E6FC98B7814}" srcOrd="3" destOrd="0" presId="urn:microsoft.com/office/officeart/2008/layout/VerticalAccentList"/>
    <dgm:cxn modelId="{0943A971-26AA-4A75-AA3F-D5A3F01F2A26}" type="presParOf" srcId="{D2E2CE05-18E2-4AFD-A654-6E6FC98B7814}" destId="{28D6C19F-BCC9-458C-AE28-E8B33614FE3C}" srcOrd="0" destOrd="0" presId="urn:microsoft.com/office/officeart/2008/layout/VerticalAccentList"/>
    <dgm:cxn modelId="{3A6E88B7-FF97-48F2-8641-E3FC0ADC74B5}" type="presParOf" srcId="{8C0E5ED2-C752-47C5-855C-5BDE702B8994}" destId="{A69B8CCB-C701-4AB9-B48D-3919C50E16B6}" srcOrd="4" destOrd="0" presId="urn:microsoft.com/office/officeart/2008/layout/VerticalAccentList"/>
    <dgm:cxn modelId="{AED3211A-AEA6-446B-8BB9-C0E54F4115E0}" type="presParOf" srcId="{A69B8CCB-C701-4AB9-B48D-3919C50E16B6}" destId="{31990388-38A0-4428-9DAC-B950BF67900F}" srcOrd="0" destOrd="0" presId="urn:microsoft.com/office/officeart/2008/layout/VerticalAccentList"/>
    <dgm:cxn modelId="{60907271-7395-409D-BDBE-97E3FF56BDDF}" type="presParOf" srcId="{A69B8CCB-C701-4AB9-B48D-3919C50E16B6}" destId="{FCC006A7-F3B6-433F-9714-E5696E60EC43}" srcOrd="1" destOrd="0" presId="urn:microsoft.com/office/officeart/2008/layout/VerticalAccentList"/>
    <dgm:cxn modelId="{EB4BE215-B481-47E5-AF90-13C605A821EF}" type="presParOf" srcId="{A69B8CCB-C701-4AB9-B48D-3919C50E16B6}" destId="{3D20F622-098A-4BE1-9283-AA72C732E978}" srcOrd="2" destOrd="0" presId="urn:microsoft.com/office/officeart/2008/layout/VerticalAccentList"/>
    <dgm:cxn modelId="{8570DD7F-23FF-4189-963C-2845EF25FEA1}" type="presParOf" srcId="{A69B8CCB-C701-4AB9-B48D-3919C50E16B6}" destId="{469442B7-190A-4A56-A3F3-A019CEECE152}" srcOrd="3" destOrd="0" presId="urn:microsoft.com/office/officeart/2008/layout/VerticalAccentList"/>
    <dgm:cxn modelId="{9312ED26-0F69-42BB-A829-8A9D5CD6F88B}" type="presParOf" srcId="{A69B8CCB-C701-4AB9-B48D-3919C50E16B6}" destId="{75F317A7-F0D6-4B50-BFFA-10937467FBBD}" srcOrd="4" destOrd="0" presId="urn:microsoft.com/office/officeart/2008/layout/VerticalAccentList"/>
    <dgm:cxn modelId="{39B1AC17-BF50-44FC-AA38-E7B6BCAFCAE4}" type="presParOf" srcId="{A69B8CCB-C701-4AB9-B48D-3919C50E16B6}" destId="{BE14C834-F35C-42CC-A521-195AFF2277B4}" srcOrd="5" destOrd="0" presId="urn:microsoft.com/office/officeart/2008/layout/VerticalAccentList"/>
    <dgm:cxn modelId="{DC9939C6-C006-4BE5-BFD6-57506213CB1D}" type="presParOf" srcId="{A69B8CCB-C701-4AB9-B48D-3919C50E16B6}" destId="{43D78270-EB34-4F26-86D0-A1F848CDE9A1}" srcOrd="6" destOrd="0" presId="urn:microsoft.com/office/officeart/2008/layout/VerticalAccentList"/>
    <dgm:cxn modelId="{99F5496C-ABEA-4E5F-8775-66DE4A13A2E2}" type="presParOf" srcId="{8C0E5ED2-C752-47C5-855C-5BDE702B8994}" destId="{FE5461E5-A9B0-41BA-A3E7-FC6821446611}" srcOrd="5" destOrd="0" presId="urn:microsoft.com/office/officeart/2008/layout/VerticalAccentList"/>
    <dgm:cxn modelId="{6DF6B962-364F-4413-B2E2-7B76C1438170}" type="presParOf" srcId="{8C0E5ED2-C752-47C5-855C-5BDE702B8994}" destId="{6A4CC82B-EA2C-4480-AD6C-75175AA93E16}" srcOrd="6" destOrd="0" presId="urn:microsoft.com/office/officeart/2008/layout/VerticalAccentList"/>
    <dgm:cxn modelId="{FD546063-8F29-43D1-AEE8-EB807D049CB9}" type="presParOf" srcId="{6A4CC82B-EA2C-4480-AD6C-75175AA93E16}" destId="{EB4B7F97-B684-4D0E-9FB2-4611EB22848A}" srcOrd="0" destOrd="0" presId="urn:microsoft.com/office/officeart/2008/layout/VerticalAccentList"/>
    <dgm:cxn modelId="{3B344C05-A470-4980-B8BD-E6C045A2DE8F}" type="presParOf" srcId="{8C0E5ED2-C752-47C5-855C-5BDE702B8994}" destId="{6ACD854D-F229-4FA2-B8E3-EBD71AA6CB4C}" srcOrd="7" destOrd="0" presId="urn:microsoft.com/office/officeart/2008/layout/VerticalAccentList"/>
    <dgm:cxn modelId="{E7EBE846-242A-4500-A9FA-4FEBFF395E4B}" type="presParOf" srcId="{6ACD854D-F229-4FA2-B8E3-EBD71AA6CB4C}" destId="{867D5D9C-2BCB-47EA-8C59-B1D4CCE349A8}" srcOrd="0" destOrd="0" presId="urn:microsoft.com/office/officeart/2008/layout/VerticalAccentList"/>
    <dgm:cxn modelId="{E580F7F3-FDBB-425A-A01C-C3DFCFBB72FE}" type="presParOf" srcId="{6ACD854D-F229-4FA2-B8E3-EBD71AA6CB4C}" destId="{159E8A41-3E66-4A4F-8F15-112381A0DEEE}" srcOrd="1" destOrd="0" presId="urn:microsoft.com/office/officeart/2008/layout/VerticalAccentList"/>
    <dgm:cxn modelId="{294A746A-9635-43EA-83FD-FDC635DE50DC}" type="presParOf" srcId="{6ACD854D-F229-4FA2-B8E3-EBD71AA6CB4C}" destId="{919B857E-3888-41AD-A4E0-BC871DEBA0E3}" srcOrd="2" destOrd="0" presId="urn:microsoft.com/office/officeart/2008/layout/VerticalAccentList"/>
    <dgm:cxn modelId="{BF1B8E94-5543-43AF-AE32-9EB1269FD570}" type="presParOf" srcId="{6ACD854D-F229-4FA2-B8E3-EBD71AA6CB4C}" destId="{596399B3-4B00-4821-A3EE-AA49E73D2CE0}" srcOrd="3" destOrd="0" presId="urn:microsoft.com/office/officeart/2008/layout/VerticalAccentList"/>
    <dgm:cxn modelId="{14CD7C7B-5550-4DA9-B9A1-966255E77EAE}" type="presParOf" srcId="{6ACD854D-F229-4FA2-B8E3-EBD71AA6CB4C}" destId="{C01E6FC3-FB91-4FD8-B257-3A11BE9C9FFE}" srcOrd="4" destOrd="0" presId="urn:microsoft.com/office/officeart/2008/layout/VerticalAccentList"/>
    <dgm:cxn modelId="{943236F0-BB6C-492A-8488-98CE53ECD01A}" type="presParOf" srcId="{6ACD854D-F229-4FA2-B8E3-EBD71AA6CB4C}" destId="{70C4ED3C-805C-4EFD-A753-C676732BC44B}" srcOrd="5" destOrd="0" presId="urn:microsoft.com/office/officeart/2008/layout/VerticalAccentList"/>
    <dgm:cxn modelId="{38534ADB-B495-482F-9D7E-280782CC20B3}" type="presParOf" srcId="{6ACD854D-F229-4FA2-B8E3-EBD71AA6CB4C}" destId="{8CDF77F9-D62A-43DA-894F-4B599F76A239}" srcOrd="6" destOrd="0" presId="urn:microsoft.com/office/officeart/2008/layout/VerticalAccentList"/>
    <dgm:cxn modelId="{7812293E-03D3-498D-9CA6-84964110993C}" type="presParOf" srcId="{8C0E5ED2-C752-47C5-855C-5BDE702B8994}" destId="{082AC00B-8AFC-46A4-A258-84DB9CD1EBFC}" srcOrd="8" destOrd="0" presId="urn:microsoft.com/office/officeart/2008/layout/VerticalAccentList"/>
    <dgm:cxn modelId="{D94E401A-6693-4742-84D5-B7D092BEFBBB}" type="presParOf" srcId="{8C0E5ED2-C752-47C5-855C-5BDE702B8994}" destId="{AFB8F0D3-8796-403F-925C-B968C8851055}" srcOrd="9" destOrd="0" presId="urn:microsoft.com/office/officeart/2008/layout/VerticalAccentList"/>
    <dgm:cxn modelId="{AFFC43D1-BA31-4475-A80B-E138A53830C6}" type="presParOf" srcId="{AFB8F0D3-8796-403F-925C-B968C8851055}" destId="{0AF4B867-95AF-4A5A-8D7A-BF7F95A5B3EF}" srcOrd="0" destOrd="0" presId="urn:microsoft.com/office/officeart/2008/layout/VerticalAccentList"/>
    <dgm:cxn modelId="{8AC94EC4-1756-40D6-9AA0-9C346D868826}" type="presParOf" srcId="{8C0E5ED2-C752-47C5-855C-5BDE702B8994}" destId="{13E80D0D-2E5C-42EA-BFA7-BE3EF11A20F5}" srcOrd="10" destOrd="0" presId="urn:microsoft.com/office/officeart/2008/layout/VerticalAccentList"/>
    <dgm:cxn modelId="{248172DD-F810-4175-9EC5-CB61752E1DB1}" type="presParOf" srcId="{13E80D0D-2E5C-42EA-BFA7-BE3EF11A20F5}" destId="{F7938D17-024D-46BD-B251-36907E4A375D}" srcOrd="0" destOrd="0" presId="urn:microsoft.com/office/officeart/2008/layout/VerticalAccentList"/>
    <dgm:cxn modelId="{0731D977-E907-4D26-85D0-9D0CCBEB1CA9}" type="presParOf" srcId="{13E80D0D-2E5C-42EA-BFA7-BE3EF11A20F5}" destId="{04CE3600-75BB-4E9B-970E-74108316DD73}" srcOrd="1" destOrd="0" presId="urn:microsoft.com/office/officeart/2008/layout/VerticalAccentList"/>
    <dgm:cxn modelId="{BE02F11B-E42A-4E50-A4BF-15614172EC16}" type="presParOf" srcId="{13E80D0D-2E5C-42EA-BFA7-BE3EF11A20F5}" destId="{7A2A8EBF-1D59-41E1-83F2-266B0F759105}" srcOrd="2" destOrd="0" presId="urn:microsoft.com/office/officeart/2008/layout/VerticalAccentList"/>
    <dgm:cxn modelId="{D52B859A-49F9-439C-A3BF-638764B98466}" type="presParOf" srcId="{13E80D0D-2E5C-42EA-BFA7-BE3EF11A20F5}" destId="{A6DFD835-E02D-43E2-A316-CDF6181DCA95}" srcOrd="3" destOrd="0" presId="urn:microsoft.com/office/officeart/2008/layout/VerticalAccentList"/>
    <dgm:cxn modelId="{70F0238D-7DE1-4AC5-818E-36A6E8A8ACBF}" type="presParOf" srcId="{13E80D0D-2E5C-42EA-BFA7-BE3EF11A20F5}" destId="{E853CC63-483B-4ABC-9046-EBFDDD520C60}" srcOrd="4" destOrd="0" presId="urn:microsoft.com/office/officeart/2008/layout/VerticalAccentList"/>
    <dgm:cxn modelId="{81F75384-3712-45B2-82CC-2EAB7D9CB0D8}" type="presParOf" srcId="{13E80D0D-2E5C-42EA-BFA7-BE3EF11A20F5}" destId="{7FA0F2FA-AF8F-44BE-B5BD-55BBCE9C806C}" srcOrd="5" destOrd="0" presId="urn:microsoft.com/office/officeart/2008/layout/VerticalAccentList"/>
    <dgm:cxn modelId="{369EC0D5-64C2-49C4-8F11-734C6320CA2D}" type="presParOf" srcId="{13E80D0D-2E5C-42EA-BFA7-BE3EF11A20F5}" destId="{18E98AEA-0442-4C4B-AD4F-D9EEE90FC2AA}" srcOrd="6" destOrd="0" presId="urn:microsoft.com/office/officeart/2008/layout/VerticalAccentList"/>
    <dgm:cxn modelId="{29CB6103-FAA4-49AA-B5D7-15841E349A1D}" type="presParOf" srcId="{8C0E5ED2-C752-47C5-855C-5BDE702B8994}" destId="{041D89FF-5412-43F8-9D6F-0BC52793CC28}" srcOrd="11" destOrd="0" presId="urn:microsoft.com/office/officeart/2008/layout/VerticalAccentList"/>
    <dgm:cxn modelId="{FD337DA8-5C85-4F48-8CD5-12FFEC2EDBFD}" type="presParOf" srcId="{8C0E5ED2-C752-47C5-855C-5BDE702B8994}" destId="{EEF9F685-A02E-43CC-ADDD-5A28D457AD52}" srcOrd="12" destOrd="0" presId="urn:microsoft.com/office/officeart/2008/layout/VerticalAccentList"/>
    <dgm:cxn modelId="{59445ADD-7D01-4395-BBA0-F9C74B34D9CA}" type="presParOf" srcId="{EEF9F685-A02E-43CC-ADDD-5A28D457AD52}" destId="{F8F145B9-A23F-4D7F-8969-C489EF43161E}" srcOrd="0" destOrd="0" presId="urn:microsoft.com/office/officeart/2008/layout/VerticalAccentList"/>
    <dgm:cxn modelId="{41B838CB-7D95-4F53-99AC-8F53D4E707D3}" type="presParOf" srcId="{8C0E5ED2-C752-47C5-855C-5BDE702B8994}" destId="{683B177D-1E6A-46F2-9080-B7E95ABA2519}" srcOrd="13" destOrd="0" presId="urn:microsoft.com/office/officeart/2008/layout/VerticalAccentList"/>
    <dgm:cxn modelId="{AAAD3CCC-52E1-4829-A0F4-9A7FD0FF2C0C}" type="presParOf" srcId="{683B177D-1E6A-46F2-9080-B7E95ABA2519}" destId="{1BDDDDBE-B823-42E0-A179-207496A78286}" srcOrd="0" destOrd="0" presId="urn:microsoft.com/office/officeart/2008/layout/VerticalAccentList"/>
    <dgm:cxn modelId="{A1458C6A-C70D-4AF6-A7B9-49230105095A}" type="presParOf" srcId="{683B177D-1E6A-46F2-9080-B7E95ABA2519}" destId="{04D1DCAB-E383-4187-B404-E006FB5D23A1}" srcOrd="1" destOrd="0" presId="urn:microsoft.com/office/officeart/2008/layout/VerticalAccentList"/>
    <dgm:cxn modelId="{98373752-BA7B-4438-8265-C973E25EA7EB}" type="presParOf" srcId="{683B177D-1E6A-46F2-9080-B7E95ABA2519}" destId="{FDC79B61-4638-48D3-B00B-EBE1E3CC3962}" srcOrd="2" destOrd="0" presId="urn:microsoft.com/office/officeart/2008/layout/VerticalAccentList"/>
    <dgm:cxn modelId="{D649E585-01AD-4A56-9CD3-A45C1E1989F0}" type="presParOf" srcId="{683B177D-1E6A-46F2-9080-B7E95ABA2519}" destId="{CCA055A2-1D0A-4E1B-B13F-C52863C6622F}" srcOrd="3" destOrd="0" presId="urn:microsoft.com/office/officeart/2008/layout/VerticalAccentList"/>
    <dgm:cxn modelId="{A467BF48-9C20-40BC-897B-C07AA61D5A42}" type="presParOf" srcId="{683B177D-1E6A-46F2-9080-B7E95ABA2519}" destId="{E4653B48-D69C-4107-964F-7CC93E54CE92}" srcOrd="4" destOrd="0" presId="urn:microsoft.com/office/officeart/2008/layout/VerticalAccentList"/>
    <dgm:cxn modelId="{D8D2FCB1-792E-4421-A885-744BE6D59715}" type="presParOf" srcId="{683B177D-1E6A-46F2-9080-B7E95ABA2519}" destId="{01679502-5F6D-46E5-B59E-C9756393538C}" srcOrd="5" destOrd="0" presId="urn:microsoft.com/office/officeart/2008/layout/VerticalAccentList"/>
    <dgm:cxn modelId="{31753DFE-9888-4CD4-B208-4C05FA73AE88}" type="presParOf" srcId="{683B177D-1E6A-46F2-9080-B7E95ABA2519}" destId="{C14815D6-04D5-4159-87F7-6B1F839A8D59}" srcOrd="6" destOrd="0" presId="urn:microsoft.com/office/officeart/2008/layout/VerticalAccentList"/>
    <dgm:cxn modelId="{A2875F99-1C37-466D-B894-40DB73B5C8E0}" type="presParOf" srcId="{8C0E5ED2-C752-47C5-855C-5BDE702B8994}" destId="{C468D963-EE33-434C-882D-AA81C7FE0849}" srcOrd="14" destOrd="0" presId="urn:microsoft.com/office/officeart/2008/layout/VerticalAccentList"/>
    <dgm:cxn modelId="{1B7F7249-43C5-4C1E-93A1-B1A723946B77}" type="presParOf" srcId="{8C0E5ED2-C752-47C5-855C-5BDE702B8994}" destId="{DCC93A1B-E1B3-40A5-844F-7BEA1644BC47}" srcOrd="15" destOrd="0" presId="urn:microsoft.com/office/officeart/2008/layout/VerticalAccentList"/>
    <dgm:cxn modelId="{4BB76BC6-E3E0-475F-B519-885E0B8FC5E2}" type="presParOf" srcId="{DCC93A1B-E1B3-40A5-844F-7BEA1644BC47}" destId="{A3FE55EA-D2B3-4056-B4B5-4FCD82C3F13A}" srcOrd="0" destOrd="0" presId="urn:microsoft.com/office/officeart/2008/layout/VerticalAccentList"/>
    <dgm:cxn modelId="{6D0F51E8-7C62-4D3E-A01A-9084204538D1}" type="presParOf" srcId="{8C0E5ED2-C752-47C5-855C-5BDE702B8994}" destId="{B7857A6C-2AD4-41CB-917D-DAB3BB39C05C}" srcOrd="16" destOrd="0" presId="urn:microsoft.com/office/officeart/2008/layout/VerticalAccentList"/>
    <dgm:cxn modelId="{75A4723B-0411-4A96-AE94-B82412C79D14}" type="presParOf" srcId="{B7857A6C-2AD4-41CB-917D-DAB3BB39C05C}" destId="{852E6B49-3B55-40AC-B951-650D8E3981A5}" srcOrd="0" destOrd="0" presId="urn:microsoft.com/office/officeart/2008/layout/VerticalAccentList"/>
    <dgm:cxn modelId="{4EF6421E-33D5-4CE5-9983-39103C8BDF61}" type="presParOf" srcId="{B7857A6C-2AD4-41CB-917D-DAB3BB39C05C}" destId="{BF154CA4-6CF0-4DFF-A727-36F7DDBCBCA5}" srcOrd="1" destOrd="0" presId="urn:microsoft.com/office/officeart/2008/layout/VerticalAccentList"/>
    <dgm:cxn modelId="{A869BCA2-39E4-4518-8394-5A04F6FCB56F}" type="presParOf" srcId="{B7857A6C-2AD4-41CB-917D-DAB3BB39C05C}" destId="{8C2E5064-1365-435C-B302-CFC73A660E05}" srcOrd="2" destOrd="0" presId="urn:microsoft.com/office/officeart/2008/layout/VerticalAccentList"/>
    <dgm:cxn modelId="{D6F3503D-FB95-4E64-9AB2-61F2D8523B3B}" type="presParOf" srcId="{B7857A6C-2AD4-41CB-917D-DAB3BB39C05C}" destId="{C4C96B45-C942-4104-AD40-773C6FACC788}" srcOrd="3" destOrd="0" presId="urn:microsoft.com/office/officeart/2008/layout/VerticalAccentList"/>
    <dgm:cxn modelId="{76CED7CF-C3EC-4CAD-9B9F-DDB0F5DFEDB5}" type="presParOf" srcId="{B7857A6C-2AD4-41CB-917D-DAB3BB39C05C}" destId="{E0180915-7C26-42D3-A210-4FA64AA20FBE}" srcOrd="4" destOrd="0" presId="urn:microsoft.com/office/officeart/2008/layout/VerticalAccentList"/>
    <dgm:cxn modelId="{9EFFFEB1-AD5A-44F9-AF10-DEDF659BA562}" type="presParOf" srcId="{B7857A6C-2AD4-41CB-917D-DAB3BB39C05C}" destId="{65B7DECD-9542-4A3E-B08F-8BB1181DA7A5}" srcOrd="5" destOrd="0" presId="urn:microsoft.com/office/officeart/2008/layout/VerticalAccentList"/>
    <dgm:cxn modelId="{BEF29843-4AEE-47AB-B9FE-A37CC8DA12B8}" type="presParOf" srcId="{B7857A6C-2AD4-41CB-917D-DAB3BB39C05C}" destId="{0D8DC415-793C-4237-BCB0-920EC122F49D}" srcOrd="6" destOrd="0" presId="urn:microsoft.com/office/officeart/2008/layout/VerticalAccentList"/>
    <dgm:cxn modelId="{C2926453-D681-4D15-BEBF-6E32DD020DB7}" type="presParOf" srcId="{8C0E5ED2-C752-47C5-855C-5BDE702B8994}" destId="{58BA7D59-85A6-47D8-8895-40C9A498B45B}" srcOrd="17" destOrd="0" presId="urn:microsoft.com/office/officeart/2008/layout/VerticalAccentList"/>
    <dgm:cxn modelId="{DF741F82-83CD-4EDA-9FA1-4C8F05281BF9}" type="presParOf" srcId="{8C0E5ED2-C752-47C5-855C-5BDE702B8994}" destId="{381FB66F-0B08-485B-AA81-14D494216C9F}" srcOrd="18" destOrd="0" presId="urn:microsoft.com/office/officeart/2008/layout/VerticalAccentList"/>
    <dgm:cxn modelId="{2CA474DD-60A8-44C0-9976-A38E45F45DEE}" type="presParOf" srcId="{381FB66F-0B08-485B-AA81-14D494216C9F}" destId="{BF4A32CC-F3E1-4026-BED1-73CD506EAF2F}" srcOrd="0" destOrd="0" presId="urn:microsoft.com/office/officeart/2008/layout/VerticalAccentList"/>
    <dgm:cxn modelId="{1B4BD981-1826-4D58-B3A4-EE3444A5C2E7}" type="presParOf" srcId="{8C0E5ED2-C752-47C5-855C-5BDE702B8994}" destId="{7C557953-9751-4989-BF5F-7D48126852F0}" srcOrd="19" destOrd="0" presId="urn:microsoft.com/office/officeart/2008/layout/VerticalAccentList"/>
    <dgm:cxn modelId="{E1163A96-55AA-4423-B81B-7BEE52DC4C05}" type="presParOf" srcId="{7C557953-9751-4989-BF5F-7D48126852F0}" destId="{0F21D18F-CBED-443B-B3BB-A42F5F684D10}" srcOrd="0" destOrd="0" presId="urn:microsoft.com/office/officeart/2008/layout/VerticalAccentList"/>
    <dgm:cxn modelId="{6ACB676B-E064-41E3-91C3-F576D0B9DDD6}" type="presParOf" srcId="{7C557953-9751-4989-BF5F-7D48126852F0}" destId="{152B59F6-E3C2-42A3-A058-EC8274CC7416}" srcOrd="1" destOrd="0" presId="urn:microsoft.com/office/officeart/2008/layout/VerticalAccentList"/>
    <dgm:cxn modelId="{EFC17A6E-5B69-43B8-A610-2D99F7A4E1EF}" type="presParOf" srcId="{7C557953-9751-4989-BF5F-7D48126852F0}" destId="{871D883A-1A98-4085-B28B-F1D705C92F7C}" srcOrd="2" destOrd="0" presId="urn:microsoft.com/office/officeart/2008/layout/VerticalAccentList"/>
    <dgm:cxn modelId="{B5B1EB11-8DE7-4CD4-8BBA-CF4B04A416C1}" type="presParOf" srcId="{7C557953-9751-4989-BF5F-7D48126852F0}" destId="{6C836948-BC46-40FC-B125-BF535AD9C880}" srcOrd="3" destOrd="0" presId="urn:microsoft.com/office/officeart/2008/layout/VerticalAccentList"/>
    <dgm:cxn modelId="{6AA85AB9-041B-4EBD-A8A6-5A2F393A7A10}" type="presParOf" srcId="{7C557953-9751-4989-BF5F-7D48126852F0}" destId="{F7BA33EF-A52D-451F-BC24-B7F3F2D07ED9}" srcOrd="4" destOrd="0" presId="urn:microsoft.com/office/officeart/2008/layout/VerticalAccentList"/>
    <dgm:cxn modelId="{769E737B-3997-489C-B7A3-76D73FD93417}" type="presParOf" srcId="{7C557953-9751-4989-BF5F-7D48126852F0}" destId="{9F744F4F-21A3-4CCA-AEC6-97B3CC54826F}" srcOrd="5" destOrd="0" presId="urn:microsoft.com/office/officeart/2008/layout/VerticalAccentList"/>
    <dgm:cxn modelId="{F86353AC-B9A5-4060-860E-F7EF74C351C4}" type="presParOf" srcId="{7C557953-9751-4989-BF5F-7D48126852F0}" destId="{B72E12EE-DCAE-4E82-B23A-DF220739A4F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771AA-02F9-47CE-93B6-A06A89B05266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9E5DDDB7-66DE-4D88-9594-6247F13ECAA5}">
      <dgm:prSet phldrT="[文本]" custT="1"/>
      <dgm:spPr>
        <a:noFill/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gm:spPr>
      <dgm:t>
        <a:bodyPr/>
        <a:lstStyle/>
        <a:p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D26D715-8D58-479A-BAC5-A3D4320B2C8E}" type="par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F32BABFD-7EAD-4B05-B2EC-62F0FC2E2A57}" type="sib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2453C8E4-9CEB-487B-ADE2-93023F08AA45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dirty="0"/>
        </a:p>
      </dgm:t>
    </dgm:pt>
    <dgm:pt modelId="{A3EC734D-DC9C-47C2-8CB6-64A72FA24C36}" type="par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62D6EF5D-E746-45E1-A77A-85A1DEF2411C}" type="sib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5FE76044-D542-4C77-AC7A-3125410963C6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dirty="0"/>
        </a:p>
      </dgm:t>
    </dgm:pt>
    <dgm:pt modelId="{B08F4AE4-FA8D-4E23-BF46-036DF7832D4F}" type="par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082350EE-DD9F-4F90-AAF0-15275B015B49}" type="sib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35B72D8A-0D66-4B79-9F61-63BB2965B9CD}">
      <dgm:prSet custT="1"/>
      <dgm:spPr/>
      <dgm:t>
        <a:bodyPr/>
        <a:lstStyle/>
        <a:p>
          <a:r>
            <a:rPr lang="en-US" altLang="zh-CN" sz="11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dirty="0"/>
        </a:p>
      </dgm:t>
    </dgm:pt>
    <dgm:pt modelId="{5EFE118C-F9F5-4402-BEC3-64A46086D1A3}" type="par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F26A1DE5-8B64-4778-976B-1974D93B874C}" type="sib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85437DBD-A53E-44FA-BB99-21E0C1A698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dirty="0"/>
        </a:p>
      </dgm:t>
    </dgm:pt>
    <dgm:pt modelId="{9712876A-ABA1-4F64-9C7C-C602F5981219}" type="par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4520ED73-5683-485B-BF15-6F4157192E2D}" type="sib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91658573-C63B-4FD8-B030-040365E132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dirty="0"/>
        </a:p>
      </dgm:t>
    </dgm:pt>
    <dgm:pt modelId="{F7BD8464-78BC-484D-8327-D55D110C41AF}" type="par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0864A562-CBC1-4B28-A51A-3FEA540365D1}" type="sib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46DFCC42-3034-4BB3-AC3D-C61F8035A46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black">
                <a:lumMod val="85000"/>
                <a:lumOff val="15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1964201-83F4-4E1D-A831-78359BDB1905}" type="par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B32C0525-A23F-494D-BF0A-938290F3FFEF}" type="sib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8C0E5ED2-C752-47C5-855C-5BDE702B8994}" type="pres">
      <dgm:prSet presAssocID="{40A771AA-02F9-47CE-93B6-A06A89B05266}" presName="Name0" presStyleCnt="0">
        <dgm:presLayoutVars>
          <dgm:chMax/>
          <dgm:chPref/>
          <dgm:dir/>
        </dgm:presLayoutVars>
      </dgm:prSet>
      <dgm:spPr/>
    </dgm:pt>
    <dgm:pt modelId="{C27F6134-64BF-4EC4-A80A-4A8239330E1A}" type="pres">
      <dgm:prSet presAssocID="{9E5DDDB7-66DE-4D88-9594-6247F13ECAA5}" presName="parenttextcomposite" presStyleCnt="0"/>
      <dgm:spPr/>
    </dgm:pt>
    <dgm:pt modelId="{ED62C18F-CA21-4A55-878C-9CDF0C443C02}" type="pres">
      <dgm:prSet presAssocID="{9E5DDDB7-66DE-4D88-9594-6247F13ECAA5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B56E4DBC-9F23-4267-B410-F5C19C58E0FB}" type="pres">
      <dgm:prSet presAssocID="{9E5DDDB7-66DE-4D88-9594-6247F13ECAA5}" presName="parallelogramComposite" presStyleCnt="0"/>
      <dgm:spPr/>
    </dgm:pt>
    <dgm:pt modelId="{A928F410-9113-4145-833A-F2A2B48C4059}" type="pres">
      <dgm:prSet presAssocID="{9E5DDDB7-66DE-4D88-9594-6247F13ECAA5}" presName="parallelogram1" presStyleLbl="alignNode1" presStyleIdx="0" presStyleCnt="49"/>
      <dgm:spPr/>
    </dgm:pt>
    <dgm:pt modelId="{1F09155B-6664-4D80-8B22-CDF6C3A824AF}" type="pres">
      <dgm:prSet presAssocID="{9E5DDDB7-66DE-4D88-9594-6247F13ECAA5}" presName="parallelogram2" presStyleLbl="alignNode1" presStyleIdx="1" presStyleCnt="49"/>
      <dgm:spPr/>
    </dgm:pt>
    <dgm:pt modelId="{1BCB3620-4237-40D9-9E00-6F34973677E0}" type="pres">
      <dgm:prSet presAssocID="{9E5DDDB7-66DE-4D88-9594-6247F13ECAA5}" presName="parallelogram3" presStyleLbl="alignNode1" presStyleIdx="2" presStyleCnt="49"/>
      <dgm:spPr/>
    </dgm:pt>
    <dgm:pt modelId="{69143EB2-D9BF-44D6-81F6-1406389C7944}" type="pres">
      <dgm:prSet presAssocID="{9E5DDDB7-66DE-4D88-9594-6247F13ECAA5}" presName="parallelogram4" presStyleLbl="alignNode1" presStyleIdx="3" presStyleCnt="49"/>
      <dgm:spPr/>
    </dgm:pt>
    <dgm:pt modelId="{341B9C3E-D69E-42F4-9FAE-4C8BA5D65CEC}" type="pres">
      <dgm:prSet presAssocID="{9E5DDDB7-66DE-4D88-9594-6247F13ECAA5}" presName="parallelogram5" presStyleLbl="alignNode1" presStyleIdx="4" presStyleCnt="49"/>
      <dgm:spPr/>
    </dgm:pt>
    <dgm:pt modelId="{66EF19AC-CEB5-4200-A935-7A8EFE6A3F1C}" type="pres">
      <dgm:prSet presAssocID="{9E5DDDB7-66DE-4D88-9594-6247F13ECAA5}" presName="parallelogram6" presStyleLbl="alignNode1" presStyleIdx="5" presStyleCnt="49"/>
      <dgm:spPr/>
    </dgm:pt>
    <dgm:pt modelId="{A3A71ECB-E044-4455-A82C-C69AD7388B16}" type="pres">
      <dgm:prSet presAssocID="{9E5DDDB7-66DE-4D88-9594-6247F13ECAA5}" presName="parallelogram7" presStyleLbl="alignNode1" presStyleIdx="6" presStyleCnt="49"/>
      <dgm:spPr/>
    </dgm:pt>
    <dgm:pt modelId="{DB7CC813-46DE-4C61-A6B2-2B787BC1ED1F}" type="pres">
      <dgm:prSet presAssocID="{F32BABFD-7EAD-4B05-B2EC-62F0FC2E2A57}" presName="sibTrans" presStyleCnt="0"/>
      <dgm:spPr/>
    </dgm:pt>
    <dgm:pt modelId="{D2E2CE05-18E2-4AFD-A654-6E6FC98B7814}" type="pres">
      <dgm:prSet presAssocID="{2453C8E4-9CEB-487B-ADE2-93023F08AA45}" presName="parenttextcomposite" presStyleCnt="0"/>
      <dgm:spPr/>
    </dgm:pt>
    <dgm:pt modelId="{28D6C19F-BCC9-458C-AE28-E8B33614FE3C}" type="pres">
      <dgm:prSet presAssocID="{2453C8E4-9CEB-487B-ADE2-93023F08AA45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A69B8CCB-C701-4AB9-B48D-3919C50E16B6}" type="pres">
      <dgm:prSet presAssocID="{2453C8E4-9CEB-487B-ADE2-93023F08AA45}" presName="parallelogramComposite" presStyleCnt="0"/>
      <dgm:spPr/>
    </dgm:pt>
    <dgm:pt modelId="{31990388-38A0-4428-9DAC-B950BF67900F}" type="pres">
      <dgm:prSet presAssocID="{2453C8E4-9CEB-487B-ADE2-93023F08AA45}" presName="parallelogram1" presStyleLbl="alignNode1" presStyleIdx="7" presStyleCnt="49"/>
      <dgm:spPr/>
    </dgm:pt>
    <dgm:pt modelId="{FCC006A7-F3B6-433F-9714-E5696E60EC43}" type="pres">
      <dgm:prSet presAssocID="{2453C8E4-9CEB-487B-ADE2-93023F08AA45}" presName="parallelogram2" presStyleLbl="alignNode1" presStyleIdx="8" presStyleCnt="49"/>
      <dgm:spPr/>
    </dgm:pt>
    <dgm:pt modelId="{3D20F622-098A-4BE1-9283-AA72C732E978}" type="pres">
      <dgm:prSet presAssocID="{2453C8E4-9CEB-487B-ADE2-93023F08AA45}" presName="parallelogram3" presStyleLbl="alignNode1" presStyleIdx="9" presStyleCnt="49"/>
      <dgm:spPr/>
    </dgm:pt>
    <dgm:pt modelId="{469442B7-190A-4A56-A3F3-A019CEECE152}" type="pres">
      <dgm:prSet presAssocID="{2453C8E4-9CEB-487B-ADE2-93023F08AA45}" presName="parallelogram4" presStyleLbl="alignNode1" presStyleIdx="10" presStyleCnt="49"/>
      <dgm:spPr/>
    </dgm:pt>
    <dgm:pt modelId="{75F317A7-F0D6-4B50-BFFA-10937467FBBD}" type="pres">
      <dgm:prSet presAssocID="{2453C8E4-9CEB-487B-ADE2-93023F08AA45}" presName="parallelogram5" presStyleLbl="alignNode1" presStyleIdx="11" presStyleCnt="49"/>
      <dgm:spPr/>
    </dgm:pt>
    <dgm:pt modelId="{BE14C834-F35C-42CC-A521-195AFF2277B4}" type="pres">
      <dgm:prSet presAssocID="{2453C8E4-9CEB-487B-ADE2-93023F08AA45}" presName="parallelogram6" presStyleLbl="alignNode1" presStyleIdx="12" presStyleCnt="49"/>
      <dgm:spPr/>
    </dgm:pt>
    <dgm:pt modelId="{43D78270-EB34-4F26-86D0-A1F848CDE9A1}" type="pres">
      <dgm:prSet presAssocID="{2453C8E4-9CEB-487B-ADE2-93023F08AA45}" presName="parallelogram7" presStyleLbl="alignNode1" presStyleIdx="13" presStyleCnt="49"/>
      <dgm:spPr/>
    </dgm:pt>
    <dgm:pt modelId="{FE5461E5-A9B0-41BA-A3E7-FC6821446611}" type="pres">
      <dgm:prSet presAssocID="{62D6EF5D-E746-45E1-A77A-85A1DEF2411C}" presName="sibTrans" presStyleCnt="0"/>
      <dgm:spPr/>
    </dgm:pt>
    <dgm:pt modelId="{6A4CC82B-EA2C-4480-AD6C-75175AA93E16}" type="pres">
      <dgm:prSet presAssocID="{46DFCC42-3034-4BB3-AC3D-C61F8035A466}" presName="parenttextcomposite" presStyleCnt="0"/>
      <dgm:spPr/>
    </dgm:pt>
    <dgm:pt modelId="{EB4B7F97-B684-4D0E-9FB2-4611EB22848A}" type="pres">
      <dgm:prSet presAssocID="{46DFCC42-3034-4BB3-AC3D-C61F8035A466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6ACD854D-F229-4FA2-B8E3-EBD71AA6CB4C}" type="pres">
      <dgm:prSet presAssocID="{46DFCC42-3034-4BB3-AC3D-C61F8035A466}" presName="parallelogramComposite" presStyleCnt="0"/>
      <dgm:spPr/>
    </dgm:pt>
    <dgm:pt modelId="{867D5D9C-2BCB-47EA-8C59-B1D4CCE349A8}" type="pres">
      <dgm:prSet presAssocID="{46DFCC42-3034-4BB3-AC3D-C61F8035A466}" presName="parallelogram1" presStyleLbl="alignNode1" presStyleIdx="14" presStyleCnt="49"/>
      <dgm:spPr/>
    </dgm:pt>
    <dgm:pt modelId="{159E8A41-3E66-4A4F-8F15-112381A0DEEE}" type="pres">
      <dgm:prSet presAssocID="{46DFCC42-3034-4BB3-AC3D-C61F8035A466}" presName="parallelogram2" presStyleLbl="alignNode1" presStyleIdx="15" presStyleCnt="49"/>
      <dgm:spPr/>
    </dgm:pt>
    <dgm:pt modelId="{919B857E-3888-41AD-A4E0-BC871DEBA0E3}" type="pres">
      <dgm:prSet presAssocID="{46DFCC42-3034-4BB3-AC3D-C61F8035A466}" presName="parallelogram3" presStyleLbl="alignNode1" presStyleIdx="16" presStyleCnt="49"/>
      <dgm:spPr/>
    </dgm:pt>
    <dgm:pt modelId="{596399B3-4B00-4821-A3EE-AA49E73D2CE0}" type="pres">
      <dgm:prSet presAssocID="{46DFCC42-3034-4BB3-AC3D-C61F8035A466}" presName="parallelogram4" presStyleLbl="alignNode1" presStyleIdx="17" presStyleCnt="49"/>
      <dgm:spPr/>
    </dgm:pt>
    <dgm:pt modelId="{C01E6FC3-FB91-4FD8-B257-3A11BE9C9FFE}" type="pres">
      <dgm:prSet presAssocID="{46DFCC42-3034-4BB3-AC3D-C61F8035A466}" presName="parallelogram5" presStyleLbl="alignNode1" presStyleIdx="18" presStyleCnt="49"/>
      <dgm:spPr/>
    </dgm:pt>
    <dgm:pt modelId="{70C4ED3C-805C-4EFD-A753-C676732BC44B}" type="pres">
      <dgm:prSet presAssocID="{46DFCC42-3034-4BB3-AC3D-C61F8035A466}" presName="parallelogram6" presStyleLbl="alignNode1" presStyleIdx="19" presStyleCnt="49"/>
      <dgm:spPr/>
    </dgm:pt>
    <dgm:pt modelId="{8CDF77F9-D62A-43DA-894F-4B599F76A239}" type="pres">
      <dgm:prSet presAssocID="{46DFCC42-3034-4BB3-AC3D-C61F8035A466}" presName="parallelogram7" presStyleLbl="alignNode1" presStyleIdx="20" presStyleCnt="49"/>
      <dgm:spPr/>
    </dgm:pt>
    <dgm:pt modelId="{082AC00B-8AFC-46A4-A258-84DB9CD1EBFC}" type="pres">
      <dgm:prSet presAssocID="{B32C0525-A23F-494D-BF0A-938290F3FFEF}" presName="sibTrans" presStyleCnt="0"/>
      <dgm:spPr/>
    </dgm:pt>
    <dgm:pt modelId="{AFB8F0D3-8796-403F-925C-B968C8851055}" type="pres">
      <dgm:prSet presAssocID="{5FE76044-D542-4C77-AC7A-3125410963C6}" presName="parenttextcomposite" presStyleCnt="0"/>
      <dgm:spPr/>
    </dgm:pt>
    <dgm:pt modelId="{0AF4B867-95AF-4A5A-8D7A-BF7F95A5B3EF}" type="pres">
      <dgm:prSet presAssocID="{5FE76044-D542-4C77-AC7A-3125410963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13E80D0D-2E5C-42EA-BFA7-BE3EF11A20F5}" type="pres">
      <dgm:prSet presAssocID="{5FE76044-D542-4C77-AC7A-3125410963C6}" presName="parallelogramComposite" presStyleCnt="0"/>
      <dgm:spPr/>
    </dgm:pt>
    <dgm:pt modelId="{F7938D17-024D-46BD-B251-36907E4A375D}" type="pres">
      <dgm:prSet presAssocID="{5FE76044-D542-4C77-AC7A-3125410963C6}" presName="parallelogram1" presStyleLbl="alignNode1" presStyleIdx="21" presStyleCnt="49"/>
      <dgm:spPr/>
    </dgm:pt>
    <dgm:pt modelId="{04CE3600-75BB-4E9B-970E-74108316DD73}" type="pres">
      <dgm:prSet presAssocID="{5FE76044-D542-4C77-AC7A-3125410963C6}" presName="parallelogram2" presStyleLbl="alignNode1" presStyleIdx="22" presStyleCnt="49"/>
      <dgm:spPr/>
    </dgm:pt>
    <dgm:pt modelId="{7A2A8EBF-1D59-41E1-83F2-266B0F759105}" type="pres">
      <dgm:prSet presAssocID="{5FE76044-D542-4C77-AC7A-3125410963C6}" presName="parallelogram3" presStyleLbl="alignNode1" presStyleIdx="23" presStyleCnt="49"/>
      <dgm:spPr/>
    </dgm:pt>
    <dgm:pt modelId="{A6DFD835-E02D-43E2-A316-CDF6181DCA95}" type="pres">
      <dgm:prSet presAssocID="{5FE76044-D542-4C77-AC7A-3125410963C6}" presName="parallelogram4" presStyleLbl="alignNode1" presStyleIdx="24" presStyleCnt="49"/>
      <dgm:spPr/>
    </dgm:pt>
    <dgm:pt modelId="{E853CC63-483B-4ABC-9046-EBFDDD520C60}" type="pres">
      <dgm:prSet presAssocID="{5FE76044-D542-4C77-AC7A-3125410963C6}" presName="parallelogram5" presStyleLbl="alignNode1" presStyleIdx="25" presStyleCnt="49"/>
      <dgm:spPr/>
    </dgm:pt>
    <dgm:pt modelId="{7FA0F2FA-AF8F-44BE-B5BD-55BBCE9C806C}" type="pres">
      <dgm:prSet presAssocID="{5FE76044-D542-4C77-AC7A-3125410963C6}" presName="parallelogram6" presStyleLbl="alignNode1" presStyleIdx="26" presStyleCnt="49"/>
      <dgm:spPr/>
    </dgm:pt>
    <dgm:pt modelId="{18E98AEA-0442-4C4B-AD4F-D9EEE90FC2AA}" type="pres">
      <dgm:prSet presAssocID="{5FE76044-D542-4C77-AC7A-3125410963C6}" presName="parallelogram7" presStyleLbl="alignNode1" presStyleIdx="27" presStyleCnt="49"/>
      <dgm:spPr/>
    </dgm:pt>
    <dgm:pt modelId="{041D89FF-5412-43F8-9D6F-0BC52793CC28}" type="pres">
      <dgm:prSet presAssocID="{082350EE-DD9F-4F90-AAF0-15275B015B49}" presName="sibTrans" presStyleCnt="0"/>
      <dgm:spPr/>
    </dgm:pt>
    <dgm:pt modelId="{EEF9F685-A02E-43CC-ADDD-5A28D457AD52}" type="pres">
      <dgm:prSet presAssocID="{35B72D8A-0D66-4B79-9F61-63BB2965B9CD}" presName="parenttextcomposite" presStyleCnt="0"/>
      <dgm:spPr/>
    </dgm:pt>
    <dgm:pt modelId="{F8F145B9-A23F-4D7F-8969-C489EF43161E}" type="pres">
      <dgm:prSet presAssocID="{35B72D8A-0D66-4B79-9F61-63BB2965B9C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683B177D-1E6A-46F2-9080-B7E95ABA2519}" type="pres">
      <dgm:prSet presAssocID="{35B72D8A-0D66-4B79-9F61-63BB2965B9CD}" presName="parallelogramComposite" presStyleCnt="0"/>
      <dgm:spPr/>
    </dgm:pt>
    <dgm:pt modelId="{1BDDDDBE-B823-42E0-A179-207496A78286}" type="pres">
      <dgm:prSet presAssocID="{35B72D8A-0D66-4B79-9F61-63BB2965B9CD}" presName="parallelogram1" presStyleLbl="alignNode1" presStyleIdx="28" presStyleCnt="49"/>
      <dgm:spPr/>
    </dgm:pt>
    <dgm:pt modelId="{04D1DCAB-E383-4187-B404-E006FB5D23A1}" type="pres">
      <dgm:prSet presAssocID="{35B72D8A-0D66-4B79-9F61-63BB2965B9CD}" presName="parallelogram2" presStyleLbl="alignNode1" presStyleIdx="29" presStyleCnt="49"/>
      <dgm:spPr/>
    </dgm:pt>
    <dgm:pt modelId="{FDC79B61-4638-48D3-B00B-EBE1E3CC3962}" type="pres">
      <dgm:prSet presAssocID="{35B72D8A-0D66-4B79-9F61-63BB2965B9CD}" presName="parallelogram3" presStyleLbl="alignNode1" presStyleIdx="30" presStyleCnt="49"/>
      <dgm:spPr/>
    </dgm:pt>
    <dgm:pt modelId="{CCA055A2-1D0A-4E1B-B13F-C52863C6622F}" type="pres">
      <dgm:prSet presAssocID="{35B72D8A-0D66-4B79-9F61-63BB2965B9CD}" presName="parallelogram4" presStyleLbl="alignNode1" presStyleIdx="31" presStyleCnt="49"/>
      <dgm:spPr/>
    </dgm:pt>
    <dgm:pt modelId="{E4653B48-D69C-4107-964F-7CC93E54CE92}" type="pres">
      <dgm:prSet presAssocID="{35B72D8A-0D66-4B79-9F61-63BB2965B9CD}" presName="parallelogram5" presStyleLbl="alignNode1" presStyleIdx="32" presStyleCnt="49"/>
      <dgm:spPr/>
    </dgm:pt>
    <dgm:pt modelId="{01679502-5F6D-46E5-B59E-C9756393538C}" type="pres">
      <dgm:prSet presAssocID="{35B72D8A-0D66-4B79-9F61-63BB2965B9CD}" presName="parallelogram6" presStyleLbl="alignNode1" presStyleIdx="33" presStyleCnt="49"/>
      <dgm:spPr/>
    </dgm:pt>
    <dgm:pt modelId="{C14815D6-04D5-4159-87F7-6B1F839A8D59}" type="pres">
      <dgm:prSet presAssocID="{35B72D8A-0D66-4B79-9F61-63BB2965B9CD}" presName="parallelogram7" presStyleLbl="alignNode1" presStyleIdx="34" presStyleCnt="49"/>
      <dgm:spPr/>
    </dgm:pt>
    <dgm:pt modelId="{C468D963-EE33-434C-882D-AA81C7FE0849}" type="pres">
      <dgm:prSet presAssocID="{F26A1DE5-8B64-4778-976B-1974D93B874C}" presName="sibTrans" presStyleCnt="0"/>
      <dgm:spPr/>
    </dgm:pt>
    <dgm:pt modelId="{DCC93A1B-E1B3-40A5-844F-7BEA1644BC47}" type="pres">
      <dgm:prSet presAssocID="{85437DBD-A53E-44FA-BB99-21E0C1A6981F}" presName="parenttextcomposite" presStyleCnt="0"/>
      <dgm:spPr/>
    </dgm:pt>
    <dgm:pt modelId="{A3FE55EA-D2B3-4056-B4B5-4FCD82C3F13A}" type="pres">
      <dgm:prSet presAssocID="{85437DBD-A53E-44FA-BB99-21E0C1A6981F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B7857A6C-2AD4-41CB-917D-DAB3BB39C05C}" type="pres">
      <dgm:prSet presAssocID="{85437DBD-A53E-44FA-BB99-21E0C1A6981F}" presName="parallelogramComposite" presStyleCnt="0"/>
      <dgm:spPr/>
    </dgm:pt>
    <dgm:pt modelId="{852E6B49-3B55-40AC-B951-650D8E3981A5}" type="pres">
      <dgm:prSet presAssocID="{85437DBD-A53E-44FA-BB99-21E0C1A6981F}" presName="parallelogram1" presStyleLbl="alignNode1" presStyleIdx="35" presStyleCnt="49"/>
      <dgm:spPr/>
    </dgm:pt>
    <dgm:pt modelId="{BF154CA4-6CF0-4DFF-A727-36F7DDBCBCA5}" type="pres">
      <dgm:prSet presAssocID="{85437DBD-A53E-44FA-BB99-21E0C1A6981F}" presName="parallelogram2" presStyleLbl="alignNode1" presStyleIdx="36" presStyleCnt="49"/>
      <dgm:spPr/>
    </dgm:pt>
    <dgm:pt modelId="{8C2E5064-1365-435C-B302-CFC73A660E05}" type="pres">
      <dgm:prSet presAssocID="{85437DBD-A53E-44FA-BB99-21E0C1A6981F}" presName="parallelogram3" presStyleLbl="alignNode1" presStyleIdx="37" presStyleCnt="49"/>
      <dgm:spPr/>
    </dgm:pt>
    <dgm:pt modelId="{C4C96B45-C942-4104-AD40-773C6FACC788}" type="pres">
      <dgm:prSet presAssocID="{85437DBD-A53E-44FA-BB99-21E0C1A6981F}" presName="parallelogram4" presStyleLbl="alignNode1" presStyleIdx="38" presStyleCnt="49"/>
      <dgm:spPr/>
    </dgm:pt>
    <dgm:pt modelId="{E0180915-7C26-42D3-A210-4FA64AA20FBE}" type="pres">
      <dgm:prSet presAssocID="{85437DBD-A53E-44FA-BB99-21E0C1A6981F}" presName="parallelogram5" presStyleLbl="alignNode1" presStyleIdx="39" presStyleCnt="49"/>
      <dgm:spPr/>
    </dgm:pt>
    <dgm:pt modelId="{65B7DECD-9542-4A3E-B08F-8BB1181DA7A5}" type="pres">
      <dgm:prSet presAssocID="{85437DBD-A53E-44FA-BB99-21E0C1A6981F}" presName="parallelogram6" presStyleLbl="alignNode1" presStyleIdx="40" presStyleCnt="49"/>
      <dgm:spPr/>
    </dgm:pt>
    <dgm:pt modelId="{0D8DC415-793C-4237-BCB0-920EC122F49D}" type="pres">
      <dgm:prSet presAssocID="{85437DBD-A53E-44FA-BB99-21E0C1A6981F}" presName="parallelogram7" presStyleLbl="alignNode1" presStyleIdx="41" presStyleCnt="49"/>
      <dgm:spPr/>
    </dgm:pt>
    <dgm:pt modelId="{58BA7D59-85A6-47D8-8895-40C9A498B45B}" type="pres">
      <dgm:prSet presAssocID="{4520ED73-5683-485B-BF15-6F4157192E2D}" presName="sibTrans" presStyleCnt="0"/>
      <dgm:spPr/>
    </dgm:pt>
    <dgm:pt modelId="{381FB66F-0B08-485B-AA81-14D494216C9F}" type="pres">
      <dgm:prSet presAssocID="{91658573-C63B-4FD8-B030-040365E1321F}" presName="parenttextcomposite" presStyleCnt="0"/>
      <dgm:spPr/>
    </dgm:pt>
    <dgm:pt modelId="{BF4A32CC-F3E1-4026-BED1-73CD506EAF2F}" type="pres">
      <dgm:prSet presAssocID="{91658573-C63B-4FD8-B030-040365E1321F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7C557953-9751-4989-BF5F-7D48126852F0}" type="pres">
      <dgm:prSet presAssocID="{91658573-C63B-4FD8-B030-040365E1321F}" presName="parallelogramComposite" presStyleCnt="0"/>
      <dgm:spPr/>
    </dgm:pt>
    <dgm:pt modelId="{0F21D18F-CBED-443B-B3BB-A42F5F684D10}" type="pres">
      <dgm:prSet presAssocID="{91658573-C63B-4FD8-B030-040365E1321F}" presName="parallelogram1" presStyleLbl="alignNode1" presStyleIdx="42" presStyleCnt="49"/>
      <dgm:spPr/>
    </dgm:pt>
    <dgm:pt modelId="{152B59F6-E3C2-42A3-A058-EC8274CC7416}" type="pres">
      <dgm:prSet presAssocID="{91658573-C63B-4FD8-B030-040365E1321F}" presName="parallelogram2" presStyleLbl="alignNode1" presStyleIdx="43" presStyleCnt="49"/>
      <dgm:spPr/>
    </dgm:pt>
    <dgm:pt modelId="{871D883A-1A98-4085-B28B-F1D705C92F7C}" type="pres">
      <dgm:prSet presAssocID="{91658573-C63B-4FD8-B030-040365E1321F}" presName="parallelogram3" presStyleLbl="alignNode1" presStyleIdx="44" presStyleCnt="49"/>
      <dgm:spPr/>
    </dgm:pt>
    <dgm:pt modelId="{6C836948-BC46-40FC-B125-BF535AD9C880}" type="pres">
      <dgm:prSet presAssocID="{91658573-C63B-4FD8-B030-040365E1321F}" presName="parallelogram4" presStyleLbl="alignNode1" presStyleIdx="45" presStyleCnt="49"/>
      <dgm:spPr/>
    </dgm:pt>
    <dgm:pt modelId="{F7BA33EF-A52D-451F-BC24-B7F3F2D07ED9}" type="pres">
      <dgm:prSet presAssocID="{91658573-C63B-4FD8-B030-040365E1321F}" presName="parallelogram5" presStyleLbl="alignNode1" presStyleIdx="46" presStyleCnt="49"/>
      <dgm:spPr/>
    </dgm:pt>
    <dgm:pt modelId="{9F744F4F-21A3-4CCA-AEC6-97B3CC54826F}" type="pres">
      <dgm:prSet presAssocID="{91658573-C63B-4FD8-B030-040365E1321F}" presName="parallelogram6" presStyleLbl="alignNode1" presStyleIdx="47" presStyleCnt="49"/>
      <dgm:spPr/>
    </dgm:pt>
    <dgm:pt modelId="{B72E12EE-DCAE-4E82-B23A-DF220739A4FD}" type="pres">
      <dgm:prSet presAssocID="{91658573-C63B-4FD8-B030-040365E1321F}" presName="parallelogram7" presStyleLbl="alignNode1" presStyleIdx="48" presStyleCnt="49"/>
      <dgm:spPr/>
    </dgm:pt>
  </dgm:ptLst>
  <dgm:cxnLst>
    <dgm:cxn modelId="{A1037D0B-9F11-43C3-B609-2BC33BE21F34}" srcId="{40A771AA-02F9-47CE-93B6-A06A89B05266}" destId="{85437DBD-A53E-44FA-BB99-21E0C1A6981F}" srcOrd="5" destOrd="0" parTransId="{9712876A-ABA1-4F64-9C7C-C602F5981219}" sibTransId="{4520ED73-5683-485B-BF15-6F4157192E2D}"/>
    <dgm:cxn modelId="{028CFA0D-1696-4979-B20E-2F15BF44A94D}" type="presOf" srcId="{9E5DDDB7-66DE-4D88-9594-6247F13ECAA5}" destId="{ED62C18F-CA21-4A55-878C-9CDF0C443C02}" srcOrd="0" destOrd="0" presId="urn:microsoft.com/office/officeart/2008/layout/VerticalAccentList"/>
    <dgm:cxn modelId="{A98AC913-C20C-4597-BE2C-215E798BA4D2}" type="presOf" srcId="{46DFCC42-3034-4BB3-AC3D-C61F8035A466}" destId="{EB4B7F97-B684-4D0E-9FB2-4611EB22848A}" srcOrd="0" destOrd="0" presId="urn:microsoft.com/office/officeart/2008/layout/VerticalAccentList"/>
    <dgm:cxn modelId="{5AF13127-DF46-4BAC-AD2E-C14DB024234B}" srcId="{40A771AA-02F9-47CE-93B6-A06A89B05266}" destId="{35B72D8A-0D66-4B79-9F61-63BB2965B9CD}" srcOrd="4" destOrd="0" parTransId="{5EFE118C-F9F5-4402-BEC3-64A46086D1A3}" sibTransId="{F26A1DE5-8B64-4778-976B-1974D93B874C}"/>
    <dgm:cxn modelId="{0621B863-8CE9-43EC-95A8-7384978EB714}" srcId="{40A771AA-02F9-47CE-93B6-A06A89B05266}" destId="{91658573-C63B-4FD8-B030-040365E1321F}" srcOrd="6" destOrd="0" parTransId="{F7BD8464-78BC-484D-8327-D55D110C41AF}" sibTransId="{0864A562-CBC1-4B28-A51A-3FEA540365D1}"/>
    <dgm:cxn modelId="{81356254-1472-4422-B625-F9B76DB60899}" srcId="{40A771AA-02F9-47CE-93B6-A06A89B05266}" destId="{2453C8E4-9CEB-487B-ADE2-93023F08AA45}" srcOrd="1" destOrd="0" parTransId="{A3EC734D-DC9C-47C2-8CB6-64A72FA24C36}" sibTransId="{62D6EF5D-E746-45E1-A77A-85A1DEF2411C}"/>
    <dgm:cxn modelId="{556F2B79-E89E-4995-8DA3-542A1481109E}" srcId="{40A771AA-02F9-47CE-93B6-A06A89B05266}" destId="{5FE76044-D542-4C77-AC7A-3125410963C6}" srcOrd="3" destOrd="0" parTransId="{B08F4AE4-FA8D-4E23-BF46-036DF7832D4F}" sibTransId="{082350EE-DD9F-4F90-AAF0-15275B015B49}"/>
    <dgm:cxn modelId="{5F169E5A-AB93-42A9-8D9F-0731BE4716F1}" type="presOf" srcId="{91658573-C63B-4FD8-B030-040365E1321F}" destId="{BF4A32CC-F3E1-4026-BED1-73CD506EAF2F}" srcOrd="0" destOrd="0" presId="urn:microsoft.com/office/officeart/2008/layout/VerticalAccentList"/>
    <dgm:cxn modelId="{D230BB80-C816-4F81-A15C-6403BFD08944}" type="presOf" srcId="{5FE76044-D542-4C77-AC7A-3125410963C6}" destId="{0AF4B867-95AF-4A5A-8D7A-BF7F95A5B3EF}" srcOrd="0" destOrd="0" presId="urn:microsoft.com/office/officeart/2008/layout/VerticalAccentList"/>
    <dgm:cxn modelId="{E34AE396-0A94-440F-AC06-4A63243BA3BF}" type="presOf" srcId="{35B72D8A-0D66-4B79-9F61-63BB2965B9CD}" destId="{F8F145B9-A23F-4D7F-8969-C489EF43161E}" srcOrd="0" destOrd="0" presId="urn:microsoft.com/office/officeart/2008/layout/VerticalAccentList"/>
    <dgm:cxn modelId="{86E9CC99-14A7-482A-8313-ACF182D60BF7}" type="presOf" srcId="{40A771AA-02F9-47CE-93B6-A06A89B05266}" destId="{8C0E5ED2-C752-47C5-855C-5BDE702B8994}" srcOrd="0" destOrd="0" presId="urn:microsoft.com/office/officeart/2008/layout/VerticalAccentList"/>
    <dgm:cxn modelId="{09DB0D9E-7446-4C2E-AA5A-267066008E05}" srcId="{40A771AA-02F9-47CE-93B6-A06A89B05266}" destId="{46DFCC42-3034-4BB3-AC3D-C61F8035A466}" srcOrd="2" destOrd="0" parTransId="{F1964201-83F4-4E1D-A831-78359BDB1905}" sibTransId="{B32C0525-A23F-494D-BF0A-938290F3FFEF}"/>
    <dgm:cxn modelId="{2D04D1CF-B973-4F2D-B863-8FEBD1F92464}" srcId="{40A771AA-02F9-47CE-93B6-A06A89B05266}" destId="{9E5DDDB7-66DE-4D88-9594-6247F13ECAA5}" srcOrd="0" destOrd="0" parTransId="{3D26D715-8D58-479A-BAC5-A3D4320B2C8E}" sibTransId="{F32BABFD-7EAD-4B05-B2EC-62F0FC2E2A57}"/>
    <dgm:cxn modelId="{7E12A0D1-8AAF-4B64-99B7-D59721F79223}" type="presOf" srcId="{2453C8E4-9CEB-487B-ADE2-93023F08AA45}" destId="{28D6C19F-BCC9-458C-AE28-E8B33614FE3C}" srcOrd="0" destOrd="0" presId="urn:microsoft.com/office/officeart/2008/layout/VerticalAccentList"/>
    <dgm:cxn modelId="{D45286DD-ECD4-47F8-8F4B-F2DBC640485C}" type="presOf" srcId="{85437DBD-A53E-44FA-BB99-21E0C1A6981F}" destId="{A3FE55EA-D2B3-4056-B4B5-4FCD82C3F13A}" srcOrd="0" destOrd="0" presId="urn:microsoft.com/office/officeart/2008/layout/VerticalAccentList"/>
    <dgm:cxn modelId="{8EB0D736-3731-45D2-AC90-BABEDA1E8327}" type="presParOf" srcId="{8C0E5ED2-C752-47C5-855C-5BDE702B8994}" destId="{C27F6134-64BF-4EC4-A80A-4A8239330E1A}" srcOrd="0" destOrd="0" presId="urn:microsoft.com/office/officeart/2008/layout/VerticalAccentList"/>
    <dgm:cxn modelId="{AF4FF12C-5DC2-41F5-BD63-2767ED790716}" type="presParOf" srcId="{C27F6134-64BF-4EC4-A80A-4A8239330E1A}" destId="{ED62C18F-CA21-4A55-878C-9CDF0C443C02}" srcOrd="0" destOrd="0" presId="urn:microsoft.com/office/officeart/2008/layout/VerticalAccentList"/>
    <dgm:cxn modelId="{6233F4C0-9DC4-4BEB-8143-599C8187B491}" type="presParOf" srcId="{8C0E5ED2-C752-47C5-855C-5BDE702B8994}" destId="{B56E4DBC-9F23-4267-B410-F5C19C58E0FB}" srcOrd="1" destOrd="0" presId="urn:microsoft.com/office/officeart/2008/layout/VerticalAccentList"/>
    <dgm:cxn modelId="{61EE04B1-DC48-4EA3-89EF-7DE3F263E734}" type="presParOf" srcId="{B56E4DBC-9F23-4267-B410-F5C19C58E0FB}" destId="{A928F410-9113-4145-833A-F2A2B48C4059}" srcOrd="0" destOrd="0" presId="urn:microsoft.com/office/officeart/2008/layout/VerticalAccentList"/>
    <dgm:cxn modelId="{509B6680-67B5-43A7-91BF-9FCB35FC7B7B}" type="presParOf" srcId="{B56E4DBC-9F23-4267-B410-F5C19C58E0FB}" destId="{1F09155B-6664-4D80-8B22-CDF6C3A824AF}" srcOrd="1" destOrd="0" presId="urn:microsoft.com/office/officeart/2008/layout/VerticalAccentList"/>
    <dgm:cxn modelId="{1E012F1B-F851-4BD8-A5AE-B264C567F92C}" type="presParOf" srcId="{B56E4DBC-9F23-4267-B410-F5C19C58E0FB}" destId="{1BCB3620-4237-40D9-9E00-6F34973677E0}" srcOrd="2" destOrd="0" presId="urn:microsoft.com/office/officeart/2008/layout/VerticalAccentList"/>
    <dgm:cxn modelId="{49CA62D4-ED3B-416C-A731-0FCFAFBD2732}" type="presParOf" srcId="{B56E4DBC-9F23-4267-B410-F5C19C58E0FB}" destId="{69143EB2-D9BF-44D6-81F6-1406389C7944}" srcOrd="3" destOrd="0" presId="urn:microsoft.com/office/officeart/2008/layout/VerticalAccentList"/>
    <dgm:cxn modelId="{B1C500C7-FE30-41C8-A16E-836E3C7B21C4}" type="presParOf" srcId="{B56E4DBC-9F23-4267-B410-F5C19C58E0FB}" destId="{341B9C3E-D69E-42F4-9FAE-4C8BA5D65CEC}" srcOrd="4" destOrd="0" presId="urn:microsoft.com/office/officeart/2008/layout/VerticalAccentList"/>
    <dgm:cxn modelId="{7AB45A91-0A91-4759-AF8C-FAE635098BD8}" type="presParOf" srcId="{B56E4DBC-9F23-4267-B410-F5C19C58E0FB}" destId="{66EF19AC-CEB5-4200-A935-7A8EFE6A3F1C}" srcOrd="5" destOrd="0" presId="urn:microsoft.com/office/officeart/2008/layout/VerticalAccentList"/>
    <dgm:cxn modelId="{BA22FDAC-E8D6-49B2-84E4-E758E9406975}" type="presParOf" srcId="{B56E4DBC-9F23-4267-B410-F5C19C58E0FB}" destId="{A3A71ECB-E044-4455-A82C-C69AD7388B16}" srcOrd="6" destOrd="0" presId="urn:microsoft.com/office/officeart/2008/layout/VerticalAccentList"/>
    <dgm:cxn modelId="{4A4F1298-DD2C-4390-AA72-80E27F9E771E}" type="presParOf" srcId="{8C0E5ED2-C752-47C5-855C-5BDE702B8994}" destId="{DB7CC813-46DE-4C61-A6B2-2B787BC1ED1F}" srcOrd="2" destOrd="0" presId="urn:microsoft.com/office/officeart/2008/layout/VerticalAccentList"/>
    <dgm:cxn modelId="{9730B92C-7227-4270-975C-579221529AEF}" type="presParOf" srcId="{8C0E5ED2-C752-47C5-855C-5BDE702B8994}" destId="{D2E2CE05-18E2-4AFD-A654-6E6FC98B7814}" srcOrd="3" destOrd="0" presId="urn:microsoft.com/office/officeart/2008/layout/VerticalAccentList"/>
    <dgm:cxn modelId="{0943A971-26AA-4A75-AA3F-D5A3F01F2A26}" type="presParOf" srcId="{D2E2CE05-18E2-4AFD-A654-6E6FC98B7814}" destId="{28D6C19F-BCC9-458C-AE28-E8B33614FE3C}" srcOrd="0" destOrd="0" presId="urn:microsoft.com/office/officeart/2008/layout/VerticalAccentList"/>
    <dgm:cxn modelId="{3A6E88B7-FF97-48F2-8641-E3FC0ADC74B5}" type="presParOf" srcId="{8C0E5ED2-C752-47C5-855C-5BDE702B8994}" destId="{A69B8CCB-C701-4AB9-B48D-3919C50E16B6}" srcOrd="4" destOrd="0" presId="urn:microsoft.com/office/officeart/2008/layout/VerticalAccentList"/>
    <dgm:cxn modelId="{AED3211A-AEA6-446B-8BB9-C0E54F4115E0}" type="presParOf" srcId="{A69B8CCB-C701-4AB9-B48D-3919C50E16B6}" destId="{31990388-38A0-4428-9DAC-B950BF67900F}" srcOrd="0" destOrd="0" presId="urn:microsoft.com/office/officeart/2008/layout/VerticalAccentList"/>
    <dgm:cxn modelId="{60907271-7395-409D-BDBE-97E3FF56BDDF}" type="presParOf" srcId="{A69B8CCB-C701-4AB9-B48D-3919C50E16B6}" destId="{FCC006A7-F3B6-433F-9714-E5696E60EC43}" srcOrd="1" destOrd="0" presId="urn:microsoft.com/office/officeart/2008/layout/VerticalAccentList"/>
    <dgm:cxn modelId="{EB4BE215-B481-47E5-AF90-13C605A821EF}" type="presParOf" srcId="{A69B8CCB-C701-4AB9-B48D-3919C50E16B6}" destId="{3D20F622-098A-4BE1-9283-AA72C732E978}" srcOrd="2" destOrd="0" presId="urn:microsoft.com/office/officeart/2008/layout/VerticalAccentList"/>
    <dgm:cxn modelId="{8570DD7F-23FF-4189-963C-2845EF25FEA1}" type="presParOf" srcId="{A69B8CCB-C701-4AB9-B48D-3919C50E16B6}" destId="{469442B7-190A-4A56-A3F3-A019CEECE152}" srcOrd="3" destOrd="0" presId="urn:microsoft.com/office/officeart/2008/layout/VerticalAccentList"/>
    <dgm:cxn modelId="{9312ED26-0F69-42BB-A829-8A9D5CD6F88B}" type="presParOf" srcId="{A69B8CCB-C701-4AB9-B48D-3919C50E16B6}" destId="{75F317A7-F0D6-4B50-BFFA-10937467FBBD}" srcOrd="4" destOrd="0" presId="urn:microsoft.com/office/officeart/2008/layout/VerticalAccentList"/>
    <dgm:cxn modelId="{39B1AC17-BF50-44FC-AA38-E7B6BCAFCAE4}" type="presParOf" srcId="{A69B8CCB-C701-4AB9-B48D-3919C50E16B6}" destId="{BE14C834-F35C-42CC-A521-195AFF2277B4}" srcOrd="5" destOrd="0" presId="urn:microsoft.com/office/officeart/2008/layout/VerticalAccentList"/>
    <dgm:cxn modelId="{DC9939C6-C006-4BE5-BFD6-57506213CB1D}" type="presParOf" srcId="{A69B8CCB-C701-4AB9-B48D-3919C50E16B6}" destId="{43D78270-EB34-4F26-86D0-A1F848CDE9A1}" srcOrd="6" destOrd="0" presId="urn:microsoft.com/office/officeart/2008/layout/VerticalAccentList"/>
    <dgm:cxn modelId="{99F5496C-ABEA-4E5F-8775-66DE4A13A2E2}" type="presParOf" srcId="{8C0E5ED2-C752-47C5-855C-5BDE702B8994}" destId="{FE5461E5-A9B0-41BA-A3E7-FC6821446611}" srcOrd="5" destOrd="0" presId="urn:microsoft.com/office/officeart/2008/layout/VerticalAccentList"/>
    <dgm:cxn modelId="{6DF6B962-364F-4413-B2E2-7B76C1438170}" type="presParOf" srcId="{8C0E5ED2-C752-47C5-855C-5BDE702B8994}" destId="{6A4CC82B-EA2C-4480-AD6C-75175AA93E16}" srcOrd="6" destOrd="0" presId="urn:microsoft.com/office/officeart/2008/layout/VerticalAccentList"/>
    <dgm:cxn modelId="{FD546063-8F29-43D1-AEE8-EB807D049CB9}" type="presParOf" srcId="{6A4CC82B-EA2C-4480-AD6C-75175AA93E16}" destId="{EB4B7F97-B684-4D0E-9FB2-4611EB22848A}" srcOrd="0" destOrd="0" presId="urn:microsoft.com/office/officeart/2008/layout/VerticalAccentList"/>
    <dgm:cxn modelId="{3B344C05-A470-4980-B8BD-E6C045A2DE8F}" type="presParOf" srcId="{8C0E5ED2-C752-47C5-855C-5BDE702B8994}" destId="{6ACD854D-F229-4FA2-B8E3-EBD71AA6CB4C}" srcOrd="7" destOrd="0" presId="urn:microsoft.com/office/officeart/2008/layout/VerticalAccentList"/>
    <dgm:cxn modelId="{E7EBE846-242A-4500-A9FA-4FEBFF395E4B}" type="presParOf" srcId="{6ACD854D-F229-4FA2-B8E3-EBD71AA6CB4C}" destId="{867D5D9C-2BCB-47EA-8C59-B1D4CCE349A8}" srcOrd="0" destOrd="0" presId="urn:microsoft.com/office/officeart/2008/layout/VerticalAccentList"/>
    <dgm:cxn modelId="{E580F7F3-FDBB-425A-A01C-C3DFCFBB72FE}" type="presParOf" srcId="{6ACD854D-F229-4FA2-B8E3-EBD71AA6CB4C}" destId="{159E8A41-3E66-4A4F-8F15-112381A0DEEE}" srcOrd="1" destOrd="0" presId="urn:microsoft.com/office/officeart/2008/layout/VerticalAccentList"/>
    <dgm:cxn modelId="{294A746A-9635-43EA-83FD-FDC635DE50DC}" type="presParOf" srcId="{6ACD854D-F229-4FA2-B8E3-EBD71AA6CB4C}" destId="{919B857E-3888-41AD-A4E0-BC871DEBA0E3}" srcOrd="2" destOrd="0" presId="urn:microsoft.com/office/officeart/2008/layout/VerticalAccentList"/>
    <dgm:cxn modelId="{BF1B8E94-5543-43AF-AE32-9EB1269FD570}" type="presParOf" srcId="{6ACD854D-F229-4FA2-B8E3-EBD71AA6CB4C}" destId="{596399B3-4B00-4821-A3EE-AA49E73D2CE0}" srcOrd="3" destOrd="0" presId="urn:microsoft.com/office/officeart/2008/layout/VerticalAccentList"/>
    <dgm:cxn modelId="{14CD7C7B-5550-4DA9-B9A1-966255E77EAE}" type="presParOf" srcId="{6ACD854D-F229-4FA2-B8E3-EBD71AA6CB4C}" destId="{C01E6FC3-FB91-4FD8-B257-3A11BE9C9FFE}" srcOrd="4" destOrd="0" presId="urn:microsoft.com/office/officeart/2008/layout/VerticalAccentList"/>
    <dgm:cxn modelId="{943236F0-BB6C-492A-8488-98CE53ECD01A}" type="presParOf" srcId="{6ACD854D-F229-4FA2-B8E3-EBD71AA6CB4C}" destId="{70C4ED3C-805C-4EFD-A753-C676732BC44B}" srcOrd="5" destOrd="0" presId="urn:microsoft.com/office/officeart/2008/layout/VerticalAccentList"/>
    <dgm:cxn modelId="{38534ADB-B495-482F-9D7E-280782CC20B3}" type="presParOf" srcId="{6ACD854D-F229-4FA2-B8E3-EBD71AA6CB4C}" destId="{8CDF77F9-D62A-43DA-894F-4B599F76A239}" srcOrd="6" destOrd="0" presId="urn:microsoft.com/office/officeart/2008/layout/VerticalAccentList"/>
    <dgm:cxn modelId="{7812293E-03D3-498D-9CA6-84964110993C}" type="presParOf" srcId="{8C0E5ED2-C752-47C5-855C-5BDE702B8994}" destId="{082AC00B-8AFC-46A4-A258-84DB9CD1EBFC}" srcOrd="8" destOrd="0" presId="urn:microsoft.com/office/officeart/2008/layout/VerticalAccentList"/>
    <dgm:cxn modelId="{D94E401A-6693-4742-84D5-B7D092BEFBBB}" type="presParOf" srcId="{8C0E5ED2-C752-47C5-855C-5BDE702B8994}" destId="{AFB8F0D3-8796-403F-925C-B968C8851055}" srcOrd="9" destOrd="0" presId="urn:microsoft.com/office/officeart/2008/layout/VerticalAccentList"/>
    <dgm:cxn modelId="{AFFC43D1-BA31-4475-A80B-E138A53830C6}" type="presParOf" srcId="{AFB8F0D3-8796-403F-925C-B968C8851055}" destId="{0AF4B867-95AF-4A5A-8D7A-BF7F95A5B3EF}" srcOrd="0" destOrd="0" presId="urn:microsoft.com/office/officeart/2008/layout/VerticalAccentList"/>
    <dgm:cxn modelId="{8AC94EC4-1756-40D6-9AA0-9C346D868826}" type="presParOf" srcId="{8C0E5ED2-C752-47C5-855C-5BDE702B8994}" destId="{13E80D0D-2E5C-42EA-BFA7-BE3EF11A20F5}" srcOrd="10" destOrd="0" presId="urn:microsoft.com/office/officeart/2008/layout/VerticalAccentList"/>
    <dgm:cxn modelId="{248172DD-F810-4175-9EC5-CB61752E1DB1}" type="presParOf" srcId="{13E80D0D-2E5C-42EA-BFA7-BE3EF11A20F5}" destId="{F7938D17-024D-46BD-B251-36907E4A375D}" srcOrd="0" destOrd="0" presId="urn:microsoft.com/office/officeart/2008/layout/VerticalAccentList"/>
    <dgm:cxn modelId="{0731D977-E907-4D26-85D0-9D0CCBEB1CA9}" type="presParOf" srcId="{13E80D0D-2E5C-42EA-BFA7-BE3EF11A20F5}" destId="{04CE3600-75BB-4E9B-970E-74108316DD73}" srcOrd="1" destOrd="0" presId="urn:microsoft.com/office/officeart/2008/layout/VerticalAccentList"/>
    <dgm:cxn modelId="{BE02F11B-E42A-4E50-A4BF-15614172EC16}" type="presParOf" srcId="{13E80D0D-2E5C-42EA-BFA7-BE3EF11A20F5}" destId="{7A2A8EBF-1D59-41E1-83F2-266B0F759105}" srcOrd="2" destOrd="0" presId="urn:microsoft.com/office/officeart/2008/layout/VerticalAccentList"/>
    <dgm:cxn modelId="{D52B859A-49F9-439C-A3BF-638764B98466}" type="presParOf" srcId="{13E80D0D-2E5C-42EA-BFA7-BE3EF11A20F5}" destId="{A6DFD835-E02D-43E2-A316-CDF6181DCA95}" srcOrd="3" destOrd="0" presId="urn:microsoft.com/office/officeart/2008/layout/VerticalAccentList"/>
    <dgm:cxn modelId="{70F0238D-7DE1-4AC5-818E-36A6E8A8ACBF}" type="presParOf" srcId="{13E80D0D-2E5C-42EA-BFA7-BE3EF11A20F5}" destId="{E853CC63-483B-4ABC-9046-EBFDDD520C60}" srcOrd="4" destOrd="0" presId="urn:microsoft.com/office/officeart/2008/layout/VerticalAccentList"/>
    <dgm:cxn modelId="{81F75384-3712-45B2-82CC-2EAB7D9CB0D8}" type="presParOf" srcId="{13E80D0D-2E5C-42EA-BFA7-BE3EF11A20F5}" destId="{7FA0F2FA-AF8F-44BE-B5BD-55BBCE9C806C}" srcOrd="5" destOrd="0" presId="urn:microsoft.com/office/officeart/2008/layout/VerticalAccentList"/>
    <dgm:cxn modelId="{369EC0D5-64C2-49C4-8F11-734C6320CA2D}" type="presParOf" srcId="{13E80D0D-2E5C-42EA-BFA7-BE3EF11A20F5}" destId="{18E98AEA-0442-4C4B-AD4F-D9EEE90FC2AA}" srcOrd="6" destOrd="0" presId="urn:microsoft.com/office/officeart/2008/layout/VerticalAccentList"/>
    <dgm:cxn modelId="{29CB6103-FAA4-49AA-B5D7-15841E349A1D}" type="presParOf" srcId="{8C0E5ED2-C752-47C5-855C-5BDE702B8994}" destId="{041D89FF-5412-43F8-9D6F-0BC52793CC28}" srcOrd="11" destOrd="0" presId="urn:microsoft.com/office/officeart/2008/layout/VerticalAccentList"/>
    <dgm:cxn modelId="{FD337DA8-5C85-4F48-8CD5-12FFEC2EDBFD}" type="presParOf" srcId="{8C0E5ED2-C752-47C5-855C-5BDE702B8994}" destId="{EEF9F685-A02E-43CC-ADDD-5A28D457AD52}" srcOrd="12" destOrd="0" presId="urn:microsoft.com/office/officeart/2008/layout/VerticalAccentList"/>
    <dgm:cxn modelId="{59445ADD-7D01-4395-BBA0-F9C74B34D9CA}" type="presParOf" srcId="{EEF9F685-A02E-43CC-ADDD-5A28D457AD52}" destId="{F8F145B9-A23F-4D7F-8969-C489EF43161E}" srcOrd="0" destOrd="0" presId="urn:microsoft.com/office/officeart/2008/layout/VerticalAccentList"/>
    <dgm:cxn modelId="{41B838CB-7D95-4F53-99AC-8F53D4E707D3}" type="presParOf" srcId="{8C0E5ED2-C752-47C5-855C-5BDE702B8994}" destId="{683B177D-1E6A-46F2-9080-B7E95ABA2519}" srcOrd="13" destOrd="0" presId="urn:microsoft.com/office/officeart/2008/layout/VerticalAccentList"/>
    <dgm:cxn modelId="{AAAD3CCC-52E1-4829-A0F4-9A7FD0FF2C0C}" type="presParOf" srcId="{683B177D-1E6A-46F2-9080-B7E95ABA2519}" destId="{1BDDDDBE-B823-42E0-A179-207496A78286}" srcOrd="0" destOrd="0" presId="urn:microsoft.com/office/officeart/2008/layout/VerticalAccentList"/>
    <dgm:cxn modelId="{A1458C6A-C70D-4AF6-A7B9-49230105095A}" type="presParOf" srcId="{683B177D-1E6A-46F2-9080-B7E95ABA2519}" destId="{04D1DCAB-E383-4187-B404-E006FB5D23A1}" srcOrd="1" destOrd="0" presId="urn:microsoft.com/office/officeart/2008/layout/VerticalAccentList"/>
    <dgm:cxn modelId="{98373752-BA7B-4438-8265-C973E25EA7EB}" type="presParOf" srcId="{683B177D-1E6A-46F2-9080-B7E95ABA2519}" destId="{FDC79B61-4638-48D3-B00B-EBE1E3CC3962}" srcOrd="2" destOrd="0" presId="urn:microsoft.com/office/officeart/2008/layout/VerticalAccentList"/>
    <dgm:cxn modelId="{D649E585-01AD-4A56-9CD3-A45C1E1989F0}" type="presParOf" srcId="{683B177D-1E6A-46F2-9080-B7E95ABA2519}" destId="{CCA055A2-1D0A-4E1B-B13F-C52863C6622F}" srcOrd="3" destOrd="0" presId="urn:microsoft.com/office/officeart/2008/layout/VerticalAccentList"/>
    <dgm:cxn modelId="{A467BF48-9C20-40BC-897B-C07AA61D5A42}" type="presParOf" srcId="{683B177D-1E6A-46F2-9080-B7E95ABA2519}" destId="{E4653B48-D69C-4107-964F-7CC93E54CE92}" srcOrd="4" destOrd="0" presId="urn:microsoft.com/office/officeart/2008/layout/VerticalAccentList"/>
    <dgm:cxn modelId="{D8D2FCB1-792E-4421-A885-744BE6D59715}" type="presParOf" srcId="{683B177D-1E6A-46F2-9080-B7E95ABA2519}" destId="{01679502-5F6D-46E5-B59E-C9756393538C}" srcOrd="5" destOrd="0" presId="urn:microsoft.com/office/officeart/2008/layout/VerticalAccentList"/>
    <dgm:cxn modelId="{31753DFE-9888-4CD4-B208-4C05FA73AE88}" type="presParOf" srcId="{683B177D-1E6A-46F2-9080-B7E95ABA2519}" destId="{C14815D6-04D5-4159-87F7-6B1F839A8D59}" srcOrd="6" destOrd="0" presId="urn:microsoft.com/office/officeart/2008/layout/VerticalAccentList"/>
    <dgm:cxn modelId="{A2875F99-1C37-466D-B894-40DB73B5C8E0}" type="presParOf" srcId="{8C0E5ED2-C752-47C5-855C-5BDE702B8994}" destId="{C468D963-EE33-434C-882D-AA81C7FE0849}" srcOrd="14" destOrd="0" presId="urn:microsoft.com/office/officeart/2008/layout/VerticalAccentList"/>
    <dgm:cxn modelId="{1B7F7249-43C5-4C1E-93A1-B1A723946B77}" type="presParOf" srcId="{8C0E5ED2-C752-47C5-855C-5BDE702B8994}" destId="{DCC93A1B-E1B3-40A5-844F-7BEA1644BC47}" srcOrd="15" destOrd="0" presId="urn:microsoft.com/office/officeart/2008/layout/VerticalAccentList"/>
    <dgm:cxn modelId="{4BB76BC6-E3E0-475F-B519-885E0B8FC5E2}" type="presParOf" srcId="{DCC93A1B-E1B3-40A5-844F-7BEA1644BC47}" destId="{A3FE55EA-D2B3-4056-B4B5-4FCD82C3F13A}" srcOrd="0" destOrd="0" presId="urn:microsoft.com/office/officeart/2008/layout/VerticalAccentList"/>
    <dgm:cxn modelId="{6D0F51E8-7C62-4D3E-A01A-9084204538D1}" type="presParOf" srcId="{8C0E5ED2-C752-47C5-855C-5BDE702B8994}" destId="{B7857A6C-2AD4-41CB-917D-DAB3BB39C05C}" srcOrd="16" destOrd="0" presId="urn:microsoft.com/office/officeart/2008/layout/VerticalAccentList"/>
    <dgm:cxn modelId="{75A4723B-0411-4A96-AE94-B82412C79D14}" type="presParOf" srcId="{B7857A6C-2AD4-41CB-917D-DAB3BB39C05C}" destId="{852E6B49-3B55-40AC-B951-650D8E3981A5}" srcOrd="0" destOrd="0" presId="urn:microsoft.com/office/officeart/2008/layout/VerticalAccentList"/>
    <dgm:cxn modelId="{4EF6421E-33D5-4CE5-9983-39103C8BDF61}" type="presParOf" srcId="{B7857A6C-2AD4-41CB-917D-DAB3BB39C05C}" destId="{BF154CA4-6CF0-4DFF-A727-36F7DDBCBCA5}" srcOrd="1" destOrd="0" presId="urn:microsoft.com/office/officeart/2008/layout/VerticalAccentList"/>
    <dgm:cxn modelId="{A869BCA2-39E4-4518-8394-5A04F6FCB56F}" type="presParOf" srcId="{B7857A6C-2AD4-41CB-917D-DAB3BB39C05C}" destId="{8C2E5064-1365-435C-B302-CFC73A660E05}" srcOrd="2" destOrd="0" presId="urn:microsoft.com/office/officeart/2008/layout/VerticalAccentList"/>
    <dgm:cxn modelId="{D6F3503D-FB95-4E64-9AB2-61F2D8523B3B}" type="presParOf" srcId="{B7857A6C-2AD4-41CB-917D-DAB3BB39C05C}" destId="{C4C96B45-C942-4104-AD40-773C6FACC788}" srcOrd="3" destOrd="0" presId="urn:microsoft.com/office/officeart/2008/layout/VerticalAccentList"/>
    <dgm:cxn modelId="{76CED7CF-C3EC-4CAD-9B9F-DDB0F5DFEDB5}" type="presParOf" srcId="{B7857A6C-2AD4-41CB-917D-DAB3BB39C05C}" destId="{E0180915-7C26-42D3-A210-4FA64AA20FBE}" srcOrd="4" destOrd="0" presId="urn:microsoft.com/office/officeart/2008/layout/VerticalAccentList"/>
    <dgm:cxn modelId="{9EFFFEB1-AD5A-44F9-AF10-DEDF659BA562}" type="presParOf" srcId="{B7857A6C-2AD4-41CB-917D-DAB3BB39C05C}" destId="{65B7DECD-9542-4A3E-B08F-8BB1181DA7A5}" srcOrd="5" destOrd="0" presId="urn:microsoft.com/office/officeart/2008/layout/VerticalAccentList"/>
    <dgm:cxn modelId="{BEF29843-4AEE-47AB-B9FE-A37CC8DA12B8}" type="presParOf" srcId="{B7857A6C-2AD4-41CB-917D-DAB3BB39C05C}" destId="{0D8DC415-793C-4237-BCB0-920EC122F49D}" srcOrd="6" destOrd="0" presId="urn:microsoft.com/office/officeart/2008/layout/VerticalAccentList"/>
    <dgm:cxn modelId="{C2926453-D681-4D15-BEBF-6E32DD020DB7}" type="presParOf" srcId="{8C0E5ED2-C752-47C5-855C-5BDE702B8994}" destId="{58BA7D59-85A6-47D8-8895-40C9A498B45B}" srcOrd="17" destOrd="0" presId="urn:microsoft.com/office/officeart/2008/layout/VerticalAccentList"/>
    <dgm:cxn modelId="{DF741F82-83CD-4EDA-9FA1-4C8F05281BF9}" type="presParOf" srcId="{8C0E5ED2-C752-47C5-855C-5BDE702B8994}" destId="{381FB66F-0B08-485B-AA81-14D494216C9F}" srcOrd="18" destOrd="0" presId="urn:microsoft.com/office/officeart/2008/layout/VerticalAccentList"/>
    <dgm:cxn modelId="{2CA474DD-60A8-44C0-9976-A38E45F45DEE}" type="presParOf" srcId="{381FB66F-0B08-485B-AA81-14D494216C9F}" destId="{BF4A32CC-F3E1-4026-BED1-73CD506EAF2F}" srcOrd="0" destOrd="0" presId="urn:microsoft.com/office/officeart/2008/layout/VerticalAccentList"/>
    <dgm:cxn modelId="{1B4BD981-1826-4D58-B3A4-EE3444A5C2E7}" type="presParOf" srcId="{8C0E5ED2-C752-47C5-855C-5BDE702B8994}" destId="{7C557953-9751-4989-BF5F-7D48126852F0}" srcOrd="19" destOrd="0" presId="urn:microsoft.com/office/officeart/2008/layout/VerticalAccentList"/>
    <dgm:cxn modelId="{E1163A96-55AA-4423-B81B-7BEE52DC4C05}" type="presParOf" srcId="{7C557953-9751-4989-BF5F-7D48126852F0}" destId="{0F21D18F-CBED-443B-B3BB-A42F5F684D10}" srcOrd="0" destOrd="0" presId="urn:microsoft.com/office/officeart/2008/layout/VerticalAccentList"/>
    <dgm:cxn modelId="{6ACB676B-E064-41E3-91C3-F576D0B9DDD6}" type="presParOf" srcId="{7C557953-9751-4989-BF5F-7D48126852F0}" destId="{152B59F6-E3C2-42A3-A058-EC8274CC7416}" srcOrd="1" destOrd="0" presId="urn:microsoft.com/office/officeart/2008/layout/VerticalAccentList"/>
    <dgm:cxn modelId="{EFC17A6E-5B69-43B8-A610-2D99F7A4E1EF}" type="presParOf" srcId="{7C557953-9751-4989-BF5F-7D48126852F0}" destId="{871D883A-1A98-4085-B28B-F1D705C92F7C}" srcOrd="2" destOrd="0" presId="urn:microsoft.com/office/officeart/2008/layout/VerticalAccentList"/>
    <dgm:cxn modelId="{B5B1EB11-8DE7-4CD4-8BBA-CF4B04A416C1}" type="presParOf" srcId="{7C557953-9751-4989-BF5F-7D48126852F0}" destId="{6C836948-BC46-40FC-B125-BF535AD9C880}" srcOrd="3" destOrd="0" presId="urn:microsoft.com/office/officeart/2008/layout/VerticalAccentList"/>
    <dgm:cxn modelId="{6AA85AB9-041B-4EBD-A8A6-5A2F393A7A10}" type="presParOf" srcId="{7C557953-9751-4989-BF5F-7D48126852F0}" destId="{F7BA33EF-A52D-451F-BC24-B7F3F2D07ED9}" srcOrd="4" destOrd="0" presId="urn:microsoft.com/office/officeart/2008/layout/VerticalAccentList"/>
    <dgm:cxn modelId="{769E737B-3997-489C-B7A3-76D73FD93417}" type="presParOf" srcId="{7C557953-9751-4989-BF5F-7D48126852F0}" destId="{9F744F4F-21A3-4CCA-AEC6-97B3CC54826F}" srcOrd="5" destOrd="0" presId="urn:microsoft.com/office/officeart/2008/layout/VerticalAccentList"/>
    <dgm:cxn modelId="{F86353AC-B9A5-4060-860E-F7EF74C351C4}" type="presParOf" srcId="{7C557953-9751-4989-BF5F-7D48126852F0}" destId="{B72E12EE-DCAE-4E82-B23A-DF220739A4F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A771AA-02F9-47CE-93B6-A06A89B05266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9E5DDDB7-66DE-4D88-9594-6247F13ECAA5}">
      <dgm:prSet phldrT="[文本]" custT="1"/>
      <dgm:spPr>
        <a:noFill/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gm:spPr>
      <dgm:t>
        <a:bodyPr/>
        <a:lstStyle/>
        <a:p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D26D715-8D58-479A-BAC5-A3D4320B2C8E}" type="par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F32BABFD-7EAD-4B05-B2EC-62F0FC2E2A57}" type="sib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2453C8E4-9CEB-487B-ADE2-93023F08AA45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dirty="0"/>
        </a:p>
      </dgm:t>
    </dgm:pt>
    <dgm:pt modelId="{A3EC734D-DC9C-47C2-8CB6-64A72FA24C36}" type="par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62D6EF5D-E746-45E1-A77A-85A1DEF2411C}" type="sib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5FE76044-D542-4C77-AC7A-3125410963C6}">
      <dgm:prSet phldrT="[文本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Factors in Audience Analysis</a:t>
          </a:r>
        </a:p>
      </dgm:t>
    </dgm:pt>
    <dgm:pt modelId="{B08F4AE4-FA8D-4E23-BF46-036DF7832D4F}" type="par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082350EE-DD9F-4F90-AAF0-15275B015B49}" type="sib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35B72D8A-0D66-4B79-9F61-63BB2965B9CD}">
      <dgm:prSet custT="1"/>
      <dgm:spPr/>
      <dgm:t>
        <a:bodyPr/>
        <a:lstStyle/>
        <a:p>
          <a:r>
            <a:rPr lang="en-US" altLang="zh-CN" sz="11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dirty="0"/>
        </a:p>
      </dgm:t>
    </dgm:pt>
    <dgm:pt modelId="{5EFE118C-F9F5-4402-BEC3-64A46086D1A3}" type="par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F26A1DE5-8B64-4778-976B-1974D93B874C}" type="sib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85437DBD-A53E-44FA-BB99-21E0C1A698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dirty="0"/>
        </a:p>
      </dgm:t>
    </dgm:pt>
    <dgm:pt modelId="{9712876A-ABA1-4F64-9C7C-C602F5981219}" type="par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4520ED73-5683-485B-BF15-6F4157192E2D}" type="sib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91658573-C63B-4FD8-B030-040365E132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dirty="0"/>
        </a:p>
      </dgm:t>
    </dgm:pt>
    <dgm:pt modelId="{F7BD8464-78BC-484D-8327-D55D110C41AF}" type="par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0864A562-CBC1-4B28-A51A-3FEA540365D1}" type="sib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46DFCC42-3034-4BB3-AC3D-C61F8035A46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1964201-83F4-4E1D-A831-78359BDB1905}" type="par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B32C0525-A23F-494D-BF0A-938290F3FFEF}" type="sib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8C0E5ED2-C752-47C5-855C-5BDE702B8994}" type="pres">
      <dgm:prSet presAssocID="{40A771AA-02F9-47CE-93B6-A06A89B05266}" presName="Name0" presStyleCnt="0">
        <dgm:presLayoutVars>
          <dgm:chMax/>
          <dgm:chPref/>
          <dgm:dir/>
        </dgm:presLayoutVars>
      </dgm:prSet>
      <dgm:spPr/>
    </dgm:pt>
    <dgm:pt modelId="{C27F6134-64BF-4EC4-A80A-4A8239330E1A}" type="pres">
      <dgm:prSet presAssocID="{9E5DDDB7-66DE-4D88-9594-6247F13ECAA5}" presName="parenttextcomposite" presStyleCnt="0"/>
      <dgm:spPr/>
    </dgm:pt>
    <dgm:pt modelId="{ED62C18F-CA21-4A55-878C-9CDF0C443C02}" type="pres">
      <dgm:prSet presAssocID="{9E5DDDB7-66DE-4D88-9594-6247F13ECAA5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B56E4DBC-9F23-4267-B410-F5C19C58E0FB}" type="pres">
      <dgm:prSet presAssocID="{9E5DDDB7-66DE-4D88-9594-6247F13ECAA5}" presName="parallelogramComposite" presStyleCnt="0"/>
      <dgm:spPr/>
    </dgm:pt>
    <dgm:pt modelId="{A928F410-9113-4145-833A-F2A2B48C4059}" type="pres">
      <dgm:prSet presAssocID="{9E5DDDB7-66DE-4D88-9594-6247F13ECAA5}" presName="parallelogram1" presStyleLbl="alignNode1" presStyleIdx="0" presStyleCnt="49"/>
      <dgm:spPr/>
    </dgm:pt>
    <dgm:pt modelId="{1F09155B-6664-4D80-8B22-CDF6C3A824AF}" type="pres">
      <dgm:prSet presAssocID="{9E5DDDB7-66DE-4D88-9594-6247F13ECAA5}" presName="parallelogram2" presStyleLbl="alignNode1" presStyleIdx="1" presStyleCnt="49"/>
      <dgm:spPr/>
    </dgm:pt>
    <dgm:pt modelId="{1BCB3620-4237-40D9-9E00-6F34973677E0}" type="pres">
      <dgm:prSet presAssocID="{9E5DDDB7-66DE-4D88-9594-6247F13ECAA5}" presName="parallelogram3" presStyleLbl="alignNode1" presStyleIdx="2" presStyleCnt="49"/>
      <dgm:spPr/>
    </dgm:pt>
    <dgm:pt modelId="{69143EB2-D9BF-44D6-81F6-1406389C7944}" type="pres">
      <dgm:prSet presAssocID="{9E5DDDB7-66DE-4D88-9594-6247F13ECAA5}" presName="parallelogram4" presStyleLbl="alignNode1" presStyleIdx="3" presStyleCnt="49"/>
      <dgm:spPr/>
    </dgm:pt>
    <dgm:pt modelId="{341B9C3E-D69E-42F4-9FAE-4C8BA5D65CEC}" type="pres">
      <dgm:prSet presAssocID="{9E5DDDB7-66DE-4D88-9594-6247F13ECAA5}" presName="parallelogram5" presStyleLbl="alignNode1" presStyleIdx="4" presStyleCnt="49"/>
      <dgm:spPr/>
    </dgm:pt>
    <dgm:pt modelId="{66EF19AC-CEB5-4200-A935-7A8EFE6A3F1C}" type="pres">
      <dgm:prSet presAssocID="{9E5DDDB7-66DE-4D88-9594-6247F13ECAA5}" presName="parallelogram6" presStyleLbl="alignNode1" presStyleIdx="5" presStyleCnt="49"/>
      <dgm:spPr/>
    </dgm:pt>
    <dgm:pt modelId="{A3A71ECB-E044-4455-A82C-C69AD7388B16}" type="pres">
      <dgm:prSet presAssocID="{9E5DDDB7-66DE-4D88-9594-6247F13ECAA5}" presName="parallelogram7" presStyleLbl="alignNode1" presStyleIdx="6" presStyleCnt="49"/>
      <dgm:spPr/>
    </dgm:pt>
    <dgm:pt modelId="{DB7CC813-46DE-4C61-A6B2-2B787BC1ED1F}" type="pres">
      <dgm:prSet presAssocID="{F32BABFD-7EAD-4B05-B2EC-62F0FC2E2A57}" presName="sibTrans" presStyleCnt="0"/>
      <dgm:spPr/>
    </dgm:pt>
    <dgm:pt modelId="{D2E2CE05-18E2-4AFD-A654-6E6FC98B7814}" type="pres">
      <dgm:prSet presAssocID="{2453C8E4-9CEB-487B-ADE2-93023F08AA45}" presName="parenttextcomposite" presStyleCnt="0"/>
      <dgm:spPr/>
    </dgm:pt>
    <dgm:pt modelId="{28D6C19F-BCC9-458C-AE28-E8B33614FE3C}" type="pres">
      <dgm:prSet presAssocID="{2453C8E4-9CEB-487B-ADE2-93023F08AA45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A69B8CCB-C701-4AB9-B48D-3919C50E16B6}" type="pres">
      <dgm:prSet presAssocID="{2453C8E4-9CEB-487B-ADE2-93023F08AA45}" presName="parallelogramComposite" presStyleCnt="0"/>
      <dgm:spPr/>
    </dgm:pt>
    <dgm:pt modelId="{31990388-38A0-4428-9DAC-B950BF67900F}" type="pres">
      <dgm:prSet presAssocID="{2453C8E4-9CEB-487B-ADE2-93023F08AA45}" presName="parallelogram1" presStyleLbl="alignNode1" presStyleIdx="7" presStyleCnt="49"/>
      <dgm:spPr/>
    </dgm:pt>
    <dgm:pt modelId="{FCC006A7-F3B6-433F-9714-E5696E60EC43}" type="pres">
      <dgm:prSet presAssocID="{2453C8E4-9CEB-487B-ADE2-93023F08AA45}" presName="parallelogram2" presStyleLbl="alignNode1" presStyleIdx="8" presStyleCnt="49"/>
      <dgm:spPr/>
    </dgm:pt>
    <dgm:pt modelId="{3D20F622-098A-4BE1-9283-AA72C732E978}" type="pres">
      <dgm:prSet presAssocID="{2453C8E4-9CEB-487B-ADE2-93023F08AA45}" presName="parallelogram3" presStyleLbl="alignNode1" presStyleIdx="9" presStyleCnt="49"/>
      <dgm:spPr/>
    </dgm:pt>
    <dgm:pt modelId="{469442B7-190A-4A56-A3F3-A019CEECE152}" type="pres">
      <dgm:prSet presAssocID="{2453C8E4-9CEB-487B-ADE2-93023F08AA45}" presName="parallelogram4" presStyleLbl="alignNode1" presStyleIdx="10" presStyleCnt="49"/>
      <dgm:spPr/>
    </dgm:pt>
    <dgm:pt modelId="{75F317A7-F0D6-4B50-BFFA-10937467FBBD}" type="pres">
      <dgm:prSet presAssocID="{2453C8E4-9CEB-487B-ADE2-93023F08AA45}" presName="parallelogram5" presStyleLbl="alignNode1" presStyleIdx="11" presStyleCnt="49"/>
      <dgm:spPr/>
    </dgm:pt>
    <dgm:pt modelId="{BE14C834-F35C-42CC-A521-195AFF2277B4}" type="pres">
      <dgm:prSet presAssocID="{2453C8E4-9CEB-487B-ADE2-93023F08AA45}" presName="parallelogram6" presStyleLbl="alignNode1" presStyleIdx="12" presStyleCnt="49"/>
      <dgm:spPr/>
    </dgm:pt>
    <dgm:pt modelId="{43D78270-EB34-4F26-86D0-A1F848CDE9A1}" type="pres">
      <dgm:prSet presAssocID="{2453C8E4-9CEB-487B-ADE2-93023F08AA45}" presName="parallelogram7" presStyleLbl="alignNode1" presStyleIdx="13" presStyleCnt="49"/>
      <dgm:spPr/>
    </dgm:pt>
    <dgm:pt modelId="{FE5461E5-A9B0-41BA-A3E7-FC6821446611}" type="pres">
      <dgm:prSet presAssocID="{62D6EF5D-E746-45E1-A77A-85A1DEF2411C}" presName="sibTrans" presStyleCnt="0"/>
      <dgm:spPr/>
    </dgm:pt>
    <dgm:pt modelId="{6A4CC82B-EA2C-4480-AD6C-75175AA93E16}" type="pres">
      <dgm:prSet presAssocID="{46DFCC42-3034-4BB3-AC3D-C61F8035A466}" presName="parenttextcomposite" presStyleCnt="0"/>
      <dgm:spPr/>
    </dgm:pt>
    <dgm:pt modelId="{EB4B7F97-B684-4D0E-9FB2-4611EB22848A}" type="pres">
      <dgm:prSet presAssocID="{46DFCC42-3034-4BB3-AC3D-C61F8035A466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6ACD854D-F229-4FA2-B8E3-EBD71AA6CB4C}" type="pres">
      <dgm:prSet presAssocID="{46DFCC42-3034-4BB3-AC3D-C61F8035A466}" presName="parallelogramComposite" presStyleCnt="0"/>
      <dgm:spPr/>
    </dgm:pt>
    <dgm:pt modelId="{867D5D9C-2BCB-47EA-8C59-B1D4CCE349A8}" type="pres">
      <dgm:prSet presAssocID="{46DFCC42-3034-4BB3-AC3D-C61F8035A466}" presName="parallelogram1" presStyleLbl="alignNode1" presStyleIdx="14" presStyleCnt="49"/>
      <dgm:spPr/>
    </dgm:pt>
    <dgm:pt modelId="{159E8A41-3E66-4A4F-8F15-112381A0DEEE}" type="pres">
      <dgm:prSet presAssocID="{46DFCC42-3034-4BB3-AC3D-C61F8035A466}" presName="parallelogram2" presStyleLbl="alignNode1" presStyleIdx="15" presStyleCnt="49"/>
      <dgm:spPr/>
    </dgm:pt>
    <dgm:pt modelId="{919B857E-3888-41AD-A4E0-BC871DEBA0E3}" type="pres">
      <dgm:prSet presAssocID="{46DFCC42-3034-4BB3-AC3D-C61F8035A466}" presName="parallelogram3" presStyleLbl="alignNode1" presStyleIdx="16" presStyleCnt="49"/>
      <dgm:spPr/>
    </dgm:pt>
    <dgm:pt modelId="{596399B3-4B00-4821-A3EE-AA49E73D2CE0}" type="pres">
      <dgm:prSet presAssocID="{46DFCC42-3034-4BB3-AC3D-C61F8035A466}" presName="parallelogram4" presStyleLbl="alignNode1" presStyleIdx="17" presStyleCnt="49"/>
      <dgm:spPr/>
    </dgm:pt>
    <dgm:pt modelId="{C01E6FC3-FB91-4FD8-B257-3A11BE9C9FFE}" type="pres">
      <dgm:prSet presAssocID="{46DFCC42-3034-4BB3-AC3D-C61F8035A466}" presName="parallelogram5" presStyleLbl="alignNode1" presStyleIdx="18" presStyleCnt="49"/>
      <dgm:spPr/>
    </dgm:pt>
    <dgm:pt modelId="{70C4ED3C-805C-4EFD-A753-C676732BC44B}" type="pres">
      <dgm:prSet presAssocID="{46DFCC42-3034-4BB3-AC3D-C61F8035A466}" presName="parallelogram6" presStyleLbl="alignNode1" presStyleIdx="19" presStyleCnt="49"/>
      <dgm:spPr/>
    </dgm:pt>
    <dgm:pt modelId="{8CDF77F9-D62A-43DA-894F-4B599F76A239}" type="pres">
      <dgm:prSet presAssocID="{46DFCC42-3034-4BB3-AC3D-C61F8035A466}" presName="parallelogram7" presStyleLbl="alignNode1" presStyleIdx="20" presStyleCnt="49"/>
      <dgm:spPr/>
    </dgm:pt>
    <dgm:pt modelId="{082AC00B-8AFC-46A4-A258-84DB9CD1EBFC}" type="pres">
      <dgm:prSet presAssocID="{B32C0525-A23F-494D-BF0A-938290F3FFEF}" presName="sibTrans" presStyleCnt="0"/>
      <dgm:spPr/>
    </dgm:pt>
    <dgm:pt modelId="{AFB8F0D3-8796-403F-925C-B968C8851055}" type="pres">
      <dgm:prSet presAssocID="{5FE76044-D542-4C77-AC7A-3125410963C6}" presName="parenttextcomposite" presStyleCnt="0"/>
      <dgm:spPr/>
    </dgm:pt>
    <dgm:pt modelId="{0AF4B867-95AF-4A5A-8D7A-BF7F95A5B3EF}" type="pres">
      <dgm:prSet presAssocID="{5FE76044-D542-4C77-AC7A-3125410963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13E80D0D-2E5C-42EA-BFA7-BE3EF11A20F5}" type="pres">
      <dgm:prSet presAssocID="{5FE76044-D542-4C77-AC7A-3125410963C6}" presName="parallelogramComposite" presStyleCnt="0"/>
      <dgm:spPr/>
    </dgm:pt>
    <dgm:pt modelId="{F7938D17-024D-46BD-B251-36907E4A375D}" type="pres">
      <dgm:prSet presAssocID="{5FE76044-D542-4C77-AC7A-3125410963C6}" presName="parallelogram1" presStyleLbl="alignNode1" presStyleIdx="21" presStyleCnt="49"/>
      <dgm:spPr/>
    </dgm:pt>
    <dgm:pt modelId="{04CE3600-75BB-4E9B-970E-74108316DD73}" type="pres">
      <dgm:prSet presAssocID="{5FE76044-D542-4C77-AC7A-3125410963C6}" presName="parallelogram2" presStyleLbl="alignNode1" presStyleIdx="22" presStyleCnt="49"/>
      <dgm:spPr/>
    </dgm:pt>
    <dgm:pt modelId="{7A2A8EBF-1D59-41E1-83F2-266B0F759105}" type="pres">
      <dgm:prSet presAssocID="{5FE76044-D542-4C77-AC7A-3125410963C6}" presName="parallelogram3" presStyleLbl="alignNode1" presStyleIdx="23" presStyleCnt="49"/>
      <dgm:spPr/>
    </dgm:pt>
    <dgm:pt modelId="{A6DFD835-E02D-43E2-A316-CDF6181DCA95}" type="pres">
      <dgm:prSet presAssocID="{5FE76044-D542-4C77-AC7A-3125410963C6}" presName="parallelogram4" presStyleLbl="alignNode1" presStyleIdx="24" presStyleCnt="49"/>
      <dgm:spPr/>
    </dgm:pt>
    <dgm:pt modelId="{E853CC63-483B-4ABC-9046-EBFDDD520C60}" type="pres">
      <dgm:prSet presAssocID="{5FE76044-D542-4C77-AC7A-3125410963C6}" presName="parallelogram5" presStyleLbl="alignNode1" presStyleIdx="25" presStyleCnt="49"/>
      <dgm:spPr/>
    </dgm:pt>
    <dgm:pt modelId="{7FA0F2FA-AF8F-44BE-B5BD-55BBCE9C806C}" type="pres">
      <dgm:prSet presAssocID="{5FE76044-D542-4C77-AC7A-3125410963C6}" presName="parallelogram6" presStyleLbl="alignNode1" presStyleIdx="26" presStyleCnt="49"/>
      <dgm:spPr/>
    </dgm:pt>
    <dgm:pt modelId="{18E98AEA-0442-4C4B-AD4F-D9EEE90FC2AA}" type="pres">
      <dgm:prSet presAssocID="{5FE76044-D542-4C77-AC7A-3125410963C6}" presName="parallelogram7" presStyleLbl="alignNode1" presStyleIdx="27" presStyleCnt="49"/>
      <dgm:spPr/>
    </dgm:pt>
    <dgm:pt modelId="{041D89FF-5412-43F8-9D6F-0BC52793CC28}" type="pres">
      <dgm:prSet presAssocID="{082350EE-DD9F-4F90-AAF0-15275B015B49}" presName="sibTrans" presStyleCnt="0"/>
      <dgm:spPr/>
    </dgm:pt>
    <dgm:pt modelId="{EEF9F685-A02E-43CC-ADDD-5A28D457AD52}" type="pres">
      <dgm:prSet presAssocID="{35B72D8A-0D66-4B79-9F61-63BB2965B9CD}" presName="parenttextcomposite" presStyleCnt="0"/>
      <dgm:spPr/>
    </dgm:pt>
    <dgm:pt modelId="{F8F145B9-A23F-4D7F-8969-C489EF43161E}" type="pres">
      <dgm:prSet presAssocID="{35B72D8A-0D66-4B79-9F61-63BB2965B9C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683B177D-1E6A-46F2-9080-B7E95ABA2519}" type="pres">
      <dgm:prSet presAssocID="{35B72D8A-0D66-4B79-9F61-63BB2965B9CD}" presName="parallelogramComposite" presStyleCnt="0"/>
      <dgm:spPr/>
    </dgm:pt>
    <dgm:pt modelId="{1BDDDDBE-B823-42E0-A179-207496A78286}" type="pres">
      <dgm:prSet presAssocID="{35B72D8A-0D66-4B79-9F61-63BB2965B9CD}" presName="parallelogram1" presStyleLbl="alignNode1" presStyleIdx="28" presStyleCnt="49"/>
      <dgm:spPr/>
    </dgm:pt>
    <dgm:pt modelId="{04D1DCAB-E383-4187-B404-E006FB5D23A1}" type="pres">
      <dgm:prSet presAssocID="{35B72D8A-0D66-4B79-9F61-63BB2965B9CD}" presName="parallelogram2" presStyleLbl="alignNode1" presStyleIdx="29" presStyleCnt="49"/>
      <dgm:spPr/>
    </dgm:pt>
    <dgm:pt modelId="{FDC79B61-4638-48D3-B00B-EBE1E3CC3962}" type="pres">
      <dgm:prSet presAssocID="{35B72D8A-0D66-4B79-9F61-63BB2965B9CD}" presName="parallelogram3" presStyleLbl="alignNode1" presStyleIdx="30" presStyleCnt="49"/>
      <dgm:spPr/>
    </dgm:pt>
    <dgm:pt modelId="{CCA055A2-1D0A-4E1B-B13F-C52863C6622F}" type="pres">
      <dgm:prSet presAssocID="{35B72D8A-0D66-4B79-9F61-63BB2965B9CD}" presName="parallelogram4" presStyleLbl="alignNode1" presStyleIdx="31" presStyleCnt="49"/>
      <dgm:spPr/>
    </dgm:pt>
    <dgm:pt modelId="{E4653B48-D69C-4107-964F-7CC93E54CE92}" type="pres">
      <dgm:prSet presAssocID="{35B72D8A-0D66-4B79-9F61-63BB2965B9CD}" presName="parallelogram5" presStyleLbl="alignNode1" presStyleIdx="32" presStyleCnt="49"/>
      <dgm:spPr/>
    </dgm:pt>
    <dgm:pt modelId="{01679502-5F6D-46E5-B59E-C9756393538C}" type="pres">
      <dgm:prSet presAssocID="{35B72D8A-0D66-4B79-9F61-63BB2965B9CD}" presName="parallelogram6" presStyleLbl="alignNode1" presStyleIdx="33" presStyleCnt="49"/>
      <dgm:spPr/>
    </dgm:pt>
    <dgm:pt modelId="{C14815D6-04D5-4159-87F7-6B1F839A8D59}" type="pres">
      <dgm:prSet presAssocID="{35B72D8A-0D66-4B79-9F61-63BB2965B9CD}" presName="parallelogram7" presStyleLbl="alignNode1" presStyleIdx="34" presStyleCnt="49"/>
      <dgm:spPr/>
    </dgm:pt>
    <dgm:pt modelId="{C468D963-EE33-434C-882D-AA81C7FE0849}" type="pres">
      <dgm:prSet presAssocID="{F26A1DE5-8B64-4778-976B-1974D93B874C}" presName="sibTrans" presStyleCnt="0"/>
      <dgm:spPr/>
    </dgm:pt>
    <dgm:pt modelId="{DCC93A1B-E1B3-40A5-844F-7BEA1644BC47}" type="pres">
      <dgm:prSet presAssocID="{85437DBD-A53E-44FA-BB99-21E0C1A6981F}" presName="parenttextcomposite" presStyleCnt="0"/>
      <dgm:spPr/>
    </dgm:pt>
    <dgm:pt modelId="{A3FE55EA-D2B3-4056-B4B5-4FCD82C3F13A}" type="pres">
      <dgm:prSet presAssocID="{85437DBD-A53E-44FA-BB99-21E0C1A6981F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B7857A6C-2AD4-41CB-917D-DAB3BB39C05C}" type="pres">
      <dgm:prSet presAssocID="{85437DBD-A53E-44FA-BB99-21E0C1A6981F}" presName="parallelogramComposite" presStyleCnt="0"/>
      <dgm:spPr/>
    </dgm:pt>
    <dgm:pt modelId="{852E6B49-3B55-40AC-B951-650D8E3981A5}" type="pres">
      <dgm:prSet presAssocID="{85437DBD-A53E-44FA-BB99-21E0C1A6981F}" presName="parallelogram1" presStyleLbl="alignNode1" presStyleIdx="35" presStyleCnt="49"/>
      <dgm:spPr/>
    </dgm:pt>
    <dgm:pt modelId="{BF154CA4-6CF0-4DFF-A727-36F7DDBCBCA5}" type="pres">
      <dgm:prSet presAssocID="{85437DBD-A53E-44FA-BB99-21E0C1A6981F}" presName="parallelogram2" presStyleLbl="alignNode1" presStyleIdx="36" presStyleCnt="49"/>
      <dgm:spPr/>
    </dgm:pt>
    <dgm:pt modelId="{8C2E5064-1365-435C-B302-CFC73A660E05}" type="pres">
      <dgm:prSet presAssocID="{85437DBD-A53E-44FA-BB99-21E0C1A6981F}" presName="parallelogram3" presStyleLbl="alignNode1" presStyleIdx="37" presStyleCnt="49"/>
      <dgm:spPr/>
    </dgm:pt>
    <dgm:pt modelId="{C4C96B45-C942-4104-AD40-773C6FACC788}" type="pres">
      <dgm:prSet presAssocID="{85437DBD-A53E-44FA-BB99-21E0C1A6981F}" presName="parallelogram4" presStyleLbl="alignNode1" presStyleIdx="38" presStyleCnt="49"/>
      <dgm:spPr/>
    </dgm:pt>
    <dgm:pt modelId="{E0180915-7C26-42D3-A210-4FA64AA20FBE}" type="pres">
      <dgm:prSet presAssocID="{85437DBD-A53E-44FA-BB99-21E0C1A6981F}" presName="parallelogram5" presStyleLbl="alignNode1" presStyleIdx="39" presStyleCnt="49"/>
      <dgm:spPr/>
    </dgm:pt>
    <dgm:pt modelId="{65B7DECD-9542-4A3E-B08F-8BB1181DA7A5}" type="pres">
      <dgm:prSet presAssocID="{85437DBD-A53E-44FA-BB99-21E0C1A6981F}" presName="parallelogram6" presStyleLbl="alignNode1" presStyleIdx="40" presStyleCnt="49"/>
      <dgm:spPr/>
    </dgm:pt>
    <dgm:pt modelId="{0D8DC415-793C-4237-BCB0-920EC122F49D}" type="pres">
      <dgm:prSet presAssocID="{85437DBD-A53E-44FA-BB99-21E0C1A6981F}" presName="parallelogram7" presStyleLbl="alignNode1" presStyleIdx="41" presStyleCnt="49"/>
      <dgm:spPr/>
    </dgm:pt>
    <dgm:pt modelId="{58BA7D59-85A6-47D8-8895-40C9A498B45B}" type="pres">
      <dgm:prSet presAssocID="{4520ED73-5683-485B-BF15-6F4157192E2D}" presName="sibTrans" presStyleCnt="0"/>
      <dgm:spPr/>
    </dgm:pt>
    <dgm:pt modelId="{381FB66F-0B08-485B-AA81-14D494216C9F}" type="pres">
      <dgm:prSet presAssocID="{91658573-C63B-4FD8-B030-040365E1321F}" presName="parenttextcomposite" presStyleCnt="0"/>
      <dgm:spPr/>
    </dgm:pt>
    <dgm:pt modelId="{BF4A32CC-F3E1-4026-BED1-73CD506EAF2F}" type="pres">
      <dgm:prSet presAssocID="{91658573-C63B-4FD8-B030-040365E1321F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7C557953-9751-4989-BF5F-7D48126852F0}" type="pres">
      <dgm:prSet presAssocID="{91658573-C63B-4FD8-B030-040365E1321F}" presName="parallelogramComposite" presStyleCnt="0"/>
      <dgm:spPr/>
    </dgm:pt>
    <dgm:pt modelId="{0F21D18F-CBED-443B-B3BB-A42F5F684D10}" type="pres">
      <dgm:prSet presAssocID="{91658573-C63B-4FD8-B030-040365E1321F}" presName="parallelogram1" presStyleLbl="alignNode1" presStyleIdx="42" presStyleCnt="49"/>
      <dgm:spPr/>
    </dgm:pt>
    <dgm:pt modelId="{152B59F6-E3C2-42A3-A058-EC8274CC7416}" type="pres">
      <dgm:prSet presAssocID="{91658573-C63B-4FD8-B030-040365E1321F}" presName="parallelogram2" presStyleLbl="alignNode1" presStyleIdx="43" presStyleCnt="49"/>
      <dgm:spPr/>
    </dgm:pt>
    <dgm:pt modelId="{871D883A-1A98-4085-B28B-F1D705C92F7C}" type="pres">
      <dgm:prSet presAssocID="{91658573-C63B-4FD8-B030-040365E1321F}" presName="parallelogram3" presStyleLbl="alignNode1" presStyleIdx="44" presStyleCnt="49"/>
      <dgm:spPr/>
    </dgm:pt>
    <dgm:pt modelId="{6C836948-BC46-40FC-B125-BF535AD9C880}" type="pres">
      <dgm:prSet presAssocID="{91658573-C63B-4FD8-B030-040365E1321F}" presName="parallelogram4" presStyleLbl="alignNode1" presStyleIdx="45" presStyleCnt="49"/>
      <dgm:spPr/>
    </dgm:pt>
    <dgm:pt modelId="{F7BA33EF-A52D-451F-BC24-B7F3F2D07ED9}" type="pres">
      <dgm:prSet presAssocID="{91658573-C63B-4FD8-B030-040365E1321F}" presName="parallelogram5" presStyleLbl="alignNode1" presStyleIdx="46" presStyleCnt="49"/>
      <dgm:spPr/>
    </dgm:pt>
    <dgm:pt modelId="{9F744F4F-21A3-4CCA-AEC6-97B3CC54826F}" type="pres">
      <dgm:prSet presAssocID="{91658573-C63B-4FD8-B030-040365E1321F}" presName="parallelogram6" presStyleLbl="alignNode1" presStyleIdx="47" presStyleCnt="49"/>
      <dgm:spPr/>
    </dgm:pt>
    <dgm:pt modelId="{B72E12EE-DCAE-4E82-B23A-DF220739A4FD}" type="pres">
      <dgm:prSet presAssocID="{91658573-C63B-4FD8-B030-040365E1321F}" presName="parallelogram7" presStyleLbl="alignNode1" presStyleIdx="48" presStyleCnt="49"/>
      <dgm:spPr/>
    </dgm:pt>
  </dgm:ptLst>
  <dgm:cxnLst>
    <dgm:cxn modelId="{A1037D0B-9F11-43C3-B609-2BC33BE21F34}" srcId="{40A771AA-02F9-47CE-93B6-A06A89B05266}" destId="{85437DBD-A53E-44FA-BB99-21E0C1A6981F}" srcOrd="5" destOrd="0" parTransId="{9712876A-ABA1-4F64-9C7C-C602F5981219}" sibTransId="{4520ED73-5683-485B-BF15-6F4157192E2D}"/>
    <dgm:cxn modelId="{028CFA0D-1696-4979-B20E-2F15BF44A94D}" type="presOf" srcId="{9E5DDDB7-66DE-4D88-9594-6247F13ECAA5}" destId="{ED62C18F-CA21-4A55-878C-9CDF0C443C02}" srcOrd="0" destOrd="0" presId="urn:microsoft.com/office/officeart/2008/layout/VerticalAccentList"/>
    <dgm:cxn modelId="{A98AC913-C20C-4597-BE2C-215E798BA4D2}" type="presOf" srcId="{46DFCC42-3034-4BB3-AC3D-C61F8035A466}" destId="{EB4B7F97-B684-4D0E-9FB2-4611EB22848A}" srcOrd="0" destOrd="0" presId="urn:microsoft.com/office/officeart/2008/layout/VerticalAccentList"/>
    <dgm:cxn modelId="{5AF13127-DF46-4BAC-AD2E-C14DB024234B}" srcId="{40A771AA-02F9-47CE-93B6-A06A89B05266}" destId="{35B72D8A-0D66-4B79-9F61-63BB2965B9CD}" srcOrd="4" destOrd="0" parTransId="{5EFE118C-F9F5-4402-BEC3-64A46086D1A3}" sibTransId="{F26A1DE5-8B64-4778-976B-1974D93B874C}"/>
    <dgm:cxn modelId="{0621B863-8CE9-43EC-95A8-7384978EB714}" srcId="{40A771AA-02F9-47CE-93B6-A06A89B05266}" destId="{91658573-C63B-4FD8-B030-040365E1321F}" srcOrd="6" destOrd="0" parTransId="{F7BD8464-78BC-484D-8327-D55D110C41AF}" sibTransId="{0864A562-CBC1-4B28-A51A-3FEA540365D1}"/>
    <dgm:cxn modelId="{81356254-1472-4422-B625-F9B76DB60899}" srcId="{40A771AA-02F9-47CE-93B6-A06A89B05266}" destId="{2453C8E4-9CEB-487B-ADE2-93023F08AA45}" srcOrd="1" destOrd="0" parTransId="{A3EC734D-DC9C-47C2-8CB6-64A72FA24C36}" sibTransId="{62D6EF5D-E746-45E1-A77A-85A1DEF2411C}"/>
    <dgm:cxn modelId="{556F2B79-E89E-4995-8DA3-542A1481109E}" srcId="{40A771AA-02F9-47CE-93B6-A06A89B05266}" destId="{5FE76044-D542-4C77-AC7A-3125410963C6}" srcOrd="3" destOrd="0" parTransId="{B08F4AE4-FA8D-4E23-BF46-036DF7832D4F}" sibTransId="{082350EE-DD9F-4F90-AAF0-15275B015B49}"/>
    <dgm:cxn modelId="{5F169E5A-AB93-42A9-8D9F-0731BE4716F1}" type="presOf" srcId="{91658573-C63B-4FD8-B030-040365E1321F}" destId="{BF4A32CC-F3E1-4026-BED1-73CD506EAF2F}" srcOrd="0" destOrd="0" presId="urn:microsoft.com/office/officeart/2008/layout/VerticalAccentList"/>
    <dgm:cxn modelId="{D230BB80-C816-4F81-A15C-6403BFD08944}" type="presOf" srcId="{5FE76044-D542-4C77-AC7A-3125410963C6}" destId="{0AF4B867-95AF-4A5A-8D7A-BF7F95A5B3EF}" srcOrd="0" destOrd="0" presId="urn:microsoft.com/office/officeart/2008/layout/VerticalAccentList"/>
    <dgm:cxn modelId="{E34AE396-0A94-440F-AC06-4A63243BA3BF}" type="presOf" srcId="{35B72D8A-0D66-4B79-9F61-63BB2965B9CD}" destId="{F8F145B9-A23F-4D7F-8969-C489EF43161E}" srcOrd="0" destOrd="0" presId="urn:microsoft.com/office/officeart/2008/layout/VerticalAccentList"/>
    <dgm:cxn modelId="{86E9CC99-14A7-482A-8313-ACF182D60BF7}" type="presOf" srcId="{40A771AA-02F9-47CE-93B6-A06A89B05266}" destId="{8C0E5ED2-C752-47C5-855C-5BDE702B8994}" srcOrd="0" destOrd="0" presId="urn:microsoft.com/office/officeart/2008/layout/VerticalAccentList"/>
    <dgm:cxn modelId="{09DB0D9E-7446-4C2E-AA5A-267066008E05}" srcId="{40A771AA-02F9-47CE-93B6-A06A89B05266}" destId="{46DFCC42-3034-4BB3-AC3D-C61F8035A466}" srcOrd="2" destOrd="0" parTransId="{F1964201-83F4-4E1D-A831-78359BDB1905}" sibTransId="{B32C0525-A23F-494D-BF0A-938290F3FFEF}"/>
    <dgm:cxn modelId="{2D04D1CF-B973-4F2D-B863-8FEBD1F92464}" srcId="{40A771AA-02F9-47CE-93B6-A06A89B05266}" destId="{9E5DDDB7-66DE-4D88-9594-6247F13ECAA5}" srcOrd="0" destOrd="0" parTransId="{3D26D715-8D58-479A-BAC5-A3D4320B2C8E}" sibTransId="{F32BABFD-7EAD-4B05-B2EC-62F0FC2E2A57}"/>
    <dgm:cxn modelId="{7E12A0D1-8AAF-4B64-99B7-D59721F79223}" type="presOf" srcId="{2453C8E4-9CEB-487B-ADE2-93023F08AA45}" destId="{28D6C19F-BCC9-458C-AE28-E8B33614FE3C}" srcOrd="0" destOrd="0" presId="urn:microsoft.com/office/officeart/2008/layout/VerticalAccentList"/>
    <dgm:cxn modelId="{D45286DD-ECD4-47F8-8F4B-F2DBC640485C}" type="presOf" srcId="{85437DBD-A53E-44FA-BB99-21E0C1A6981F}" destId="{A3FE55EA-D2B3-4056-B4B5-4FCD82C3F13A}" srcOrd="0" destOrd="0" presId="urn:microsoft.com/office/officeart/2008/layout/VerticalAccentList"/>
    <dgm:cxn modelId="{8EB0D736-3731-45D2-AC90-BABEDA1E8327}" type="presParOf" srcId="{8C0E5ED2-C752-47C5-855C-5BDE702B8994}" destId="{C27F6134-64BF-4EC4-A80A-4A8239330E1A}" srcOrd="0" destOrd="0" presId="urn:microsoft.com/office/officeart/2008/layout/VerticalAccentList"/>
    <dgm:cxn modelId="{AF4FF12C-5DC2-41F5-BD63-2767ED790716}" type="presParOf" srcId="{C27F6134-64BF-4EC4-A80A-4A8239330E1A}" destId="{ED62C18F-CA21-4A55-878C-9CDF0C443C02}" srcOrd="0" destOrd="0" presId="urn:microsoft.com/office/officeart/2008/layout/VerticalAccentList"/>
    <dgm:cxn modelId="{6233F4C0-9DC4-4BEB-8143-599C8187B491}" type="presParOf" srcId="{8C0E5ED2-C752-47C5-855C-5BDE702B8994}" destId="{B56E4DBC-9F23-4267-B410-F5C19C58E0FB}" srcOrd="1" destOrd="0" presId="urn:microsoft.com/office/officeart/2008/layout/VerticalAccentList"/>
    <dgm:cxn modelId="{61EE04B1-DC48-4EA3-89EF-7DE3F263E734}" type="presParOf" srcId="{B56E4DBC-9F23-4267-B410-F5C19C58E0FB}" destId="{A928F410-9113-4145-833A-F2A2B48C4059}" srcOrd="0" destOrd="0" presId="urn:microsoft.com/office/officeart/2008/layout/VerticalAccentList"/>
    <dgm:cxn modelId="{509B6680-67B5-43A7-91BF-9FCB35FC7B7B}" type="presParOf" srcId="{B56E4DBC-9F23-4267-B410-F5C19C58E0FB}" destId="{1F09155B-6664-4D80-8B22-CDF6C3A824AF}" srcOrd="1" destOrd="0" presId="urn:microsoft.com/office/officeart/2008/layout/VerticalAccentList"/>
    <dgm:cxn modelId="{1E012F1B-F851-4BD8-A5AE-B264C567F92C}" type="presParOf" srcId="{B56E4DBC-9F23-4267-B410-F5C19C58E0FB}" destId="{1BCB3620-4237-40D9-9E00-6F34973677E0}" srcOrd="2" destOrd="0" presId="urn:microsoft.com/office/officeart/2008/layout/VerticalAccentList"/>
    <dgm:cxn modelId="{49CA62D4-ED3B-416C-A731-0FCFAFBD2732}" type="presParOf" srcId="{B56E4DBC-9F23-4267-B410-F5C19C58E0FB}" destId="{69143EB2-D9BF-44D6-81F6-1406389C7944}" srcOrd="3" destOrd="0" presId="urn:microsoft.com/office/officeart/2008/layout/VerticalAccentList"/>
    <dgm:cxn modelId="{B1C500C7-FE30-41C8-A16E-836E3C7B21C4}" type="presParOf" srcId="{B56E4DBC-9F23-4267-B410-F5C19C58E0FB}" destId="{341B9C3E-D69E-42F4-9FAE-4C8BA5D65CEC}" srcOrd="4" destOrd="0" presId="urn:microsoft.com/office/officeart/2008/layout/VerticalAccentList"/>
    <dgm:cxn modelId="{7AB45A91-0A91-4759-AF8C-FAE635098BD8}" type="presParOf" srcId="{B56E4DBC-9F23-4267-B410-F5C19C58E0FB}" destId="{66EF19AC-CEB5-4200-A935-7A8EFE6A3F1C}" srcOrd="5" destOrd="0" presId="urn:microsoft.com/office/officeart/2008/layout/VerticalAccentList"/>
    <dgm:cxn modelId="{BA22FDAC-E8D6-49B2-84E4-E758E9406975}" type="presParOf" srcId="{B56E4DBC-9F23-4267-B410-F5C19C58E0FB}" destId="{A3A71ECB-E044-4455-A82C-C69AD7388B16}" srcOrd="6" destOrd="0" presId="urn:microsoft.com/office/officeart/2008/layout/VerticalAccentList"/>
    <dgm:cxn modelId="{4A4F1298-DD2C-4390-AA72-80E27F9E771E}" type="presParOf" srcId="{8C0E5ED2-C752-47C5-855C-5BDE702B8994}" destId="{DB7CC813-46DE-4C61-A6B2-2B787BC1ED1F}" srcOrd="2" destOrd="0" presId="urn:microsoft.com/office/officeart/2008/layout/VerticalAccentList"/>
    <dgm:cxn modelId="{9730B92C-7227-4270-975C-579221529AEF}" type="presParOf" srcId="{8C0E5ED2-C752-47C5-855C-5BDE702B8994}" destId="{D2E2CE05-18E2-4AFD-A654-6E6FC98B7814}" srcOrd="3" destOrd="0" presId="urn:microsoft.com/office/officeart/2008/layout/VerticalAccentList"/>
    <dgm:cxn modelId="{0943A971-26AA-4A75-AA3F-D5A3F01F2A26}" type="presParOf" srcId="{D2E2CE05-18E2-4AFD-A654-6E6FC98B7814}" destId="{28D6C19F-BCC9-458C-AE28-E8B33614FE3C}" srcOrd="0" destOrd="0" presId="urn:microsoft.com/office/officeart/2008/layout/VerticalAccentList"/>
    <dgm:cxn modelId="{3A6E88B7-FF97-48F2-8641-E3FC0ADC74B5}" type="presParOf" srcId="{8C0E5ED2-C752-47C5-855C-5BDE702B8994}" destId="{A69B8CCB-C701-4AB9-B48D-3919C50E16B6}" srcOrd="4" destOrd="0" presId="urn:microsoft.com/office/officeart/2008/layout/VerticalAccentList"/>
    <dgm:cxn modelId="{AED3211A-AEA6-446B-8BB9-C0E54F4115E0}" type="presParOf" srcId="{A69B8CCB-C701-4AB9-B48D-3919C50E16B6}" destId="{31990388-38A0-4428-9DAC-B950BF67900F}" srcOrd="0" destOrd="0" presId="urn:microsoft.com/office/officeart/2008/layout/VerticalAccentList"/>
    <dgm:cxn modelId="{60907271-7395-409D-BDBE-97E3FF56BDDF}" type="presParOf" srcId="{A69B8CCB-C701-4AB9-B48D-3919C50E16B6}" destId="{FCC006A7-F3B6-433F-9714-E5696E60EC43}" srcOrd="1" destOrd="0" presId="urn:microsoft.com/office/officeart/2008/layout/VerticalAccentList"/>
    <dgm:cxn modelId="{EB4BE215-B481-47E5-AF90-13C605A821EF}" type="presParOf" srcId="{A69B8CCB-C701-4AB9-B48D-3919C50E16B6}" destId="{3D20F622-098A-4BE1-9283-AA72C732E978}" srcOrd="2" destOrd="0" presId="urn:microsoft.com/office/officeart/2008/layout/VerticalAccentList"/>
    <dgm:cxn modelId="{8570DD7F-23FF-4189-963C-2845EF25FEA1}" type="presParOf" srcId="{A69B8CCB-C701-4AB9-B48D-3919C50E16B6}" destId="{469442B7-190A-4A56-A3F3-A019CEECE152}" srcOrd="3" destOrd="0" presId="urn:microsoft.com/office/officeart/2008/layout/VerticalAccentList"/>
    <dgm:cxn modelId="{9312ED26-0F69-42BB-A829-8A9D5CD6F88B}" type="presParOf" srcId="{A69B8CCB-C701-4AB9-B48D-3919C50E16B6}" destId="{75F317A7-F0D6-4B50-BFFA-10937467FBBD}" srcOrd="4" destOrd="0" presId="urn:microsoft.com/office/officeart/2008/layout/VerticalAccentList"/>
    <dgm:cxn modelId="{39B1AC17-BF50-44FC-AA38-E7B6BCAFCAE4}" type="presParOf" srcId="{A69B8CCB-C701-4AB9-B48D-3919C50E16B6}" destId="{BE14C834-F35C-42CC-A521-195AFF2277B4}" srcOrd="5" destOrd="0" presId="urn:microsoft.com/office/officeart/2008/layout/VerticalAccentList"/>
    <dgm:cxn modelId="{DC9939C6-C006-4BE5-BFD6-57506213CB1D}" type="presParOf" srcId="{A69B8CCB-C701-4AB9-B48D-3919C50E16B6}" destId="{43D78270-EB34-4F26-86D0-A1F848CDE9A1}" srcOrd="6" destOrd="0" presId="urn:microsoft.com/office/officeart/2008/layout/VerticalAccentList"/>
    <dgm:cxn modelId="{99F5496C-ABEA-4E5F-8775-66DE4A13A2E2}" type="presParOf" srcId="{8C0E5ED2-C752-47C5-855C-5BDE702B8994}" destId="{FE5461E5-A9B0-41BA-A3E7-FC6821446611}" srcOrd="5" destOrd="0" presId="urn:microsoft.com/office/officeart/2008/layout/VerticalAccentList"/>
    <dgm:cxn modelId="{6DF6B962-364F-4413-B2E2-7B76C1438170}" type="presParOf" srcId="{8C0E5ED2-C752-47C5-855C-5BDE702B8994}" destId="{6A4CC82B-EA2C-4480-AD6C-75175AA93E16}" srcOrd="6" destOrd="0" presId="urn:microsoft.com/office/officeart/2008/layout/VerticalAccentList"/>
    <dgm:cxn modelId="{FD546063-8F29-43D1-AEE8-EB807D049CB9}" type="presParOf" srcId="{6A4CC82B-EA2C-4480-AD6C-75175AA93E16}" destId="{EB4B7F97-B684-4D0E-9FB2-4611EB22848A}" srcOrd="0" destOrd="0" presId="urn:microsoft.com/office/officeart/2008/layout/VerticalAccentList"/>
    <dgm:cxn modelId="{3B344C05-A470-4980-B8BD-E6C045A2DE8F}" type="presParOf" srcId="{8C0E5ED2-C752-47C5-855C-5BDE702B8994}" destId="{6ACD854D-F229-4FA2-B8E3-EBD71AA6CB4C}" srcOrd="7" destOrd="0" presId="urn:microsoft.com/office/officeart/2008/layout/VerticalAccentList"/>
    <dgm:cxn modelId="{E7EBE846-242A-4500-A9FA-4FEBFF395E4B}" type="presParOf" srcId="{6ACD854D-F229-4FA2-B8E3-EBD71AA6CB4C}" destId="{867D5D9C-2BCB-47EA-8C59-B1D4CCE349A8}" srcOrd="0" destOrd="0" presId="urn:microsoft.com/office/officeart/2008/layout/VerticalAccentList"/>
    <dgm:cxn modelId="{E580F7F3-FDBB-425A-A01C-C3DFCFBB72FE}" type="presParOf" srcId="{6ACD854D-F229-4FA2-B8E3-EBD71AA6CB4C}" destId="{159E8A41-3E66-4A4F-8F15-112381A0DEEE}" srcOrd="1" destOrd="0" presId="urn:microsoft.com/office/officeart/2008/layout/VerticalAccentList"/>
    <dgm:cxn modelId="{294A746A-9635-43EA-83FD-FDC635DE50DC}" type="presParOf" srcId="{6ACD854D-F229-4FA2-B8E3-EBD71AA6CB4C}" destId="{919B857E-3888-41AD-A4E0-BC871DEBA0E3}" srcOrd="2" destOrd="0" presId="urn:microsoft.com/office/officeart/2008/layout/VerticalAccentList"/>
    <dgm:cxn modelId="{BF1B8E94-5543-43AF-AE32-9EB1269FD570}" type="presParOf" srcId="{6ACD854D-F229-4FA2-B8E3-EBD71AA6CB4C}" destId="{596399B3-4B00-4821-A3EE-AA49E73D2CE0}" srcOrd="3" destOrd="0" presId="urn:microsoft.com/office/officeart/2008/layout/VerticalAccentList"/>
    <dgm:cxn modelId="{14CD7C7B-5550-4DA9-B9A1-966255E77EAE}" type="presParOf" srcId="{6ACD854D-F229-4FA2-B8E3-EBD71AA6CB4C}" destId="{C01E6FC3-FB91-4FD8-B257-3A11BE9C9FFE}" srcOrd="4" destOrd="0" presId="urn:microsoft.com/office/officeart/2008/layout/VerticalAccentList"/>
    <dgm:cxn modelId="{943236F0-BB6C-492A-8488-98CE53ECD01A}" type="presParOf" srcId="{6ACD854D-F229-4FA2-B8E3-EBD71AA6CB4C}" destId="{70C4ED3C-805C-4EFD-A753-C676732BC44B}" srcOrd="5" destOrd="0" presId="urn:microsoft.com/office/officeart/2008/layout/VerticalAccentList"/>
    <dgm:cxn modelId="{38534ADB-B495-482F-9D7E-280782CC20B3}" type="presParOf" srcId="{6ACD854D-F229-4FA2-B8E3-EBD71AA6CB4C}" destId="{8CDF77F9-D62A-43DA-894F-4B599F76A239}" srcOrd="6" destOrd="0" presId="urn:microsoft.com/office/officeart/2008/layout/VerticalAccentList"/>
    <dgm:cxn modelId="{7812293E-03D3-498D-9CA6-84964110993C}" type="presParOf" srcId="{8C0E5ED2-C752-47C5-855C-5BDE702B8994}" destId="{082AC00B-8AFC-46A4-A258-84DB9CD1EBFC}" srcOrd="8" destOrd="0" presId="urn:microsoft.com/office/officeart/2008/layout/VerticalAccentList"/>
    <dgm:cxn modelId="{D94E401A-6693-4742-84D5-B7D092BEFBBB}" type="presParOf" srcId="{8C0E5ED2-C752-47C5-855C-5BDE702B8994}" destId="{AFB8F0D3-8796-403F-925C-B968C8851055}" srcOrd="9" destOrd="0" presId="urn:microsoft.com/office/officeart/2008/layout/VerticalAccentList"/>
    <dgm:cxn modelId="{AFFC43D1-BA31-4475-A80B-E138A53830C6}" type="presParOf" srcId="{AFB8F0D3-8796-403F-925C-B968C8851055}" destId="{0AF4B867-95AF-4A5A-8D7A-BF7F95A5B3EF}" srcOrd="0" destOrd="0" presId="urn:microsoft.com/office/officeart/2008/layout/VerticalAccentList"/>
    <dgm:cxn modelId="{8AC94EC4-1756-40D6-9AA0-9C346D868826}" type="presParOf" srcId="{8C0E5ED2-C752-47C5-855C-5BDE702B8994}" destId="{13E80D0D-2E5C-42EA-BFA7-BE3EF11A20F5}" srcOrd="10" destOrd="0" presId="urn:microsoft.com/office/officeart/2008/layout/VerticalAccentList"/>
    <dgm:cxn modelId="{248172DD-F810-4175-9EC5-CB61752E1DB1}" type="presParOf" srcId="{13E80D0D-2E5C-42EA-BFA7-BE3EF11A20F5}" destId="{F7938D17-024D-46BD-B251-36907E4A375D}" srcOrd="0" destOrd="0" presId="urn:microsoft.com/office/officeart/2008/layout/VerticalAccentList"/>
    <dgm:cxn modelId="{0731D977-E907-4D26-85D0-9D0CCBEB1CA9}" type="presParOf" srcId="{13E80D0D-2E5C-42EA-BFA7-BE3EF11A20F5}" destId="{04CE3600-75BB-4E9B-970E-74108316DD73}" srcOrd="1" destOrd="0" presId="urn:microsoft.com/office/officeart/2008/layout/VerticalAccentList"/>
    <dgm:cxn modelId="{BE02F11B-E42A-4E50-A4BF-15614172EC16}" type="presParOf" srcId="{13E80D0D-2E5C-42EA-BFA7-BE3EF11A20F5}" destId="{7A2A8EBF-1D59-41E1-83F2-266B0F759105}" srcOrd="2" destOrd="0" presId="urn:microsoft.com/office/officeart/2008/layout/VerticalAccentList"/>
    <dgm:cxn modelId="{D52B859A-49F9-439C-A3BF-638764B98466}" type="presParOf" srcId="{13E80D0D-2E5C-42EA-BFA7-BE3EF11A20F5}" destId="{A6DFD835-E02D-43E2-A316-CDF6181DCA95}" srcOrd="3" destOrd="0" presId="urn:microsoft.com/office/officeart/2008/layout/VerticalAccentList"/>
    <dgm:cxn modelId="{70F0238D-7DE1-4AC5-818E-36A6E8A8ACBF}" type="presParOf" srcId="{13E80D0D-2E5C-42EA-BFA7-BE3EF11A20F5}" destId="{E853CC63-483B-4ABC-9046-EBFDDD520C60}" srcOrd="4" destOrd="0" presId="urn:microsoft.com/office/officeart/2008/layout/VerticalAccentList"/>
    <dgm:cxn modelId="{81F75384-3712-45B2-82CC-2EAB7D9CB0D8}" type="presParOf" srcId="{13E80D0D-2E5C-42EA-BFA7-BE3EF11A20F5}" destId="{7FA0F2FA-AF8F-44BE-B5BD-55BBCE9C806C}" srcOrd="5" destOrd="0" presId="urn:microsoft.com/office/officeart/2008/layout/VerticalAccentList"/>
    <dgm:cxn modelId="{369EC0D5-64C2-49C4-8F11-734C6320CA2D}" type="presParOf" srcId="{13E80D0D-2E5C-42EA-BFA7-BE3EF11A20F5}" destId="{18E98AEA-0442-4C4B-AD4F-D9EEE90FC2AA}" srcOrd="6" destOrd="0" presId="urn:microsoft.com/office/officeart/2008/layout/VerticalAccentList"/>
    <dgm:cxn modelId="{29CB6103-FAA4-49AA-B5D7-15841E349A1D}" type="presParOf" srcId="{8C0E5ED2-C752-47C5-855C-5BDE702B8994}" destId="{041D89FF-5412-43F8-9D6F-0BC52793CC28}" srcOrd="11" destOrd="0" presId="urn:microsoft.com/office/officeart/2008/layout/VerticalAccentList"/>
    <dgm:cxn modelId="{FD337DA8-5C85-4F48-8CD5-12FFEC2EDBFD}" type="presParOf" srcId="{8C0E5ED2-C752-47C5-855C-5BDE702B8994}" destId="{EEF9F685-A02E-43CC-ADDD-5A28D457AD52}" srcOrd="12" destOrd="0" presId="urn:microsoft.com/office/officeart/2008/layout/VerticalAccentList"/>
    <dgm:cxn modelId="{59445ADD-7D01-4395-BBA0-F9C74B34D9CA}" type="presParOf" srcId="{EEF9F685-A02E-43CC-ADDD-5A28D457AD52}" destId="{F8F145B9-A23F-4D7F-8969-C489EF43161E}" srcOrd="0" destOrd="0" presId="urn:microsoft.com/office/officeart/2008/layout/VerticalAccentList"/>
    <dgm:cxn modelId="{41B838CB-7D95-4F53-99AC-8F53D4E707D3}" type="presParOf" srcId="{8C0E5ED2-C752-47C5-855C-5BDE702B8994}" destId="{683B177D-1E6A-46F2-9080-B7E95ABA2519}" srcOrd="13" destOrd="0" presId="urn:microsoft.com/office/officeart/2008/layout/VerticalAccentList"/>
    <dgm:cxn modelId="{AAAD3CCC-52E1-4829-A0F4-9A7FD0FF2C0C}" type="presParOf" srcId="{683B177D-1E6A-46F2-9080-B7E95ABA2519}" destId="{1BDDDDBE-B823-42E0-A179-207496A78286}" srcOrd="0" destOrd="0" presId="urn:microsoft.com/office/officeart/2008/layout/VerticalAccentList"/>
    <dgm:cxn modelId="{A1458C6A-C70D-4AF6-A7B9-49230105095A}" type="presParOf" srcId="{683B177D-1E6A-46F2-9080-B7E95ABA2519}" destId="{04D1DCAB-E383-4187-B404-E006FB5D23A1}" srcOrd="1" destOrd="0" presId="urn:microsoft.com/office/officeart/2008/layout/VerticalAccentList"/>
    <dgm:cxn modelId="{98373752-BA7B-4438-8265-C973E25EA7EB}" type="presParOf" srcId="{683B177D-1E6A-46F2-9080-B7E95ABA2519}" destId="{FDC79B61-4638-48D3-B00B-EBE1E3CC3962}" srcOrd="2" destOrd="0" presId="urn:microsoft.com/office/officeart/2008/layout/VerticalAccentList"/>
    <dgm:cxn modelId="{D649E585-01AD-4A56-9CD3-A45C1E1989F0}" type="presParOf" srcId="{683B177D-1E6A-46F2-9080-B7E95ABA2519}" destId="{CCA055A2-1D0A-4E1B-B13F-C52863C6622F}" srcOrd="3" destOrd="0" presId="urn:microsoft.com/office/officeart/2008/layout/VerticalAccentList"/>
    <dgm:cxn modelId="{A467BF48-9C20-40BC-897B-C07AA61D5A42}" type="presParOf" srcId="{683B177D-1E6A-46F2-9080-B7E95ABA2519}" destId="{E4653B48-D69C-4107-964F-7CC93E54CE92}" srcOrd="4" destOrd="0" presId="urn:microsoft.com/office/officeart/2008/layout/VerticalAccentList"/>
    <dgm:cxn modelId="{D8D2FCB1-792E-4421-A885-744BE6D59715}" type="presParOf" srcId="{683B177D-1E6A-46F2-9080-B7E95ABA2519}" destId="{01679502-5F6D-46E5-B59E-C9756393538C}" srcOrd="5" destOrd="0" presId="urn:microsoft.com/office/officeart/2008/layout/VerticalAccentList"/>
    <dgm:cxn modelId="{31753DFE-9888-4CD4-B208-4C05FA73AE88}" type="presParOf" srcId="{683B177D-1E6A-46F2-9080-B7E95ABA2519}" destId="{C14815D6-04D5-4159-87F7-6B1F839A8D59}" srcOrd="6" destOrd="0" presId="urn:microsoft.com/office/officeart/2008/layout/VerticalAccentList"/>
    <dgm:cxn modelId="{A2875F99-1C37-466D-B894-40DB73B5C8E0}" type="presParOf" srcId="{8C0E5ED2-C752-47C5-855C-5BDE702B8994}" destId="{C468D963-EE33-434C-882D-AA81C7FE0849}" srcOrd="14" destOrd="0" presId="urn:microsoft.com/office/officeart/2008/layout/VerticalAccentList"/>
    <dgm:cxn modelId="{1B7F7249-43C5-4C1E-93A1-B1A723946B77}" type="presParOf" srcId="{8C0E5ED2-C752-47C5-855C-5BDE702B8994}" destId="{DCC93A1B-E1B3-40A5-844F-7BEA1644BC47}" srcOrd="15" destOrd="0" presId="urn:microsoft.com/office/officeart/2008/layout/VerticalAccentList"/>
    <dgm:cxn modelId="{4BB76BC6-E3E0-475F-B519-885E0B8FC5E2}" type="presParOf" srcId="{DCC93A1B-E1B3-40A5-844F-7BEA1644BC47}" destId="{A3FE55EA-D2B3-4056-B4B5-4FCD82C3F13A}" srcOrd="0" destOrd="0" presId="urn:microsoft.com/office/officeart/2008/layout/VerticalAccentList"/>
    <dgm:cxn modelId="{6D0F51E8-7C62-4D3E-A01A-9084204538D1}" type="presParOf" srcId="{8C0E5ED2-C752-47C5-855C-5BDE702B8994}" destId="{B7857A6C-2AD4-41CB-917D-DAB3BB39C05C}" srcOrd="16" destOrd="0" presId="urn:microsoft.com/office/officeart/2008/layout/VerticalAccentList"/>
    <dgm:cxn modelId="{75A4723B-0411-4A96-AE94-B82412C79D14}" type="presParOf" srcId="{B7857A6C-2AD4-41CB-917D-DAB3BB39C05C}" destId="{852E6B49-3B55-40AC-B951-650D8E3981A5}" srcOrd="0" destOrd="0" presId="urn:microsoft.com/office/officeart/2008/layout/VerticalAccentList"/>
    <dgm:cxn modelId="{4EF6421E-33D5-4CE5-9983-39103C8BDF61}" type="presParOf" srcId="{B7857A6C-2AD4-41CB-917D-DAB3BB39C05C}" destId="{BF154CA4-6CF0-4DFF-A727-36F7DDBCBCA5}" srcOrd="1" destOrd="0" presId="urn:microsoft.com/office/officeart/2008/layout/VerticalAccentList"/>
    <dgm:cxn modelId="{A869BCA2-39E4-4518-8394-5A04F6FCB56F}" type="presParOf" srcId="{B7857A6C-2AD4-41CB-917D-DAB3BB39C05C}" destId="{8C2E5064-1365-435C-B302-CFC73A660E05}" srcOrd="2" destOrd="0" presId="urn:microsoft.com/office/officeart/2008/layout/VerticalAccentList"/>
    <dgm:cxn modelId="{D6F3503D-FB95-4E64-9AB2-61F2D8523B3B}" type="presParOf" srcId="{B7857A6C-2AD4-41CB-917D-DAB3BB39C05C}" destId="{C4C96B45-C942-4104-AD40-773C6FACC788}" srcOrd="3" destOrd="0" presId="urn:microsoft.com/office/officeart/2008/layout/VerticalAccentList"/>
    <dgm:cxn modelId="{76CED7CF-C3EC-4CAD-9B9F-DDB0F5DFEDB5}" type="presParOf" srcId="{B7857A6C-2AD4-41CB-917D-DAB3BB39C05C}" destId="{E0180915-7C26-42D3-A210-4FA64AA20FBE}" srcOrd="4" destOrd="0" presId="urn:microsoft.com/office/officeart/2008/layout/VerticalAccentList"/>
    <dgm:cxn modelId="{9EFFFEB1-AD5A-44F9-AF10-DEDF659BA562}" type="presParOf" srcId="{B7857A6C-2AD4-41CB-917D-DAB3BB39C05C}" destId="{65B7DECD-9542-4A3E-B08F-8BB1181DA7A5}" srcOrd="5" destOrd="0" presId="urn:microsoft.com/office/officeart/2008/layout/VerticalAccentList"/>
    <dgm:cxn modelId="{BEF29843-4AEE-47AB-B9FE-A37CC8DA12B8}" type="presParOf" srcId="{B7857A6C-2AD4-41CB-917D-DAB3BB39C05C}" destId="{0D8DC415-793C-4237-BCB0-920EC122F49D}" srcOrd="6" destOrd="0" presId="urn:microsoft.com/office/officeart/2008/layout/VerticalAccentList"/>
    <dgm:cxn modelId="{C2926453-D681-4D15-BEBF-6E32DD020DB7}" type="presParOf" srcId="{8C0E5ED2-C752-47C5-855C-5BDE702B8994}" destId="{58BA7D59-85A6-47D8-8895-40C9A498B45B}" srcOrd="17" destOrd="0" presId="urn:microsoft.com/office/officeart/2008/layout/VerticalAccentList"/>
    <dgm:cxn modelId="{DF741F82-83CD-4EDA-9FA1-4C8F05281BF9}" type="presParOf" srcId="{8C0E5ED2-C752-47C5-855C-5BDE702B8994}" destId="{381FB66F-0B08-485B-AA81-14D494216C9F}" srcOrd="18" destOrd="0" presId="urn:microsoft.com/office/officeart/2008/layout/VerticalAccentList"/>
    <dgm:cxn modelId="{2CA474DD-60A8-44C0-9976-A38E45F45DEE}" type="presParOf" srcId="{381FB66F-0B08-485B-AA81-14D494216C9F}" destId="{BF4A32CC-F3E1-4026-BED1-73CD506EAF2F}" srcOrd="0" destOrd="0" presId="urn:microsoft.com/office/officeart/2008/layout/VerticalAccentList"/>
    <dgm:cxn modelId="{1B4BD981-1826-4D58-B3A4-EE3444A5C2E7}" type="presParOf" srcId="{8C0E5ED2-C752-47C5-855C-5BDE702B8994}" destId="{7C557953-9751-4989-BF5F-7D48126852F0}" srcOrd="19" destOrd="0" presId="urn:microsoft.com/office/officeart/2008/layout/VerticalAccentList"/>
    <dgm:cxn modelId="{E1163A96-55AA-4423-B81B-7BEE52DC4C05}" type="presParOf" srcId="{7C557953-9751-4989-BF5F-7D48126852F0}" destId="{0F21D18F-CBED-443B-B3BB-A42F5F684D10}" srcOrd="0" destOrd="0" presId="urn:microsoft.com/office/officeart/2008/layout/VerticalAccentList"/>
    <dgm:cxn modelId="{6ACB676B-E064-41E3-91C3-F576D0B9DDD6}" type="presParOf" srcId="{7C557953-9751-4989-BF5F-7D48126852F0}" destId="{152B59F6-E3C2-42A3-A058-EC8274CC7416}" srcOrd="1" destOrd="0" presId="urn:microsoft.com/office/officeart/2008/layout/VerticalAccentList"/>
    <dgm:cxn modelId="{EFC17A6E-5B69-43B8-A610-2D99F7A4E1EF}" type="presParOf" srcId="{7C557953-9751-4989-BF5F-7D48126852F0}" destId="{871D883A-1A98-4085-B28B-F1D705C92F7C}" srcOrd="2" destOrd="0" presId="urn:microsoft.com/office/officeart/2008/layout/VerticalAccentList"/>
    <dgm:cxn modelId="{B5B1EB11-8DE7-4CD4-8BBA-CF4B04A416C1}" type="presParOf" srcId="{7C557953-9751-4989-BF5F-7D48126852F0}" destId="{6C836948-BC46-40FC-B125-BF535AD9C880}" srcOrd="3" destOrd="0" presId="urn:microsoft.com/office/officeart/2008/layout/VerticalAccentList"/>
    <dgm:cxn modelId="{6AA85AB9-041B-4EBD-A8A6-5A2F393A7A10}" type="presParOf" srcId="{7C557953-9751-4989-BF5F-7D48126852F0}" destId="{F7BA33EF-A52D-451F-BC24-B7F3F2D07ED9}" srcOrd="4" destOrd="0" presId="urn:microsoft.com/office/officeart/2008/layout/VerticalAccentList"/>
    <dgm:cxn modelId="{769E737B-3997-489C-B7A3-76D73FD93417}" type="presParOf" srcId="{7C557953-9751-4989-BF5F-7D48126852F0}" destId="{9F744F4F-21A3-4CCA-AEC6-97B3CC54826F}" srcOrd="5" destOrd="0" presId="urn:microsoft.com/office/officeart/2008/layout/VerticalAccentList"/>
    <dgm:cxn modelId="{F86353AC-B9A5-4060-860E-F7EF74C351C4}" type="presParOf" srcId="{7C557953-9751-4989-BF5F-7D48126852F0}" destId="{B72E12EE-DCAE-4E82-B23A-DF220739A4F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AAB11D-1381-45BC-A7BF-F2C47209EA34}" type="doc">
      <dgm:prSet loTypeId="urn:microsoft.com/office/officeart/2008/layout/LinedList" loCatId="list" qsTypeId="urn:microsoft.com/office/officeart/2005/8/quickstyle/3d4" qsCatId="3D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2FFF8A5F-C322-427C-BC56-2F74E7819681}">
      <dgm:prSet phldrT="[文本]" custT="1"/>
      <dgm:spPr/>
      <dgm:t>
        <a:bodyPr/>
        <a:lstStyle/>
        <a:p>
          <a:r>
            <a:rPr lang="en-US" altLang="zh-CN" sz="2800" b="1" dirty="0">
              <a:latin typeface="等线" panose="02010600030101010101" pitchFamily="2" charset="-122"/>
              <a:cs typeface="Times New Roman" panose="02020603050405020304" pitchFamily="18" charset="0"/>
            </a:rPr>
            <a:t>Six categories:</a:t>
          </a:r>
          <a:endParaRPr lang="zh-CN" altLang="en-US" sz="2800" dirty="0"/>
        </a:p>
      </dgm:t>
    </dgm:pt>
    <dgm:pt modelId="{7FCA3FD3-1B14-4A8A-8225-EDB35F8ECE3A}" type="parTrans" cxnId="{A2683910-DE3D-4C3B-A2F7-B26A8BE28873}">
      <dgm:prSet/>
      <dgm:spPr/>
      <dgm:t>
        <a:bodyPr/>
        <a:lstStyle/>
        <a:p>
          <a:endParaRPr lang="zh-CN" altLang="en-US"/>
        </a:p>
      </dgm:t>
    </dgm:pt>
    <dgm:pt modelId="{E9B312E2-1C76-4004-9EC9-AE747062F1DB}" type="sibTrans" cxnId="{A2683910-DE3D-4C3B-A2F7-B26A8BE28873}">
      <dgm:prSet/>
      <dgm:spPr/>
      <dgm:t>
        <a:bodyPr/>
        <a:lstStyle/>
        <a:p>
          <a:endParaRPr lang="zh-CN" altLang="en-US"/>
        </a:p>
      </dgm:t>
    </dgm:pt>
    <dgm:pt modelId="{FF16582A-0CA9-4D72-AEEA-1BCD5568D385}">
      <dgm:prSet phldrT="[文本]"/>
      <dgm:spPr/>
      <dgm:t>
        <a:bodyPr/>
        <a:lstStyle/>
        <a:p>
          <a:r>
            <a:rPr lang="en-US" dirty="0"/>
            <a:t>Size</a:t>
          </a:r>
          <a:endParaRPr lang="zh-CN" altLang="en-US" dirty="0"/>
        </a:p>
      </dgm:t>
    </dgm:pt>
    <dgm:pt modelId="{155C7506-162F-4B93-901A-D43A0C39CF4C}" type="parTrans" cxnId="{B627B032-6E40-4737-9C70-CCCBC3AC9838}">
      <dgm:prSet/>
      <dgm:spPr/>
      <dgm:t>
        <a:bodyPr/>
        <a:lstStyle/>
        <a:p>
          <a:endParaRPr lang="zh-CN" altLang="en-US"/>
        </a:p>
      </dgm:t>
    </dgm:pt>
    <dgm:pt modelId="{2259FB8B-1142-4661-B921-AB86AC54F740}" type="sibTrans" cxnId="{B627B032-6E40-4737-9C70-CCCBC3AC9838}">
      <dgm:prSet/>
      <dgm:spPr/>
      <dgm:t>
        <a:bodyPr/>
        <a:lstStyle/>
        <a:p>
          <a:endParaRPr lang="zh-CN" altLang="en-US"/>
        </a:p>
      </dgm:t>
    </dgm:pt>
    <dgm:pt modelId="{321F1C0B-F926-4374-B5D2-B99378F6CA81}">
      <dgm:prSet phldrT="[文本]"/>
      <dgm:spPr/>
      <dgm:t>
        <a:bodyPr/>
        <a:lstStyle/>
        <a:p>
          <a:r>
            <a:rPr lang="en-US" dirty="0"/>
            <a:t>Physical setting</a:t>
          </a:r>
          <a:endParaRPr lang="zh-CN" altLang="en-US" dirty="0"/>
        </a:p>
      </dgm:t>
    </dgm:pt>
    <dgm:pt modelId="{57484F89-B23D-4E75-BC5D-FD266B801F6D}" type="parTrans" cxnId="{B520FB07-6944-4686-82FA-6AD8A829B4CD}">
      <dgm:prSet/>
      <dgm:spPr/>
      <dgm:t>
        <a:bodyPr/>
        <a:lstStyle/>
        <a:p>
          <a:endParaRPr lang="zh-CN" altLang="en-US"/>
        </a:p>
      </dgm:t>
    </dgm:pt>
    <dgm:pt modelId="{06BC6DB5-2812-4AB1-A744-BF9DC1C6052C}" type="sibTrans" cxnId="{B520FB07-6944-4686-82FA-6AD8A829B4CD}">
      <dgm:prSet/>
      <dgm:spPr/>
      <dgm:t>
        <a:bodyPr/>
        <a:lstStyle/>
        <a:p>
          <a:endParaRPr lang="zh-CN" altLang="en-US"/>
        </a:p>
      </dgm:t>
    </dgm:pt>
    <dgm:pt modelId="{0B87BBDB-7AD9-4578-8F13-5079D83D3BF3}">
      <dgm:prSet phldrT="[文本]"/>
      <dgm:spPr/>
      <dgm:t>
        <a:bodyPr/>
        <a:lstStyle/>
        <a:p>
          <a:r>
            <a:rPr lang="en-US" dirty="0"/>
            <a:t>Disposition toward the occasion</a:t>
          </a:r>
          <a:endParaRPr lang="zh-CN" altLang="en-US" dirty="0"/>
        </a:p>
      </dgm:t>
    </dgm:pt>
    <dgm:pt modelId="{B4C80A05-8CC0-4B7C-A64C-B994D733532F}" type="parTrans" cxnId="{E115027E-79F9-4BD5-BBD6-064E465033AF}">
      <dgm:prSet/>
      <dgm:spPr/>
      <dgm:t>
        <a:bodyPr/>
        <a:lstStyle/>
        <a:p>
          <a:endParaRPr lang="zh-CN" altLang="en-US"/>
        </a:p>
      </dgm:t>
    </dgm:pt>
    <dgm:pt modelId="{890E460C-C179-4F2A-9A46-57D02A4A6472}" type="sibTrans" cxnId="{E115027E-79F9-4BD5-BBD6-064E465033AF}">
      <dgm:prSet/>
      <dgm:spPr/>
      <dgm:t>
        <a:bodyPr/>
        <a:lstStyle/>
        <a:p>
          <a:endParaRPr lang="zh-CN" altLang="en-US"/>
        </a:p>
      </dgm:t>
    </dgm:pt>
    <dgm:pt modelId="{BFE752FA-3FC0-46F0-8682-1651B43EE19F}">
      <dgm:prSet phldrT="[文本]"/>
      <dgm:spPr/>
      <dgm:t>
        <a:bodyPr/>
        <a:lstStyle/>
        <a:p>
          <a:r>
            <a:rPr lang="en-US" dirty="0"/>
            <a:t>Demographic traits</a:t>
          </a:r>
          <a:endParaRPr lang="zh-CN" altLang="en-US" dirty="0"/>
        </a:p>
      </dgm:t>
    </dgm:pt>
    <dgm:pt modelId="{A89D3A3F-5D6B-4DE6-9F5B-380EA6D6A4E5}" type="parTrans" cxnId="{BEA6F081-BDE5-4B88-9C5F-96B74BD8B501}">
      <dgm:prSet/>
      <dgm:spPr/>
      <dgm:t>
        <a:bodyPr/>
        <a:lstStyle/>
        <a:p>
          <a:endParaRPr lang="zh-CN" altLang="en-US"/>
        </a:p>
      </dgm:t>
    </dgm:pt>
    <dgm:pt modelId="{C31832FD-9849-45D4-BDD2-586A2B99FAD9}" type="sibTrans" cxnId="{BEA6F081-BDE5-4B88-9C5F-96B74BD8B501}">
      <dgm:prSet/>
      <dgm:spPr/>
      <dgm:t>
        <a:bodyPr/>
        <a:lstStyle/>
        <a:p>
          <a:endParaRPr lang="zh-CN" altLang="en-US"/>
        </a:p>
      </dgm:t>
    </dgm:pt>
    <dgm:pt modelId="{527F658D-F116-4BE1-A869-FE4F44BEF22E}">
      <dgm:prSet phldrT="[文本]"/>
      <dgm:spPr/>
      <dgm:t>
        <a:bodyPr/>
        <a:lstStyle/>
        <a:p>
          <a:r>
            <a:rPr lang="en-US" dirty="0"/>
            <a:t>Disposition toward the topic</a:t>
          </a:r>
          <a:endParaRPr lang="zh-CN" altLang="en-US" dirty="0"/>
        </a:p>
      </dgm:t>
    </dgm:pt>
    <dgm:pt modelId="{8AD72434-14F2-41A5-94FF-978A34F37551}" type="parTrans" cxnId="{297525ED-A3FA-4DD9-977B-BBB231D86E96}">
      <dgm:prSet/>
      <dgm:spPr/>
      <dgm:t>
        <a:bodyPr/>
        <a:lstStyle/>
        <a:p>
          <a:endParaRPr lang="zh-CN" altLang="en-US"/>
        </a:p>
      </dgm:t>
    </dgm:pt>
    <dgm:pt modelId="{B62C9EF1-0863-4BD1-98E7-8C5FE2575017}" type="sibTrans" cxnId="{297525ED-A3FA-4DD9-977B-BBB231D86E96}">
      <dgm:prSet/>
      <dgm:spPr/>
      <dgm:t>
        <a:bodyPr/>
        <a:lstStyle/>
        <a:p>
          <a:endParaRPr lang="zh-CN" altLang="en-US"/>
        </a:p>
      </dgm:t>
    </dgm:pt>
    <dgm:pt modelId="{44C36A0B-992F-4A84-929E-762492E9DFDC}">
      <dgm:prSet phldrT="[文本]"/>
      <dgm:spPr/>
      <dgm:t>
        <a:bodyPr/>
        <a:lstStyle/>
        <a:p>
          <a:r>
            <a:rPr lang="en-US" dirty="0"/>
            <a:t>Disposition toward the speaker</a:t>
          </a:r>
          <a:endParaRPr lang="zh-CN" altLang="en-US" dirty="0"/>
        </a:p>
      </dgm:t>
    </dgm:pt>
    <dgm:pt modelId="{E1750F43-7694-43F2-BE69-9E07857D5BB3}" type="parTrans" cxnId="{FEE1C393-D7B2-44E7-9FCD-5B69F9797087}">
      <dgm:prSet/>
      <dgm:spPr/>
      <dgm:t>
        <a:bodyPr/>
        <a:lstStyle/>
        <a:p>
          <a:endParaRPr lang="zh-CN" altLang="en-US"/>
        </a:p>
      </dgm:t>
    </dgm:pt>
    <dgm:pt modelId="{E30FA427-1E22-4ADC-9FA2-5E969C0B20FC}" type="sibTrans" cxnId="{FEE1C393-D7B2-44E7-9FCD-5B69F9797087}">
      <dgm:prSet/>
      <dgm:spPr/>
      <dgm:t>
        <a:bodyPr/>
        <a:lstStyle/>
        <a:p>
          <a:endParaRPr lang="zh-CN" altLang="en-US"/>
        </a:p>
      </dgm:t>
    </dgm:pt>
    <dgm:pt modelId="{C865BA6F-DC79-4810-90CF-1A7A88D695A4}" type="pres">
      <dgm:prSet presAssocID="{98AAB11D-1381-45BC-A7BF-F2C47209EA34}" presName="vert0" presStyleCnt="0">
        <dgm:presLayoutVars>
          <dgm:dir/>
          <dgm:animOne val="branch"/>
          <dgm:animLvl val="lvl"/>
        </dgm:presLayoutVars>
      </dgm:prSet>
      <dgm:spPr/>
    </dgm:pt>
    <dgm:pt modelId="{896DB5F4-4FC1-4769-A02D-9938AB9CCDA4}" type="pres">
      <dgm:prSet presAssocID="{2FFF8A5F-C322-427C-BC56-2F74E7819681}" presName="thickLine" presStyleLbl="alignNode1" presStyleIdx="0" presStyleCnt="1"/>
      <dgm:spPr/>
    </dgm:pt>
    <dgm:pt modelId="{BDE2A453-BB06-4202-BF87-E1B1B9FFCBE4}" type="pres">
      <dgm:prSet presAssocID="{2FFF8A5F-C322-427C-BC56-2F74E7819681}" presName="horz1" presStyleCnt="0"/>
      <dgm:spPr/>
    </dgm:pt>
    <dgm:pt modelId="{1B2E61D7-CA4F-4296-BEB3-57ADA4F499F1}" type="pres">
      <dgm:prSet presAssocID="{2FFF8A5F-C322-427C-BC56-2F74E7819681}" presName="tx1" presStyleLbl="revTx" presStyleIdx="0" presStyleCnt="7" custScaleX="121085" custLinFactNeighborX="-1880"/>
      <dgm:spPr/>
    </dgm:pt>
    <dgm:pt modelId="{B9A2508E-1236-46E3-BEB1-C3DD3490B6B2}" type="pres">
      <dgm:prSet presAssocID="{2FFF8A5F-C322-427C-BC56-2F74E7819681}" presName="vert1" presStyleCnt="0"/>
      <dgm:spPr/>
    </dgm:pt>
    <dgm:pt modelId="{F249DDD3-8277-4083-9DC1-C2E276A78263}" type="pres">
      <dgm:prSet presAssocID="{FF16582A-0CA9-4D72-AEEA-1BCD5568D385}" presName="vertSpace2a" presStyleCnt="0"/>
      <dgm:spPr/>
    </dgm:pt>
    <dgm:pt modelId="{7471F324-3771-49F9-B440-5849FA3368B1}" type="pres">
      <dgm:prSet presAssocID="{FF16582A-0CA9-4D72-AEEA-1BCD5568D385}" presName="horz2" presStyleCnt="0"/>
      <dgm:spPr/>
    </dgm:pt>
    <dgm:pt modelId="{30BB235B-6F94-4D67-98DC-01B92A59476D}" type="pres">
      <dgm:prSet presAssocID="{FF16582A-0CA9-4D72-AEEA-1BCD5568D385}" presName="horzSpace2" presStyleCnt="0"/>
      <dgm:spPr/>
    </dgm:pt>
    <dgm:pt modelId="{004AFBC0-460C-4511-9B80-052CD5D71C14}" type="pres">
      <dgm:prSet presAssocID="{FF16582A-0CA9-4D72-AEEA-1BCD5568D385}" presName="tx2" presStyleLbl="revTx" presStyleIdx="1" presStyleCnt="7"/>
      <dgm:spPr/>
    </dgm:pt>
    <dgm:pt modelId="{C53A0A1A-F332-415A-9F58-925150BB2BB6}" type="pres">
      <dgm:prSet presAssocID="{FF16582A-0CA9-4D72-AEEA-1BCD5568D385}" presName="vert2" presStyleCnt="0"/>
      <dgm:spPr/>
    </dgm:pt>
    <dgm:pt modelId="{94C10B01-6ED2-4D5A-9303-5216D891730E}" type="pres">
      <dgm:prSet presAssocID="{FF16582A-0CA9-4D72-AEEA-1BCD5568D385}" presName="thinLine2b" presStyleLbl="callout" presStyleIdx="0" presStyleCnt="6"/>
      <dgm:spPr/>
    </dgm:pt>
    <dgm:pt modelId="{34587399-51C5-4D4F-84FB-6B9F637A59AD}" type="pres">
      <dgm:prSet presAssocID="{FF16582A-0CA9-4D72-AEEA-1BCD5568D385}" presName="vertSpace2b" presStyleCnt="0"/>
      <dgm:spPr/>
    </dgm:pt>
    <dgm:pt modelId="{D39F846C-82E5-4202-A505-7E5383A3720A}" type="pres">
      <dgm:prSet presAssocID="{321F1C0B-F926-4374-B5D2-B99378F6CA81}" presName="horz2" presStyleCnt="0"/>
      <dgm:spPr/>
    </dgm:pt>
    <dgm:pt modelId="{ADF83BC4-44FB-4619-9CE8-DC3C36D2F722}" type="pres">
      <dgm:prSet presAssocID="{321F1C0B-F926-4374-B5D2-B99378F6CA81}" presName="horzSpace2" presStyleCnt="0"/>
      <dgm:spPr/>
    </dgm:pt>
    <dgm:pt modelId="{457A9632-B8F7-4FF9-82AB-A3BC6C477DE2}" type="pres">
      <dgm:prSet presAssocID="{321F1C0B-F926-4374-B5D2-B99378F6CA81}" presName="tx2" presStyleLbl="revTx" presStyleIdx="2" presStyleCnt="7"/>
      <dgm:spPr/>
    </dgm:pt>
    <dgm:pt modelId="{784B6A3E-890C-4681-9EEE-01E045205C3A}" type="pres">
      <dgm:prSet presAssocID="{321F1C0B-F926-4374-B5D2-B99378F6CA81}" presName="vert2" presStyleCnt="0"/>
      <dgm:spPr/>
    </dgm:pt>
    <dgm:pt modelId="{AD3370ED-4DC3-4446-8F30-D1A4155DBF0A}" type="pres">
      <dgm:prSet presAssocID="{321F1C0B-F926-4374-B5D2-B99378F6CA81}" presName="thinLine2b" presStyleLbl="callout" presStyleIdx="1" presStyleCnt="6"/>
      <dgm:spPr/>
    </dgm:pt>
    <dgm:pt modelId="{B48935A1-1495-4C00-B44B-84F02C671EEF}" type="pres">
      <dgm:prSet presAssocID="{321F1C0B-F926-4374-B5D2-B99378F6CA81}" presName="vertSpace2b" presStyleCnt="0"/>
      <dgm:spPr/>
    </dgm:pt>
    <dgm:pt modelId="{ECA7A134-4AD1-4A68-8E44-2D49C30A8215}" type="pres">
      <dgm:prSet presAssocID="{BFE752FA-3FC0-46F0-8682-1651B43EE19F}" presName="horz2" presStyleCnt="0"/>
      <dgm:spPr/>
    </dgm:pt>
    <dgm:pt modelId="{8FD14660-8A9D-4864-9974-42F124CD8F75}" type="pres">
      <dgm:prSet presAssocID="{BFE752FA-3FC0-46F0-8682-1651B43EE19F}" presName="horzSpace2" presStyleCnt="0"/>
      <dgm:spPr/>
    </dgm:pt>
    <dgm:pt modelId="{262CBF6D-6726-4FF2-A4BF-81BA4EFB6571}" type="pres">
      <dgm:prSet presAssocID="{BFE752FA-3FC0-46F0-8682-1651B43EE19F}" presName="tx2" presStyleLbl="revTx" presStyleIdx="3" presStyleCnt="7"/>
      <dgm:spPr/>
    </dgm:pt>
    <dgm:pt modelId="{22C79A7E-C5B2-4339-B286-9A22176A7833}" type="pres">
      <dgm:prSet presAssocID="{BFE752FA-3FC0-46F0-8682-1651B43EE19F}" presName="vert2" presStyleCnt="0"/>
      <dgm:spPr/>
    </dgm:pt>
    <dgm:pt modelId="{E60F9417-E9E9-402D-A1AE-D2D19F0A3455}" type="pres">
      <dgm:prSet presAssocID="{BFE752FA-3FC0-46F0-8682-1651B43EE19F}" presName="thinLine2b" presStyleLbl="callout" presStyleIdx="2" presStyleCnt="6"/>
      <dgm:spPr/>
    </dgm:pt>
    <dgm:pt modelId="{1F47BAFF-86C0-4D41-B8DC-C75CCEC1E26E}" type="pres">
      <dgm:prSet presAssocID="{BFE752FA-3FC0-46F0-8682-1651B43EE19F}" presName="vertSpace2b" presStyleCnt="0"/>
      <dgm:spPr/>
    </dgm:pt>
    <dgm:pt modelId="{650A4FB1-F710-46FB-A9B1-1B905558B8CC}" type="pres">
      <dgm:prSet presAssocID="{527F658D-F116-4BE1-A869-FE4F44BEF22E}" presName="horz2" presStyleCnt="0"/>
      <dgm:spPr/>
    </dgm:pt>
    <dgm:pt modelId="{1D994DB0-5AF8-49C0-8EEE-90260F934ED8}" type="pres">
      <dgm:prSet presAssocID="{527F658D-F116-4BE1-A869-FE4F44BEF22E}" presName="horzSpace2" presStyleCnt="0"/>
      <dgm:spPr/>
    </dgm:pt>
    <dgm:pt modelId="{DB25BB82-84A1-4F67-B2FA-E5A35EF2A5F4}" type="pres">
      <dgm:prSet presAssocID="{527F658D-F116-4BE1-A869-FE4F44BEF22E}" presName="tx2" presStyleLbl="revTx" presStyleIdx="4" presStyleCnt="7"/>
      <dgm:spPr/>
    </dgm:pt>
    <dgm:pt modelId="{C99063CD-CAF7-4922-A1D8-67CF4F685EAF}" type="pres">
      <dgm:prSet presAssocID="{527F658D-F116-4BE1-A869-FE4F44BEF22E}" presName="vert2" presStyleCnt="0"/>
      <dgm:spPr/>
    </dgm:pt>
    <dgm:pt modelId="{E2710D33-18A7-4279-B6B6-E0CD2E848E24}" type="pres">
      <dgm:prSet presAssocID="{527F658D-F116-4BE1-A869-FE4F44BEF22E}" presName="thinLine2b" presStyleLbl="callout" presStyleIdx="3" presStyleCnt="6"/>
      <dgm:spPr/>
    </dgm:pt>
    <dgm:pt modelId="{32FBC0F6-DD11-4F53-940D-F31082FD7040}" type="pres">
      <dgm:prSet presAssocID="{527F658D-F116-4BE1-A869-FE4F44BEF22E}" presName="vertSpace2b" presStyleCnt="0"/>
      <dgm:spPr/>
    </dgm:pt>
    <dgm:pt modelId="{51DEFE1C-F571-406D-9AF6-2CA41892E965}" type="pres">
      <dgm:prSet presAssocID="{44C36A0B-992F-4A84-929E-762492E9DFDC}" presName="horz2" presStyleCnt="0"/>
      <dgm:spPr/>
    </dgm:pt>
    <dgm:pt modelId="{16161F32-99FF-46AD-BB90-676E2019D80F}" type="pres">
      <dgm:prSet presAssocID="{44C36A0B-992F-4A84-929E-762492E9DFDC}" presName="horzSpace2" presStyleCnt="0"/>
      <dgm:spPr/>
    </dgm:pt>
    <dgm:pt modelId="{62219229-6F74-4735-97EB-8DDEAE1AD61C}" type="pres">
      <dgm:prSet presAssocID="{44C36A0B-992F-4A84-929E-762492E9DFDC}" presName="tx2" presStyleLbl="revTx" presStyleIdx="5" presStyleCnt="7"/>
      <dgm:spPr/>
    </dgm:pt>
    <dgm:pt modelId="{AA173A17-F8D8-4123-A32A-25872A5F84D4}" type="pres">
      <dgm:prSet presAssocID="{44C36A0B-992F-4A84-929E-762492E9DFDC}" presName="vert2" presStyleCnt="0"/>
      <dgm:spPr/>
    </dgm:pt>
    <dgm:pt modelId="{9B1E42CF-7BE5-4168-B631-69C3D863B406}" type="pres">
      <dgm:prSet presAssocID="{44C36A0B-992F-4A84-929E-762492E9DFDC}" presName="thinLine2b" presStyleLbl="callout" presStyleIdx="4" presStyleCnt="6"/>
      <dgm:spPr/>
    </dgm:pt>
    <dgm:pt modelId="{689E99FD-C6D0-40B7-BC30-B9FEF9A06933}" type="pres">
      <dgm:prSet presAssocID="{44C36A0B-992F-4A84-929E-762492E9DFDC}" presName="vertSpace2b" presStyleCnt="0"/>
      <dgm:spPr/>
    </dgm:pt>
    <dgm:pt modelId="{949C1B07-6117-4E21-98F8-BB2A3FB7CBE9}" type="pres">
      <dgm:prSet presAssocID="{0B87BBDB-7AD9-4578-8F13-5079D83D3BF3}" presName="horz2" presStyleCnt="0"/>
      <dgm:spPr/>
    </dgm:pt>
    <dgm:pt modelId="{A9A386D2-1768-4E6D-A0F8-C8CBA0BCFDD0}" type="pres">
      <dgm:prSet presAssocID="{0B87BBDB-7AD9-4578-8F13-5079D83D3BF3}" presName="horzSpace2" presStyleCnt="0"/>
      <dgm:spPr/>
    </dgm:pt>
    <dgm:pt modelId="{6E94ACAB-D14B-4A16-AC32-BC6CA69F97C4}" type="pres">
      <dgm:prSet presAssocID="{0B87BBDB-7AD9-4578-8F13-5079D83D3BF3}" presName="tx2" presStyleLbl="revTx" presStyleIdx="6" presStyleCnt="7"/>
      <dgm:spPr/>
    </dgm:pt>
    <dgm:pt modelId="{A5658026-64B3-4284-B6E0-38E044402426}" type="pres">
      <dgm:prSet presAssocID="{0B87BBDB-7AD9-4578-8F13-5079D83D3BF3}" presName="vert2" presStyleCnt="0"/>
      <dgm:spPr/>
    </dgm:pt>
    <dgm:pt modelId="{3F4AAB31-CA77-469F-B9C4-4F823E33CD04}" type="pres">
      <dgm:prSet presAssocID="{0B87BBDB-7AD9-4578-8F13-5079D83D3BF3}" presName="thinLine2b" presStyleLbl="callout" presStyleIdx="5" presStyleCnt="6"/>
      <dgm:spPr/>
    </dgm:pt>
    <dgm:pt modelId="{431D419D-2D3F-4D5D-A5B3-B4E560590008}" type="pres">
      <dgm:prSet presAssocID="{0B87BBDB-7AD9-4578-8F13-5079D83D3BF3}" presName="vertSpace2b" presStyleCnt="0"/>
      <dgm:spPr/>
    </dgm:pt>
  </dgm:ptLst>
  <dgm:cxnLst>
    <dgm:cxn modelId="{529BE603-B485-4197-B71C-DA804C18EA16}" type="presOf" srcId="{44C36A0B-992F-4A84-929E-762492E9DFDC}" destId="{62219229-6F74-4735-97EB-8DDEAE1AD61C}" srcOrd="0" destOrd="0" presId="urn:microsoft.com/office/officeart/2008/layout/LinedList"/>
    <dgm:cxn modelId="{B520FB07-6944-4686-82FA-6AD8A829B4CD}" srcId="{2FFF8A5F-C322-427C-BC56-2F74E7819681}" destId="{321F1C0B-F926-4374-B5D2-B99378F6CA81}" srcOrd="1" destOrd="0" parTransId="{57484F89-B23D-4E75-BC5D-FD266B801F6D}" sibTransId="{06BC6DB5-2812-4AB1-A744-BF9DC1C6052C}"/>
    <dgm:cxn modelId="{A2683910-DE3D-4C3B-A2F7-B26A8BE28873}" srcId="{98AAB11D-1381-45BC-A7BF-F2C47209EA34}" destId="{2FFF8A5F-C322-427C-BC56-2F74E7819681}" srcOrd="0" destOrd="0" parTransId="{7FCA3FD3-1B14-4A8A-8225-EDB35F8ECE3A}" sibTransId="{E9B312E2-1C76-4004-9EC9-AE747062F1DB}"/>
    <dgm:cxn modelId="{FDADDB25-B098-4C10-8FEC-9F8B21135F80}" type="presOf" srcId="{0B87BBDB-7AD9-4578-8F13-5079D83D3BF3}" destId="{6E94ACAB-D14B-4A16-AC32-BC6CA69F97C4}" srcOrd="0" destOrd="0" presId="urn:microsoft.com/office/officeart/2008/layout/LinedList"/>
    <dgm:cxn modelId="{A877582F-EA80-4CAF-80A4-FFEC6E2D11D8}" type="presOf" srcId="{BFE752FA-3FC0-46F0-8682-1651B43EE19F}" destId="{262CBF6D-6726-4FF2-A4BF-81BA4EFB6571}" srcOrd="0" destOrd="0" presId="urn:microsoft.com/office/officeart/2008/layout/LinedList"/>
    <dgm:cxn modelId="{B627B032-6E40-4737-9C70-CCCBC3AC9838}" srcId="{2FFF8A5F-C322-427C-BC56-2F74E7819681}" destId="{FF16582A-0CA9-4D72-AEEA-1BCD5568D385}" srcOrd="0" destOrd="0" parTransId="{155C7506-162F-4B93-901A-D43A0C39CF4C}" sibTransId="{2259FB8B-1142-4661-B921-AB86AC54F740}"/>
    <dgm:cxn modelId="{16D3AE6A-0FEB-43CF-8CDF-D21E31D44331}" type="presOf" srcId="{321F1C0B-F926-4374-B5D2-B99378F6CA81}" destId="{457A9632-B8F7-4FF9-82AB-A3BC6C477DE2}" srcOrd="0" destOrd="0" presId="urn:microsoft.com/office/officeart/2008/layout/LinedList"/>
    <dgm:cxn modelId="{E115027E-79F9-4BD5-BBD6-064E465033AF}" srcId="{2FFF8A5F-C322-427C-BC56-2F74E7819681}" destId="{0B87BBDB-7AD9-4578-8F13-5079D83D3BF3}" srcOrd="5" destOrd="0" parTransId="{B4C80A05-8CC0-4B7C-A64C-B994D733532F}" sibTransId="{890E460C-C179-4F2A-9A46-57D02A4A6472}"/>
    <dgm:cxn modelId="{BEA6F081-BDE5-4B88-9C5F-96B74BD8B501}" srcId="{2FFF8A5F-C322-427C-BC56-2F74E7819681}" destId="{BFE752FA-3FC0-46F0-8682-1651B43EE19F}" srcOrd="2" destOrd="0" parTransId="{A89D3A3F-5D6B-4DE6-9F5B-380EA6D6A4E5}" sibTransId="{C31832FD-9849-45D4-BDD2-586A2B99FAD9}"/>
    <dgm:cxn modelId="{FA3BF88D-F7DD-4978-B4F5-C14000C1CDDF}" type="presOf" srcId="{98AAB11D-1381-45BC-A7BF-F2C47209EA34}" destId="{C865BA6F-DC79-4810-90CF-1A7A88D695A4}" srcOrd="0" destOrd="0" presId="urn:microsoft.com/office/officeart/2008/layout/LinedList"/>
    <dgm:cxn modelId="{FEE1C393-D7B2-44E7-9FCD-5B69F9797087}" srcId="{2FFF8A5F-C322-427C-BC56-2F74E7819681}" destId="{44C36A0B-992F-4A84-929E-762492E9DFDC}" srcOrd="4" destOrd="0" parTransId="{E1750F43-7694-43F2-BE69-9E07857D5BB3}" sibTransId="{E30FA427-1E22-4ADC-9FA2-5E969C0B20FC}"/>
    <dgm:cxn modelId="{AD9D7998-9F52-431A-A276-7257BC9E79C2}" type="presOf" srcId="{2FFF8A5F-C322-427C-BC56-2F74E7819681}" destId="{1B2E61D7-CA4F-4296-BEB3-57ADA4F499F1}" srcOrd="0" destOrd="0" presId="urn:microsoft.com/office/officeart/2008/layout/LinedList"/>
    <dgm:cxn modelId="{F3314BCA-774A-478B-9B03-2ED0F084F7C1}" type="presOf" srcId="{FF16582A-0CA9-4D72-AEEA-1BCD5568D385}" destId="{004AFBC0-460C-4511-9B80-052CD5D71C14}" srcOrd="0" destOrd="0" presId="urn:microsoft.com/office/officeart/2008/layout/LinedList"/>
    <dgm:cxn modelId="{297525ED-A3FA-4DD9-977B-BBB231D86E96}" srcId="{2FFF8A5F-C322-427C-BC56-2F74E7819681}" destId="{527F658D-F116-4BE1-A869-FE4F44BEF22E}" srcOrd="3" destOrd="0" parTransId="{8AD72434-14F2-41A5-94FF-978A34F37551}" sibTransId="{B62C9EF1-0863-4BD1-98E7-8C5FE2575017}"/>
    <dgm:cxn modelId="{8EC981EF-A4AB-47DC-9B37-B75BC8F97CC6}" type="presOf" srcId="{527F658D-F116-4BE1-A869-FE4F44BEF22E}" destId="{DB25BB82-84A1-4F67-B2FA-E5A35EF2A5F4}" srcOrd="0" destOrd="0" presId="urn:microsoft.com/office/officeart/2008/layout/LinedList"/>
    <dgm:cxn modelId="{837242D9-7E99-4284-9BF6-F115C29C82F5}" type="presParOf" srcId="{C865BA6F-DC79-4810-90CF-1A7A88D695A4}" destId="{896DB5F4-4FC1-4769-A02D-9938AB9CCDA4}" srcOrd="0" destOrd="0" presId="urn:microsoft.com/office/officeart/2008/layout/LinedList"/>
    <dgm:cxn modelId="{B58DDB94-ED59-4D80-91FA-EABE0D5B51D9}" type="presParOf" srcId="{C865BA6F-DC79-4810-90CF-1A7A88D695A4}" destId="{BDE2A453-BB06-4202-BF87-E1B1B9FFCBE4}" srcOrd="1" destOrd="0" presId="urn:microsoft.com/office/officeart/2008/layout/LinedList"/>
    <dgm:cxn modelId="{5A88BE9E-B9AA-49DD-8ADC-8573230B23C6}" type="presParOf" srcId="{BDE2A453-BB06-4202-BF87-E1B1B9FFCBE4}" destId="{1B2E61D7-CA4F-4296-BEB3-57ADA4F499F1}" srcOrd="0" destOrd="0" presId="urn:microsoft.com/office/officeart/2008/layout/LinedList"/>
    <dgm:cxn modelId="{2D614D51-D6D9-4F69-BF81-8B9FF58C9D38}" type="presParOf" srcId="{BDE2A453-BB06-4202-BF87-E1B1B9FFCBE4}" destId="{B9A2508E-1236-46E3-BEB1-C3DD3490B6B2}" srcOrd="1" destOrd="0" presId="urn:microsoft.com/office/officeart/2008/layout/LinedList"/>
    <dgm:cxn modelId="{0A75B5C3-D614-42B8-AD62-51175F70BD1D}" type="presParOf" srcId="{B9A2508E-1236-46E3-BEB1-C3DD3490B6B2}" destId="{F249DDD3-8277-4083-9DC1-C2E276A78263}" srcOrd="0" destOrd="0" presId="urn:microsoft.com/office/officeart/2008/layout/LinedList"/>
    <dgm:cxn modelId="{C9556351-3AEE-4905-A7D4-0C9F2041964F}" type="presParOf" srcId="{B9A2508E-1236-46E3-BEB1-C3DD3490B6B2}" destId="{7471F324-3771-49F9-B440-5849FA3368B1}" srcOrd="1" destOrd="0" presId="urn:microsoft.com/office/officeart/2008/layout/LinedList"/>
    <dgm:cxn modelId="{2E76287D-6D2A-421C-85C0-1ED927DC9A66}" type="presParOf" srcId="{7471F324-3771-49F9-B440-5849FA3368B1}" destId="{30BB235B-6F94-4D67-98DC-01B92A59476D}" srcOrd="0" destOrd="0" presId="urn:microsoft.com/office/officeart/2008/layout/LinedList"/>
    <dgm:cxn modelId="{5A60AEAE-5566-48BA-953C-9C662A836B96}" type="presParOf" srcId="{7471F324-3771-49F9-B440-5849FA3368B1}" destId="{004AFBC0-460C-4511-9B80-052CD5D71C14}" srcOrd="1" destOrd="0" presId="urn:microsoft.com/office/officeart/2008/layout/LinedList"/>
    <dgm:cxn modelId="{38B565B0-09A1-4C60-9BA4-924AA4E42484}" type="presParOf" srcId="{7471F324-3771-49F9-B440-5849FA3368B1}" destId="{C53A0A1A-F332-415A-9F58-925150BB2BB6}" srcOrd="2" destOrd="0" presId="urn:microsoft.com/office/officeart/2008/layout/LinedList"/>
    <dgm:cxn modelId="{078DBA58-4FFC-454E-964A-6B39B3925DAB}" type="presParOf" srcId="{B9A2508E-1236-46E3-BEB1-C3DD3490B6B2}" destId="{94C10B01-6ED2-4D5A-9303-5216D891730E}" srcOrd="2" destOrd="0" presId="urn:microsoft.com/office/officeart/2008/layout/LinedList"/>
    <dgm:cxn modelId="{9D137715-8C59-4073-A34E-D3E0C9FACA8B}" type="presParOf" srcId="{B9A2508E-1236-46E3-BEB1-C3DD3490B6B2}" destId="{34587399-51C5-4D4F-84FB-6B9F637A59AD}" srcOrd="3" destOrd="0" presId="urn:microsoft.com/office/officeart/2008/layout/LinedList"/>
    <dgm:cxn modelId="{54DA7036-872D-4951-AFD7-A8BA0DFAF1BD}" type="presParOf" srcId="{B9A2508E-1236-46E3-BEB1-C3DD3490B6B2}" destId="{D39F846C-82E5-4202-A505-7E5383A3720A}" srcOrd="4" destOrd="0" presId="urn:microsoft.com/office/officeart/2008/layout/LinedList"/>
    <dgm:cxn modelId="{3F5A30EE-3897-44D9-8F84-99708A2E9E5E}" type="presParOf" srcId="{D39F846C-82E5-4202-A505-7E5383A3720A}" destId="{ADF83BC4-44FB-4619-9CE8-DC3C36D2F722}" srcOrd="0" destOrd="0" presId="urn:microsoft.com/office/officeart/2008/layout/LinedList"/>
    <dgm:cxn modelId="{CB120188-286C-48BA-9F20-13BAEE7BD933}" type="presParOf" srcId="{D39F846C-82E5-4202-A505-7E5383A3720A}" destId="{457A9632-B8F7-4FF9-82AB-A3BC6C477DE2}" srcOrd="1" destOrd="0" presId="urn:microsoft.com/office/officeart/2008/layout/LinedList"/>
    <dgm:cxn modelId="{4997CE69-CF9D-4366-BA68-674F3B63D27F}" type="presParOf" srcId="{D39F846C-82E5-4202-A505-7E5383A3720A}" destId="{784B6A3E-890C-4681-9EEE-01E045205C3A}" srcOrd="2" destOrd="0" presId="urn:microsoft.com/office/officeart/2008/layout/LinedList"/>
    <dgm:cxn modelId="{36787EF3-5F85-4090-94D5-D714E03C1A71}" type="presParOf" srcId="{B9A2508E-1236-46E3-BEB1-C3DD3490B6B2}" destId="{AD3370ED-4DC3-4446-8F30-D1A4155DBF0A}" srcOrd="5" destOrd="0" presId="urn:microsoft.com/office/officeart/2008/layout/LinedList"/>
    <dgm:cxn modelId="{888A8A79-71BC-4451-AD7D-4DCC613F6C81}" type="presParOf" srcId="{B9A2508E-1236-46E3-BEB1-C3DD3490B6B2}" destId="{B48935A1-1495-4C00-B44B-84F02C671EEF}" srcOrd="6" destOrd="0" presId="urn:microsoft.com/office/officeart/2008/layout/LinedList"/>
    <dgm:cxn modelId="{78786184-5F1B-40CA-9DB0-2C655E268F46}" type="presParOf" srcId="{B9A2508E-1236-46E3-BEB1-C3DD3490B6B2}" destId="{ECA7A134-4AD1-4A68-8E44-2D49C30A8215}" srcOrd="7" destOrd="0" presId="urn:microsoft.com/office/officeart/2008/layout/LinedList"/>
    <dgm:cxn modelId="{05C518BF-DEF4-4691-8522-A109A0613D20}" type="presParOf" srcId="{ECA7A134-4AD1-4A68-8E44-2D49C30A8215}" destId="{8FD14660-8A9D-4864-9974-42F124CD8F75}" srcOrd="0" destOrd="0" presId="urn:microsoft.com/office/officeart/2008/layout/LinedList"/>
    <dgm:cxn modelId="{FE984373-357C-4CC7-9394-34DD6274BF0E}" type="presParOf" srcId="{ECA7A134-4AD1-4A68-8E44-2D49C30A8215}" destId="{262CBF6D-6726-4FF2-A4BF-81BA4EFB6571}" srcOrd="1" destOrd="0" presId="urn:microsoft.com/office/officeart/2008/layout/LinedList"/>
    <dgm:cxn modelId="{38F7B8C8-70C2-4B39-9071-E106D19FD30F}" type="presParOf" srcId="{ECA7A134-4AD1-4A68-8E44-2D49C30A8215}" destId="{22C79A7E-C5B2-4339-B286-9A22176A7833}" srcOrd="2" destOrd="0" presId="urn:microsoft.com/office/officeart/2008/layout/LinedList"/>
    <dgm:cxn modelId="{BC870474-EAA9-4ABB-BFD7-9F8307C6EAFE}" type="presParOf" srcId="{B9A2508E-1236-46E3-BEB1-C3DD3490B6B2}" destId="{E60F9417-E9E9-402D-A1AE-D2D19F0A3455}" srcOrd="8" destOrd="0" presId="urn:microsoft.com/office/officeart/2008/layout/LinedList"/>
    <dgm:cxn modelId="{E6C90956-C6EB-4CEB-A19C-8954D3E3C92E}" type="presParOf" srcId="{B9A2508E-1236-46E3-BEB1-C3DD3490B6B2}" destId="{1F47BAFF-86C0-4D41-B8DC-C75CCEC1E26E}" srcOrd="9" destOrd="0" presId="urn:microsoft.com/office/officeart/2008/layout/LinedList"/>
    <dgm:cxn modelId="{34813CA0-1633-4A84-BF3C-D0CDF51EF871}" type="presParOf" srcId="{B9A2508E-1236-46E3-BEB1-C3DD3490B6B2}" destId="{650A4FB1-F710-46FB-A9B1-1B905558B8CC}" srcOrd="10" destOrd="0" presId="urn:microsoft.com/office/officeart/2008/layout/LinedList"/>
    <dgm:cxn modelId="{C4CDB039-8B2B-4148-B90E-25DB4C3A5259}" type="presParOf" srcId="{650A4FB1-F710-46FB-A9B1-1B905558B8CC}" destId="{1D994DB0-5AF8-49C0-8EEE-90260F934ED8}" srcOrd="0" destOrd="0" presId="urn:microsoft.com/office/officeart/2008/layout/LinedList"/>
    <dgm:cxn modelId="{699AC027-0CA2-4582-BE96-D2B442FE9F89}" type="presParOf" srcId="{650A4FB1-F710-46FB-A9B1-1B905558B8CC}" destId="{DB25BB82-84A1-4F67-B2FA-E5A35EF2A5F4}" srcOrd="1" destOrd="0" presId="urn:microsoft.com/office/officeart/2008/layout/LinedList"/>
    <dgm:cxn modelId="{155B794D-0B2A-4F12-A141-0343FD526481}" type="presParOf" srcId="{650A4FB1-F710-46FB-A9B1-1B905558B8CC}" destId="{C99063CD-CAF7-4922-A1D8-67CF4F685EAF}" srcOrd="2" destOrd="0" presId="urn:microsoft.com/office/officeart/2008/layout/LinedList"/>
    <dgm:cxn modelId="{105A23A4-2F3B-4749-B84B-B7BC2EE1AD42}" type="presParOf" srcId="{B9A2508E-1236-46E3-BEB1-C3DD3490B6B2}" destId="{E2710D33-18A7-4279-B6B6-E0CD2E848E24}" srcOrd="11" destOrd="0" presId="urn:microsoft.com/office/officeart/2008/layout/LinedList"/>
    <dgm:cxn modelId="{95B2B660-16B2-46D3-B064-DD5E9EE311D4}" type="presParOf" srcId="{B9A2508E-1236-46E3-BEB1-C3DD3490B6B2}" destId="{32FBC0F6-DD11-4F53-940D-F31082FD7040}" srcOrd="12" destOrd="0" presId="urn:microsoft.com/office/officeart/2008/layout/LinedList"/>
    <dgm:cxn modelId="{17D8BFB8-1D1E-426D-9B34-C837C512CACF}" type="presParOf" srcId="{B9A2508E-1236-46E3-BEB1-C3DD3490B6B2}" destId="{51DEFE1C-F571-406D-9AF6-2CA41892E965}" srcOrd="13" destOrd="0" presId="urn:microsoft.com/office/officeart/2008/layout/LinedList"/>
    <dgm:cxn modelId="{F9C57C7B-8B43-4407-AC06-A8B9C4995E47}" type="presParOf" srcId="{51DEFE1C-F571-406D-9AF6-2CA41892E965}" destId="{16161F32-99FF-46AD-BB90-676E2019D80F}" srcOrd="0" destOrd="0" presId="urn:microsoft.com/office/officeart/2008/layout/LinedList"/>
    <dgm:cxn modelId="{22B701A9-63D8-4D5C-BAB5-1D104A023A8C}" type="presParOf" srcId="{51DEFE1C-F571-406D-9AF6-2CA41892E965}" destId="{62219229-6F74-4735-97EB-8DDEAE1AD61C}" srcOrd="1" destOrd="0" presId="urn:microsoft.com/office/officeart/2008/layout/LinedList"/>
    <dgm:cxn modelId="{B09E3195-63C2-4B96-AC38-EA4C5DD85525}" type="presParOf" srcId="{51DEFE1C-F571-406D-9AF6-2CA41892E965}" destId="{AA173A17-F8D8-4123-A32A-25872A5F84D4}" srcOrd="2" destOrd="0" presId="urn:microsoft.com/office/officeart/2008/layout/LinedList"/>
    <dgm:cxn modelId="{6688B793-371B-49D0-9107-2C511BF244F7}" type="presParOf" srcId="{B9A2508E-1236-46E3-BEB1-C3DD3490B6B2}" destId="{9B1E42CF-7BE5-4168-B631-69C3D863B406}" srcOrd="14" destOrd="0" presId="urn:microsoft.com/office/officeart/2008/layout/LinedList"/>
    <dgm:cxn modelId="{016EBD45-5FDB-4029-BB63-9073C4B13DBD}" type="presParOf" srcId="{B9A2508E-1236-46E3-BEB1-C3DD3490B6B2}" destId="{689E99FD-C6D0-40B7-BC30-B9FEF9A06933}" srcOrd="15" destOrd="0" presId="urn:microsoft.com/office/officeart/2008/layout/LinedList"/>
    <dgm:cxn modelId="{3A5114B4-273B-45E4-89DD-DC25E6C9A771}" type="presParOf" srcId="{B9A2508E-1236-46E3-BEB1-C3DD3490B6B2}" destId="{949C1B07-6117-4E21-98F8-BB2A3FB7CBE9}" srcOrd="16" destOrd="0" presId="urn:microsoft.com/office/officeart/2008/layout/LinedList"/>
    <dgm:cxn modelId="{402D4AE5-DAF9-4881-A02E-A6FC4DDE30E0}" type="presParOf" srcId="{949C1B07-6117-4E21-98F8-BB2A3FB7CBE9}" destId="{A9A386D2-1768-4E6D-A0F8-C8CBA0BCFDD0}" srcOrd="0" destOrd="0" presId="urn:microsoft.com/office/officeart/2008/layout/LinedList"/>
    <dgm:cxn modelId="{E200071E-FD5E-4E6E-8CE2-71B23D68494B}" type="presParOf" srcId="{949C1B07-6117-4E21-98F8-BB2A3FB7CBE9}" destId="{6E94ACAB-D14B-4A16-AC32-BC6CA69F97C4}" srcOrd="1" destOrd="0" presId="urn:microsoft.com/office/officeart/2008/layout/LinedList"/>
    <dgm:cxn modelId="{2F7797B8-5267-4E1C-9B31-7E6E5B7950E3}" type="presParOf" srcId="{949C1B07-6117-4E21-98F8-BB2A3FB7CBE9}" destId="{A5658026-64B3-4284-B6E0-38E044402426}" srcOrd="2" destOrd="0" presId="urn:microsoft.com/office/officeart/2008/layout/LinedList"/>
    <dgm:cxn modelId="{6EC614DE-813F-44D4-A6AF-BCD891DFEAFB}" type="presParOf" srcId="{B9A2508E-1236-46E3-BEB1-C3DD3490B6B2}" destId="{3F4AAB31-CA77-469F-B9C4-4F823E33CD04}" srcOrd="17" destOrd="0" presId="urn:microsoft.com/office/officeart/2008/layout/LinedList"/>
    <dgm:cxn modelId="{2F7A8C73-B92E-4963-8E00-BD704CB52F9A}" type="presParOf" srcId="{B9A2508E-1236-46E3-BEB1-C3DD3490B6B2}" destId="{431D419D-2D3F-4D5D-A5B3-B4E560590008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10EEF7-25C6-4AEC-A35C-6EE716081D8F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ADF357-2C44-4916-BFA1-FF02DD570AAA}">
      <dgm:prSet phldrT="[文本]"/>
      <dgm:spPr/>
      <dgm:t>
        <a:bodyPr/>
        <a:lstStyle/>
        <a:p>
          <a:r>
            <a:rPr lang="en-US" altLang="zh-CN" dirty="0">
              <a:latin typeface="等线" panose="02010600030101010101" pitchFamily="2" charset="-122"/>
              <a:cs typeface="Times New Roman" panose="02020603050405020304" pitchFamily="18" charset="0"/>
            </a:rPr>
            <a:t>Affect what ?</a:t>
          </a:r>
          <a:endParaRPr lang="zh-CN" altLang="en-US" dirty="0"/>
        </a:p>
      </dgm:t>
    </dgm:pt>
    <dgm:pt modelId="{7EB07597-DBD2-4E1D-A743-9AD1211E22C0}" type="parTrans" cxnId="{C5F6ACF5-17CE-4F00-A538-E51FACC9434A}">
      <dgm:prSet/>
      <dgm:spPr/>
      <dgm:t>
        <a:bodyPr/>
        <a:lstStyle/>
        <a:p>
          <a:endParaRPr lang="zh-CN" altLang="en-US"/>
        </a:p>
      </dgm:t>
    </dgm:pt>
    <dgm:pt modelId="{CE88161F-D612-4487-AE34-378AFF37E6BA}" type="sibTrans" cxnId="{C5F6ACF5-17CE-4F00-A538-E51FACC9434A}">
      <dgm:prSet/>
      <dgm:spPr/>
      <dgm:t>
        <a:bodyPr/>
        <a:lstStyle/>
        <a:p>
          <a:endParaRPr lang="zh-CN" altLang="en-US"/>
        </a:p>
      </dgm:t>
    </dgm:pt>
    <dgm:pt modelId="{C2A62481-3364-4847-B4DB-DC504B55A03B}">
      <dgm:prSet phldrT="[文本]"/>
      <dgm:spPr/>
      <dgm:t>
        <a:bodyPr/>
        <a:lstStyle/>
        <a:p>
          <a:r>
            <a:rPr lang="en-US" dirty="0"/>
            <a:t>Language</a:t>
          </a:r>
          <a:endParaRPr lang="zh-CN" altLang="en-US" dirty="0"/>
        </a:p>
      </dgm:t>
    </dgm:pt>
    <dgm:pt modelId="{C55AEA0A-56E4-445B-9153-EC2E431F3597}" type="parTrans" cxnId="{516AFC75-794F-47E0-B40A-B4CE8B19EEEF}">
      <dgm:prSet/>
      <dgm:spPr/>
      <dgm:t>
        <a:bodyPr/>
        <a:lstStyle/>
        <a:p>
          <a:endParaRPr lang="zh-CN" altLang="en-US"/>
        </a:p>
      </dgm:t>
    </dgm:pt>
    <dgm:pt modelId="{838AB902-69DD-4AA1-9D65-F7715E4BB76B}" type="sibTrans" cxnId="{516AFC75-794F-47E0-B40A-B4CE8B19EEEF}">
      <dgm:prSet/>
      <dgm:spPr/>
      <dgm:t>
        <a:bodyPr/>
        <a:lstStyle/>
        <a:p>
          <a:endParaRPr lang="zh-CN" altLang="en-US"/>
        </a:p>
      </dgm:t>
    </dgm:pt>
    <dgm:pt modelId="{BBB3818E-1991-4066-9774-7E23D7F89462}">
      <dgm:prSet phldrT="[文本]"/>
      <dgm:spPr/>
      <dgm:t>
        <a:bodyPr/>
        <a:lstStyle/>
        <a:p>
          <a:r>
            <a:rPr lang="en-US" dirty="0"/>
            <a:t>Choice of appeals</a:t>
          </a:r>
          <a:endParaRPr lang="zh-CN" altLang="en-US" dirty="0"/>
        </a:p>
      </dgm:t>
    </dgm:pt>
    <dgm:pt modelId="{12A69206-24CE-453D-96A0-7FA3C3B04861}" type="parTrans" cxnId="{875B0796-4ACB-42CE-ADF7-B9D5152B4B2C}">
      <dgm:prSet/>
      <dgm:spPr/>
      <dgm:t>
        <a:bodyPr/>
        <a:lstStyle/>
        <a:p>
          <a:endParaRPr lang="zh-CN" altLang="en-US"/>
        </a:p>
      </dgm:t>
    </dgm:pt>
    <dgm:pt modelId="{649644DC-0020-4E6F-AEE9-A25A7639BA91}" type="sibTrans" cxnId="{875B0796-4ACB-42CE-ADF7-B9D5152B4B2C}">
      <dgm:prSet/>
      <dgm:spPr/>
      <dgm:t>
        <a:bodyPr/>
        <a:lstStyle/>
        <a:p>
          <a:endParaRPr lang="zh-CN" altLang="en-US"/>
        </a:p>
      </dgm:t>
    </dgm:pt>
    <dgm:pt modelId="{A3DD3CC2-5A32-421A-9509-1AF046B8A5E6}">
      <dgm:prSet phldrT="[文本]"/>
      <dgm:spPr/>
      <dgm:t>
        <a:bodyPr/>
        <a:lstStyle/>
        <a:p>
          <a:r>
            <a:rPr lang="en-US" dirty="0"/>
            <a:t>Use of visual aids</a:t>
          </a:r>
        </a:p>
      </dgm:t>
    </dgm:pt>
    <dgm:pt modelId="{1A56D190-1ED2-40DB-9E13-CEDB90DAE440}" type="parTrans" cxnId="{FD692E5F-1217-4FEC-93EF-22A9BAE64340}">
      <dgm:prSet/>
      <dgm:spPr/>
      <dgm:t>
        <a:bodyPr/>
        <a:lstStyle/>
        <a:p>
          <a:endParaRPr lang="zh-CN" altLang="en-US"/>
        </a:p>
      </dgm:t>
    </dgm:pt>
    <dgm:pt modelId="{A84BD487-2B01-4AD2-82C6-751105301815}" type="sibTrans" cxnId="{FD692E5F-1217-4FEC-93EF-22A9BAE64340}">
      <dgm:prSet/>
      <dgm:spPr/>
      <dgm:t>
        <a:bodyPr/>
        <a:lstStyle/>
        <a:p>
          <a:endParaRPr lang="zh-CN" altLang="en-US"/>
        </a:p>
      </dgm:t>
    </dgm:pt>
    <dgm:pt modelId="{5BAA84E8-6E36-46D3-A72F-0235ECC39A2A}">
      <dgm:prSet phldrT="[文本]"/>
      <dgm:spPr/>
      <dgm:t>
        <a:bodyPr/>
        <a:lstStyle/>
        <a:p>
          <a:r>
            <a:rPr lang="en-US" altLang="zh-CN" dirty="0"/>
            <a:t>······</a:t>
          </a:r>
          <a:endParaRPr lang="en-US" dirty="0"/>
        </a:p>
      </dgm:t>
    </dgm:pt>
    <dgm:pt modelId="{D09CDF48-3221-4994-8798-41FE039BCADC}" type="parTrans" cxnId="{36C165FC-1CC2-4F1B-8E08-E02EFFE09B80}">
      <dgm:prSet/>
      <dgm:spPr/>
      <dgm:t>
        <a:bodyPr/>
        <a:lstStyle/>
        <a:p>
          <a:endParaRPr lang="zh-CN" altLang="en-US"/>
        </a:p>
      </dgm:t>
    </dgm:pt>
    <dgm:pt modelId="{177E1AD2-D97A-4D4B-B49C-7805BE712FF2}" type="sibTrans" cxnId="{36C165FC-1CC2-4F1B-8E08-E02EFFE09B80}">
      <dgm:prSet/>
      <dgm:spPr/>
      <dgm:t>
        <a:bodyPr/>
        <a:lstStyle/>
        <a:p>
          <a:endParaRPr lang="zh-CN" altLang="en-US"/>
        </a:p>
      </dgm:t>
    </dgm:pt>
    <dgm:pt modelId="{1AF294A9-3C87-4552-B96E-286BD2D957F6}" type="pres">
      <dgm:prSet presAssocID="{5A10EEF7-25C6-4AEC-A35C-6EE716081D8F}" presName="vert0" presStyleCnt="0">
        <dgm:presLayoutVars>
          <dgm:dir/>
          <dgm:animOne val="branch"/>
          <dgm:animLvl val="lvl"/>
        </dgm:presLayoutVars>
      </dgm:prSet>
      <dgm:spPr/>
    </dgm:pt>
    <dgm:pt modelId="{F33E71D8-305F-4D52-8A97-91B2DE147F85}" type="pres">
      <dgm:prSet presAssocID="{A4ADF357-2C44-4916-BFA1-FF02DD570AAA}" presName="thickLine" presStyleLbl="alignNode1" presStyleIdx="0" presStyleCnt="1"/>
      <dgm:spPr/>
    </dgm:pt>
    <dgm:pt modelId="{4B5FAE28-B177-4F5C-B876-6C91E4EF0F60}" type="pres">
      <dgm:prSet presAssocID="{A4ADF357-2C44-4916-BFA1-FF02DD570AAA}" presName="horz1" presStyleCnt="0"/>
      <dgm:spPr/>
    </dgm:pt>
    <dgm:pt modelId="{E7BD93B3-C1F2-4FB2-9A31-8B3536C2D1A6}" type="pres">
      <dgm:prSet presAssocID="{A4ADF357-2C44-4916-BFA1-FF02DD570AAA}" presName="tx1" presStyleLbl="revTx" presStyleIdx="0" presStyleCnt="5"/>
      <dgm:spPr/>
    </dgm:pt>
    <dgm:pt modelId="{B60AB4FB-3CCF-44B3-846C-81A5A79E7398}" type="pres">
      <dgm:prSet presAssocID="{A4ADF357-2C44-4916-BFA1-FF02DD570AAA}" presName="vert1" presStyleCnt="0"/>
      <dgm:spPr/>
    </dgm:pt>
    <dgm:pt modelId="{82CBC8AC-4B0A-490C-8153-14532CDDB661}" type="pres">
      <dgm:prSet presAssocID="{C2A62481-3364-4847-B4DB-DC504B55A03B}" presName="vertSpace2a" presStyleCnt="0"/>
      <dgm:spPr/>
    </dgm:pt>
    <dgm:pt modelId="{57C244C5-F0CF-49BF-923D-70280BD4E067}" type="pres">
      <dgm:prSet presAssocID="{C2A62481-3364-4847-B4DB-DC504B55A03B}" presName="horz2" presStyleCnt="0"/>
      <dgm:spPr/>
    </dgm:pt>
    <dgm:pt modelId="{C4AB7C77-28CD-4D34-9094-896B3F88316C}" type="pres">
      <dgm:prSet presAssocID="{C2A62481-3364-4847-B4DB-DC504B55A03B}" presName="horzSpace2" presStyleCnt="0"/>
      <dgm:spPr/>
    </dgm:pt>
    <dgm:pt modelId="{C5EB86B6-CABD-4253-8857-439835C4CAC3}" type="pres">
      <dgm:prSet presAssocID="{C2A62481-3364-4847-B4DB-DC504B55A03B}" presName="tx2" presStyleLbl="revTx" presStyleIdx="1" presStyleCnt="5"/>
      <dgm:spPr/>
    </dgm:pt>
    <dgm:pt modelId="{488303B1-B58A-41F9-9943-646AD6237341}" type="pres">
      <dgm:prSet presAssocID="{C2A62481-3364-4847-B4DB-DC504B55A03B}" presName="vert2" presStyleCnt="0"/>
      <dgm:spPr/>
    </dgm:pt>
    <dgm:pt modelId="{1D0E5522-851B-4246-856B-C323B800FE80}" type="pres">
      <dgm:prSet presAssocID="{C2A62481-3364-4847-B4DB-DC504B55A03B}" presName="thinLine2b" presStyleLbl="callout" presStyleIdx="0" presStyleCnt="4"/>
      <dgm:spPr/>
    </dgm:pt>
    <dgm:pt modelId="{93D4BCC9-5300-4970-A97D-593F4B07D33B}" type="pres">
      <dgm:prSet presAssocID="{C2A62481-3364-4847-B4DB-DC504B55A03B}" presName="vertSpace2b" presStyleCnt="0"/>
      <dgm:spPr/>
    </dgm:pt>
    <dgm:pt modelId="{6917BC25-7CE5-4919-8C8D-C8344B12E627}" type="pres">
      <dgm:prSet presAssocID="{BBB3818E-1991-4066-9774-7E23D7F89462}" presName="horz2" presStyleCnt="0"/>
      <dgm:spPr/>
    </dgm:pt>
    <dgm:pt modelId="{BD00BF3D-B661-40DD-8E9D-76FC1969223F}" type="pres">
      <dgm:prSet presAssocID="{BBB3818E-1991-4066-9774-7E23D7F89462}" presName="horzSpace2" presStyleCnt="0"/>
      <dgm:spPr/>
    </dgm:pt>
    <dgm:pt modelId="{B49862B8-3C1D-407C-86D8-988AD018B890}" type="pres">
      <dgm:prSet presAssocID="{BBB3818E-1991-4066-9774-7E23D7F89462}" presName="tx2" presStyleLbl="revTx" presStyleIdx="2" presStyleCnt="5"/>
      <dgm:spPr/>
    </dgm:pt>
    <dgm:pt modelId="{338CBE36-8D66-420D-AADD-5F9AAA6568D8}" type="pres">
      <dgm:prSet presAssocID="{BBB3818E-1991-4066-9774-7E23D7F89462}" presName="vert2" presStyleCnt="0"/>
      <dgm:spPr/>
    </dgm:pt>
    <dgm:pt modelId="{7CDEB741-00F0-458B-9915-97AA302FBA37}" type="pres">
      <dgm:prSet presAssocID="{BBB3818E-1991-4066-9774-7E23D7F89462}" presName="thinLine2b" presStyleLbl="callout" presStyleIdx="1" presStyleCnt="4"/>
      <dgm:spPr/>
    </dgm:pt>
    <dgm:pt modelId="{487BFB47-EC61-45D6-8CD2-ABE926EFD09C}" type="pres">
      <dgm:prSet presAssocID="{BBB3818E-1991-4066-9774-7E23D7F89462}" presName="vertSpace2b" presStyleCnt="0"/>
      <dgm:spPr/>
    </dgm:pt>
    <dgm:pt modelId="{08F4C82A-9EAB-4999-BB44-8A2750E041A6}" type="pres">
      <dgm:prSet presAssocID="{A3DD3CC2-5A32-421A-9509-1AF046B8A5E6}" presName="horz2" presStyleCnt="0"/>
      <dgm:spPr/>
    </dgm:pt>
    <dgm:pt modelId="{6C1254E4-660A-4D41-8AD9-9A1EBA84AF09}" type="pres">
      <dgm:prSet presAssocID="{A3DD3CC2-5A32-421A-9509-1AF046B8A5E6}" presName="horzSpace2" presStyleCnt="0"/>
      <dgm:spPr/>
    </dgm:pt>
    <dgm:pt modelId="{23D037E5-A661-4E8C-9163-20DB0416E154}" type="pres">
      <dgm:prSet presAssocID="{A3DD3CC2-5A32-421A-9509-1AF046B8A5E6}" presName="tx2" presStyleLbl="revTx" presStyleIdx="3" presStyleCnt="5"/>
      <dgm:spPr/>
    </dgm:pt>
    <dgm:pt modelId="{FF041579-B3CD-4225-B9C8-13A209A313BD}" type="pres">
      <dgm:prSet presAssocID="{A3DD3CC2-5A32-421A-9509-1AF046B8A5E6}" presName="vert2" presStyleCnt="0"/>
      <dgm:spPr/>
    </dgm:pt>
    <dgm:pt modelId="{F89AC0C0-8AFF-4BBE-B64C-2177E42D9227}" type="pres">
      <dgm:prSet presAssocID="{A3DD3CC2-5A32-421A-9509-1AF046B8A5E6}" presName="thinLine2b" presStyleLbl="callout" presStyleIdx="2" presStyleCnt="4"/>
      <dgm:spPr/>
    </dgm:pt>
    <dgm:pt modelId="{4CF6E65F-13EF-420C-AE44-8B29B4E3CC08}" type="pres">
      <dgm:prSet presAssocID="{A3DD3CC2-5A32-421A-9509-1AF046B8A5E6}" presName="vertSpace2b" presStyleCnt="0"/>
      <dgm:spPr/>
    </dgm:pt>
    <dgm:pt modelId="{F3ABC35C-ABF9-44C2-8BCA-7F45AE8FD20D}" type="pres">
      <dgm:prSet presAssocID="{5BAA84E8-6E36-46D3-A72F-0235ECC39A2A}" presName="horz2" presStyleCnt="0"/>
      <dgm:spPr/>
    </dgm:pt>
    <dgm:pt modelId="{523DBDDA-7535-4150-AE03-02A2ABE87879}" type="pres">
      <dgm:prSet presAssocID="{5BAA84E8-6E36-46D3-A72F-0235ECC39A2A}" presName="horzSpace2" presStyleCnt="0"/>
      <dgm:spPr/>
    </dgm:pt>
    <dgm:pt modelId="{7E9F9D4D-F066-40A8-8849-DADC1BE83617}" type="pres">
      <dgm:prSet presAssocID="{5BAA84E8-6E36-46D3-A72F-0235ECC39A2A}" presName="tx2" presStyleLbl="revTx" presStyleIdx="4" presStyleCnt="5"/>
      <dgm:spPr/>
    </dgm:pt>
    <dgm:pt modelId="{66423F86-C4DE-4A4E-8EA9-EC54019ED640}" type="pres">
      <dgm:prSet presAssocID="{5BAA84E8-6E36-46D3-A72F-0235ECC39A2A}" presName="vert2" presStyleCnt="0"/>
      <dgm:spPr/>
    </dgm:pt>
    <dgm:pt modelId="{53025C25-898A-4036-8393-44B3B0936555}" type="pres">
      <dgm:prSet presAssocID="{5BAA84E8-6E36-46D3-A72F-0235ECC39A2A}" presName="thinLine2b" presStyleLbl="callout" presStyleIdx="3" presStyleCnt="4"/>
      <dgm:spPr/>
    </dgm:pt>
    <dgm:pt modelId="{BFC0C1D8-2CFD-4120-B392-148310E09CAA}" type="pres">
      <dgm:prSet presAssocID="{5BAA84E8-6E36-46D3-A72F-0235ECC39A2A}" presName="vertSpace2b" presStyleCnt="0"/>
      <dgm:spPr/>
    </dgm:pt>
  </dgm:ptLst>
  <dgm:cxnLst>
    <dgm:cxn modelId="{FD692E5F-1217-4FEC-93EF-22A9BAE64340}" srcId="{A4ADF357-2C44-4916-BFA1-FF02DD570AAA}" destId="{A3DD3CC2-5A32-421A-9509-1AF046B8A5E6}" srcOrd="2" destOrd="0" parTransId="{1A56D190-1ED2-40DB-9E13-CEDB90DAE440}" sibTransId="{A84BD487-2B01-4AD2-82C6-751105301815}"/>
    <dgm:cxn modelId="{7253CD50-A74C-4272-B053-FD26B47451D9}" type="presOf" srcId="{A4ADF357-2C44-4916-BFA1-FF02DD570AAA}" destId="{E7BD93B3-C1F2-4FB2-9A31-8B3536C2D1A6}" srcOrd="0" destOrd="0" presId="urn:microsoft.com/office/officeart/2008/layout/LinedList"/>
    <dgm:cxn modelId="{222F0774-DE39-4890-BFB4-7892953FBB85}" type="presOf" srcId="{5A10EEF7-25C6-4AEC-A35C-6EE716081D8F}" destId="{1AF294A9-3C87-4552-B96E-286BD2D957F6}" srcOrd="0" destOrd="0" presId="urn:microsoft.com/office/officeart/2008/layout/LinedList"/>
    <dgm:cxn modelId="{516AFC75-794F-47E0-B40A-B4CE8B19EEEF}" srcId="{A4ADF357-2C44-4916-BFA1-FF02DD570AAA}" destId="{C2A62481-3364-4847-B4DB-DC504B55A03B}" srcOrd="0" destOrd="0" parTransId="{C55AEA0A-56E4-445B-9153-EC2E431F3597}" sibTransId="{838AB902-69DD-4AA1-9D65-F7715E4BB76B}"/>
    <dgm:cxn modelId="{F389BD80-BE25-4D15-B224-AC6F0FBFA006}" type="presOf" srcId="{BBB3818E-1991-4066-9774-7E23D7F89462}" destId="{B49862B8-3C1D-407C-86D8-988AD018B890}" srcOrd="0" destOrd="0" presId="urn:microsoft.com/office/officeart/2008/layout/LinedList"/>
    <dgm:cxn modelId="{875B0796-4ACB-42CE-ADF7-B9D5152B4B2C}" srcId="{A4ADF357-2C44-4916-BFA1-FF02DD570AAA}" destId="{BBB3818E-1991-4066-9774-7E23D7F89462}" srcOrd="1" destOrd="0" parTransId="{12A69206-24CE-453D-96A0-7FA3C3B04861}" sibTransId="{649644DC-0020-4E6F-AEE9-A25A7639BA91}"/>
    <dgm:cxn modelId="{FB22EAC4-7338-40FF-BDF3-C67A7EB26192}" type="presOf" srcId="{A3DD3CC2-5A32-421A-9509-1AF046B8A5E6}" destId="{23D037E5-A661-4E8C-9163-20DB0416E154}" srcOrd="0" destOrd="0" presId="urn:microsoft.com/office/officeart/2008/layout/LinedList"/>
    <dgm:cxn modelId="{4F9B1EDF-F8C4-4952-BC46-A5AEB1538B5A}" type="presOf" srcId="{C2A62481-3364-4847-B4DB-DC504B55A03B}" destId="{C5EB86B6-CABD-4253-8857-439835C4CAC3}" srcOrd="0" destOrd="0" presId="urn:microsoft.com/office/officeart/2008/layout/LinedList"/>
    <dgm:cxn modelId="{C5F6ACF5-17CE-4F00-A538-E51FACC9434A}" srcId="{5A10EEF7-25C6-4AEC-A35C-6EE716081D8F}" destId="{A4ADF357-2C44-4916-BFA1-FF02DD570AAA}" srcOrd="0" destOrd="0" parTransId="{7EB07597-DBD2-4E1D-A743-9AD1211E22C0}" sibTransId="{CE88161F-D612-4487-AE34-378AFF37E6BA}"/>
    <dgm:cxn modelId="{AB709DFB-894F-4CC5-BE3A-1937FB2BA41E}" type="presOf" srcId="{5BAA84E8-6E36-46D3-A72F-0235ECC39A2A}" destId="{7E9F9D4D-F066-40A8-8849-DADC1BE83617}" srcOrd="0" destOrd="0" presId="urn:microsoft.com/office/officeart/2008/layout/LinedList"/>
    <dgm:cxn modelId="{36C165FC-1CC2-4F1B-8E08-E02EFFE09B80}" srcId="{A4ADF357-2C44-4916-BFA1-FF02DD570AAA}" destId="{5BAA84E8-6E36-46D3-A72F-0235ECC39A2A}" srcOrd="3" destOrd="0" parTransId="{D09CDF48-3221-4994-8798-41FE039BCADC}" sibTransId="{177E1AD2-D97A-4D4B-B49C-7805BE712FF2}"/>
    <dgm:cxn modelId="{F0FBCA1F-95FC-4A49-AB04-06A70FCB0F37}" type="presParOf" srcId="{1AF294A9-3C87-4552-B96E-286BD2D957F6}" destId="{F33E71D8-305F-4D52-8A97-91B2DE147F85}" srcOrd="0" destOrd="0" presId="urn:microsoft.com/office/officeart/2008/layout/LinedList"/>
    <dgm:cxn modelId="{163C51D4-188C-41C5-AD19-8FD49EDC7802}" type="presParOf" srcId="{1AF294A9-3C87-4552-B96E-286BD2D957F6}" destId="{4B5FAE28-B177-4F5C-B876-6C91E4EF0F60}" srcOrd="1" destOrd="0" presId="urn:microsoft.com/office/officeart/2008/layout/LinedList"/>
    <dgm:cxn modelId="{D86FFBEA-B205-4A86-9047-5B12A4A9796D}" type="presParOf" srcId="{4B5FAE28-B177-4F5C-B876-6C91E4EF0F60}" destId="{E7BD93B3-C1F2-4FB2-9A31-8B3536C2D1A6}" srcOrd="0" destOrd="0" presId="urn:microsoft.com/office/officeart/2008/layout/LinedList"/>
    <dgm:cxn modelId="{C7A33764-818C-4624-8905-55CFFF5174E5}" type="presParOf" srcId="{4B5FAE28-B177-4F5C-B876-6C91E4EF0F60}" destId="{B60AB4FB-3CCF-44B3-846C-81A5A79E7398}" srcOrd="1" destOrd="0" presId="urn:microsoft.com/office/officeart/2008/layout/LinedList"/>
    <dgm:cxn modelId="{B06C2CB4-85EA-4B52-999C-111C3A6E239E}" type="presParOf" srcId="{B60AB4FB-3CCF-44B3-846C-81A5A79E7398}" destId="{82CBC8AC-4B0A-490C-8153-14532CDDB661}" srcOrd="0" destOrd="0" presId="urn:microsoft.com/office/officeart/2008/layout/LinedList"/>
    <dgm:cxn modelId="{1FFFA612-10C1-4C15-B25B-20C494BDDCA3}" type="presParOf" srcId="{B60AB4FB-3CCF-44B3-846C-81A5A79E7398}" destId="{57C244C5-F0CF-49BF-923D-70280BD4E067}" srcOrd="1" destOrd="0" presId="urn:microsoft.com/office/officeart/2008/layout/LinedList"/>
    <dgm:cxn modelId="{644B658C-09D2-4197-AA04-375389A79AEC}" type="presParOf" srcId="{57C244C5-F0CF-49BF-923D-70280BD4E067}" destId="{C4AB7C77-28CD-4D34-9094-896B3F88316C}" srcOrd="0" destOrd="0" presId="urn:microsoft.com/office/officeart/2008/layout/LinedList"/>
    <dgm:cxn modelId="{776070E5-000A-444C-9C6E-9570E49B03B2}" type="presParOf" srcId="{57C244C5-F0CF-49BF-923D-70280BD4E067}" destId="{C5EB86B6-CABD-4253-8857-439835C4CAC3}" srcOrd="1" destOrd="0" presId="urn:microsoft.com/office/officeart/2008/layout/LinedList"/>
    <dgm:cxn modelId="{2DDD030B-9C74-469F-8B69-8C68850FD243}" type="presParOf" srcId="{57C244C5-F0CF-49BF-923D-70280BD4E067}" destId="{488303B1-B58A-41F9-9943-646AD6237341}" srcOrd="2" destOrd="0" presId="urn:microsoft.com/office/officeart/2008/layout/LinedList"/>
    <dgm:cxn modelId="{2A46C7BC-5367-4D2F-B7E5-807A7F5BB04D}" type="presParOf" srcId="{B60AB4FB-3CCF-44B3-846C-81A5A79E7398}" destId="{1D0E5522-851B-4246-856B-C323B800FE80}" srcOrd="2" destOrd="0" presId="urn:microsoft.com/office/officeart/2008/layout/LinedList"/>
    <dgm:cxn modelId="{826DF820-5B58-47BF-BDA9-C4F71A38B7E2}" type="presParOf" srcId="{B60AB4FB-3CCF-44B3-846C-81A5A79E7398}" destId="{93D4BCC9-5300-4970-A97D-593F4B07D33B}" srcOrd="3" destOrd="0" presId="urn:microsoft.com/office/officeart/2008/layout/LinedList"/>
    <dgm:cxn modelId="{738444FB-0013-4EFE-B55B-57519D26F0C6}" type="presParOf" srcId="{B60AB4FB-3CCF-44B3-846C-81A5A79E7398}" destId="{6917BC25-7CE5-4919-8C8D-C8344B12E627}" srcOrd="4" destOrd="0" presId="urn:microsoft.com/office/officeart/2008/layout/LinedList"/>
    <dgm:cxn modelId="{76B9BB0F-E70A-4D44-B6DD-3F84CC85CFDD}" type="presParOf" srcId="{6917BC25-7CE5-4919-8C8D-C8344B12E627}" destId="{BD00BF3D-B661-40DD-8E9D-76FC1969223F}" srcOrd="0" destOrd="0" presId="urn:microsoft.com/office/officeart/2008/layout/LinedList"/>
    <dgm:cxn modelId="{5A83FC3C-1600-409B-830F-103ABEFE0A8F}" type="presParOf" srcId="{6917BC25-7CE5-4919-8C8D-C8344B12E627}" destId="{B49862B8-3C1D-407C-86D8-988AD018B890}" srcOrd="1" destOrd="0" presId="urn:microsoft.com/office/officeart/2008/layout/LinedList"/>
    <dgm:cxn modelId="{EF571278-353A-441A-981E-48BF77C2310B}" type="presParOf" srcId="{6917BC25-7CE5-4919-8C8D-C8344B12E627}" destId="{338CBE36-8D66-420D-AADD-5F9AAA6568D8}" srcOrd="2" destOrd="0" presId="urn:microsoft.com/office/officeart/2008/layout/LinedList"/>
    <dgm:cxn modelId="{50FCBB59-0034-4193-9D6D-F60DDAD292B2}" type="presParOf" srcId="{B60AB4FB-3CCF-44B3-846C-81A5A79E7398}" destId="{7CDEB741-00F0-458B-9915-97AA302FBA37}" srcOrd="5" destOrd="0" presId="urn:microsoft.com/office/officeart/2008/layout/LinedList"/>
    <dgm:cxn modelId="{3DD96685-45B2-4DE1-A802-2776744E23D4}" type="presParOf" srcId="{B60AB4FB-3CCF-44B3-846C-81A5A79E7398}" destId="{487BFB47-EC61-45D6-8CD2-ABE926EFD09C}" srcOrd="6" destOrd="0" presId="urn:microsoft.com/office/officeart/2008/layout/LinedList"/>
    <dgm:cxn modelId="{C2C57FB5-6FD1-4396-9541-5A9D7728FC37}" type="presParOf" srcId="{B60AB4FB-3CCF-44B3-846C-81A5A79E7398}" destId="{08F4C82A-9EAB-4999-BB44-8A2750E041A6}" srcOrd="7" destOrd="0" presId="urn:microsoft.com/office/officeart/2008/layout/LinedList"/>
    <dgm:cxn modelId="{B04AB5FA-81B6-412B-A1D0-CC505E6EC85C}" type="presParOf" srcId="{08F4C82A-9EAB-4999-BB44-8A2750E041A6}" destId="{6C1254E4-660A-4D41-8AD9-9A1EBA84AF09}" srcOrd="0" destOrd="0" presId="urn:microsoft.com/office/officeart/2008/layout/LinedList"/>
    <dgm:cxn modelId="{3FC990C5-6BC9-472F-97A7-BF92903F366D}" type="presParOf" srcId="{08F4C82A-9EAB-4999-BB44-8A2750E041A6}" destId="{23D037E5-A661-4E8C-9163-20DB0416E154}" srcOrd="1" destOrd="0" presId="urn:microsoft.com/office/officeart/2008/layout/LinedList"/>
    <dgm:cxn modelId="{885C929C-7C24-4814-82FF-517673693C1C}" type="presParOf" srcId="{08F4C82A-9EAB-4999-BB44-8A2750E041A6}" destId="{FF041579-B3CD-4225-B9C8-13A209A313BD}" srcOrd="2" destOrd="0" presId="urn:microsoft.com/office/officeart/2008/layout/LinedList"/>
    <dgm:cxn modelId="{1F45620E-83F1-4772-9B6F-C3224F86B783}" type="presParOf" srcId="{B60AB4FB-3CCF-44B3-846C-81A5A79E7398}" destId="{F89AC0C0-8AFF-4BBE-B64C-2177E42D9227}" srcOrd="8" destOrd="0" presId="urn:microsoft.com/office/officeart/2008/layout/LinedList"/>
    <dgm:cxn modelId="{927F78B4-78BA-4EBD-8AEC-47432E7A792B}" type="presParOf" srcId="{B60AB4FB-3CCF-44B3-846C-81A5A79E7398}" destId="{4CF6E65F-13EF-420C-AE44-8B29B4E3CC08}" srcOrd="9" destOrd="0" presId="urn:microsoft.com/office/officeart/2008/layout/LinedList"/>
    <dgm:cxn modelId="{E1CA9A22-CEE0-4663-9E3A-C6E31F410BAC}" type="presParOf" srcId="{B60AB4FB-3CCF-44B3-846C-81A5A79E7398}" destId="{F3ABC35C-ABF9-44C2-8BCA-7F45AE8FD20D}" srcOrd="10" destOrd="0" presId="urn:microsoft.com/office/officeart/2008/layout/LinedList"/>
    <dgm:cxn modelId="{00D887D0-6890-4ECF-B812-5BB573938F22}" type="presParOf" srcId="{F3ABC35C-ABF9-44C2-8BCA-7F45AE8FD20D}" destId="{523DBDDA-7535-4150-AE03-02A2ABE87879}" srcOrd="0" destOrd="0" presId="urn:microsoft.com/office/officeart/2008/layout/LinedList"/>
    <dgm:cxn modelId="{FF7AB1AB-11ED-4AC7-9964-13B321574483}" type="presParOf" srcId="{F3ABC35C-ABF9-44C2-8BCA-7F45AE8FD20D}" destId="{7E9F9D4D-F066-40A8-8849-DADC1BE83617}" srcOrd="1" destOrd="0" presId="urn:microsoft.com/office/officeart/2008/layout/LinedList"/>
    <dgm:cxn modelId="{6667D889-2F8F-4669-9901-C45EC90746E7}" type="presParOf" srcId="{F3ABC35C-ABF9-44C2-8BCA-7F45AE8FD20D}" destId="{66423F86-C4DE-4A4E-8EA9-EC54019ED640}" srcOrd="2" destOrd="0" presId="urn:microsoft.com/office/officeart/2008/layout/LinedList"/>
    <dgm:cxn modelId="{6C5BB1E8-6BCB-4EA7-9F64-15B3933C5284}" type="presParOf" srcId="{B60AB4FB-3CCF-44B3-846C-81A5A79E7398}" destId="{53025C25-898A-4036-8393-44B3B0936555}" srcOrd="11" destOrd="0" presId="urn:microsoft.com/office/officeart/2008/layout/LinedList"/>
    <dgm:cxn modelId="{60E530F9-1ACE-478C-8203-D62E48BE2FFB}" type="presParOf" srcId="{B60AB4FB-3CCF-44B3-846C-81A5A79E7398}" destId="{BFC0C1D8-2CFD-4120-B392-148310E09CA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A771AA-02F9-47CE-93B6-A06A89B05266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9E5DDDB7-66DE-4D88-9594-6247F13ECAA5}">
      <dgm:prSet phldrT="[文本]" custT="1"/>
      <dgm:spPr>
        <a:noFill/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gm:spPr>
      <dgm:t>
        <a:bodyPr/>
        <a:lstStyle/>
        <a:p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D26D715-8D58-479A-BAC5-A3D4320B2C8E}" type="par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F32BABFD-7EAD-4B05-B2EC-62F0FC2E2A57}" type="sib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2453C8E4-9CEB-487B-ADE2-93023F08AA45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dirty="0"/>
        </a:p>
      </dgm:t>
    </dgm:pt>
    <dgm:pt modelId="{A3EC734D-DC9C-47C2-8CB6-64A72FA24C36}" type="par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62D6EF5D-E746-45E1-A77A-85A1DEF2411C}" type="sib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5FE76044-D542-4C77-AC7A-3125410963C6}">
      <dgm:prSet phldrT="[文本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Factors in</a:t>
          </a:r>
          <a:r>
            <a:rPr lang="en-US" altLang="zh-CN" sz="1400" b="0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Audience Analysis</a:t>
          </a:r>
        </a:p>
      </dgm:t>
    </dgm:pt>
    <dgm:pt modelId="{B08F4AE4-FA8D-4E23-BF46-036DF7832D4F}" type="par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082350EE-DD9F-4F90-AAF0-15275B015B49}" type="sib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35B72D8A-0D66-4B79-9F61-63BB2965B9CD}">
      <dgm:prSet custT="1"/>
      <dgm:spPr/>
      <dgm:t>
        <a:bodyPr/>
        <a:lstStyle/>
        <a:p>
          <a:r>
            <a:rPr lang="en-US" altLang="zh-CN" sz="11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Getting Information About the Audience</a:t>
          </a:r>
          <a:endParaRPr lang="zh-CN" altLang="en-US" sz="1100" b="1" kern="1200" dirty="0">
            <a:solidFill>
              <a:prstClr val="black">
                <a:lumMod val="85000"/>
                <a:lumOff val="15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5EFE118C-F9F5-4402-BEC3-64A46086D1A3}" type="par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F26A1DE5-8B64-4778-976B-1974D93B874C}" type="sib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85437DBD-A53E-44FA-BB99-21E0C1A698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dirty="0"/>
        </a:p>
      </dgm:t>
    </dgm:pt>
    <dgm:pt modelId="{9712876A-ABA1-4F64-9C7C-C602F5981219}" type="par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4520ED73-5683-485B-BF15-6F4157192E2D}" type="sib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91658573-C63B-4FD8-B030-040365E132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dirty="0"/>
        </a:p>
      </dgm:t>
    </dgm:pt>
    <dgm:pt modelId="{F7BD8464-78BC-484D-8327-D55D110C41AF}" type="par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0864A562-CBC1-4B28-A51A-3FEA540365D1}" type="sib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46DFCC42-3034-4BB3-AC3D-C61F8035A46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1964201-83F4-4E1D-A831-78359BDB1905}" type="par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B32C0525-A23F-494D-BF0A-938290F3FFEF}" type="sib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8C0E5ED2-C752-47C5-855C-5BDE702B8994}" type="pres">
      <dgm:prSet presAssocID="{40A771AA-02F9-47CE-93B6-A06A89B05266}" presName="Name0" presStyleCnt="0">
        <dgm:presLayoutVars>
          <dgm:chMax/>
          <dgm:chPref/>
          <dgm:dir/>
        </dgm:presLayoutVars>
      </dgm:prSet>
      <dgm:spPr/>
    </dgm:pt>
    <dgm:pt modelId="{C27F6134-64BF-4EC4-A80A-4A8239330E1A}" type="pres">
      <dgm:prSet presAssocID="{9E5DDDB7-66DE-4D88-9594-6247F13ECAA5}" presName="parenttextcomposite" presStyleCnt="0"/>
      <dgm:spPr/>
    </dgm:pt>
    <dgm:pt modelId="{ED62C18F-CA21-4A55-878C-9CDF0C443C02}" type="pres">
      <dgm:prSet presAssocID="{9E5DDDB7-66DE-4D88-9594-6247F13ECAA5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B56E4DBC-9F23-4267-B410-F5C19C58E0FB}" type="pres">
      <dgm:prSet presAssocID="{9E5DDDB7-66DE-4D88-9594-6247F13ECAA5}" presName="parallelogramComposite" presStyleCnt="0"/>
      <dgm:spPr/>
    </dgm:pt>
    <dgm:pt modelId="{A928F410-9113-4145-833A-F2A2B48C4059}" type="pres">
      <dgm:prSet presAssocID="{9E5DDDB7-66DE-4D88-9594-6247F13ECAA5}" presName="parallelogram1" presStyleLbl="alignNode1" presStyleIdx="0" presStyleCnt="49"/>
      <dgm:spPr/>
    </dgm:pt>
    <dgm:pt modelId="{1F09155B-6664-4D80-8B22-CDF6C3A824AF}" type="pres">
      <dgm:prSet presAssocID="{9E5DDDB7-66DE-4D88-9594-6247F13ECAA5}" presName="parallelogram2" presStyleLbl="alignNode1" presStyleIdx="1" presStyleCnt="49"/>
      <dgm:spPr/>
    </dgm:pt>
    <dgm:pt modelId="{1BCB3620-4237-40D9-9E00-6F34973677E0}" type="pres">
      <dgm:prSet presAssocID="{9E5DDDB7-66DE-4D88-9594-6247F13ECAA5}" presName="parallelogram3" presStyleLbl="alignNode1" presStyleIdx="2" presStyleCnt="49"/>
      <dgm:spPr/>
    </dgm:pt>
    <dgm:pt modelId="{69143EB2-D9BF-44D6-81F6-1406389C7944}" type="pres">
      <dgm:prSet presAssocID="{9E5DDDB7-66DE-4D88-9594-6247F13ECAA5}" presName="parallelogram4" presStyleLbl="alignNode1" presStyleIdx="3" presStyleCnt="49"/>
      <dgm:spPr/>
    </dgm:pt>
    <dgm:pt modelId="{341B9C3E-D69E-42F4-9FAE-4C8BA5D65CEC}" type="pres">
      <dgm:prSet presAssocID="{9E5DDDB7-66DE-4D88-9594-6247F13ECAA5}" presName="parallelogram5" presStyleLbl="alignNode1" presStyleIdx="4" presStyleCnt="49"/>
      <dgm:spPr/>
    </dgm:pt>
    <dgm:pt modelId="{66EF19AC-CEB5-4200-A935-7A8EFE6A3F1C}" type="pres">
      <dgm:prSet presAssocID="{9E5DDDB7-66DE-4D88-9594-6247F13ECAA5}" presName="parallelogram6" presStyleLbl="alignNode1" presStyleIdx="5" presStyleCnt="49"/>
      <dgm:spPr/>
    </dgm:pt>
    <dgm:pt modelId="{A3A71ECB-E044-4455-A82C-C69AD7388B16}" type="pres">
      <dgm:prSet presAssocID="{9E5DDDB7-66DE-4D88-9594-6247F13ECAA5}" presName="parallelogram7" presStyleLbl="alignNode1" presStyleIdx="6" presStyleCnt="49"/>
      <dgm:spPr/>
    </dgm:pt>
    <dgm:pt modelId="{DB7CC813-46DE-4C61-A6B2-2B787BC1ED1F}" type="pres">
      <dgm:prSet presAssocID="{F32BABFD-7EAD-4B05-B2EC-62F0FC2E2A57}" presName="sibTrans" presStyleCnt="0"/>
      <dgm:spPr/>
    </dgm:pt>
    <dgm:pt modelId="{D2E2CE05-18E2-4AFD-A654-6E6FC98B7814}" type="pres">
      <dgm:prSet presAssocID="{2453C8E4-9CEB-487B-ADE2-93023F08AA45}" presName="parenttextcomposite" presStyleCnt="0"/>
      <dgm:spPr/>
    </dgm:pt>
    <dgm:pt modelId="{28D6C19F-BCC9-458C-AE28-E8B33614FE3C}" type="pres">
      <dgm:prSet presAssocID="{2453C8E4-9CEB-487B-ADE2-93023F08AA45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A69B8CCB-C701-4AB9-B48D-3919C50E16B6}" type="pres">
      <dgm:prSet presAssocID="{2453C8E4-9CEB-487B-ADE2-93023F08AA45}" presName="parallelogramComposite" presStyleCnt="0"/>
      <dgm:spPr/>
    </dgm:pt>
    <dgm:pt modelId="{31990388-38A0-4428-9DAC-B950BF67900F}" type="pres">
      <dgm:prSet presAssocID="{2453C8E4-9CEB-487B-ADE2-93023F08AA45}" presName="parallelogram1" presStyleLbl="alignNode1" presStyleIdx="7" presStyleCnt="49"/>
      <dgm:spPr/>
    </dgm:pt>
    <dgm:pt modelId="{FCC006A7-F3B6-433F-9714-E5696E60EC43}" type="pres">
      <dgm:prSet presAssocID="{2453C8E4-9CEB-487B-ADE2-93023F08AA45}" presName="parallelogram2" presStyleLbl="alignNode1" presStyleIdx="8" presStyleCnt="49"/>
      <dgm:spPr/>
    </dgm:pt>
    <dgm:pt modelId="{3D20F622-098A-4BE1-9283-AA72C732E978}" type="pres">
      <dgm:prSet presAssocID="{2453C8E4-9CEB-487B-ADE2-93023F08AA45}" presName="parallelogram3" presStyleLbl="alignNode1" presStyleIdx="9" presStyleCnt="49"/>
      <dgm:spPr/>
    </dgm:pt>
    <dgm:pt modelId="{469442B7-190A-4A56-A3F3-A019CEECE152}" type="pres">
      <dgm:prSet presAssocID="{2453C8E4-9CEB-487B-ADE2-93023F08AA45}" presName="parallelogram4" presStyleLbl="alignNode1" presStyleIdx="10" presStyleCnt="49"/>
      <dgm:spPr/>
    </dgm:pt>
    <dgm:pt modelId="{75F317A7-F0D6-4B50-BFFA-10937467FBBD}" type="pres">
      <dgm:prSet presAssocID="{2453C8E4-9CEB-487B-ADE2-93023F08AA45}" presName="parallelogram5" presStyleLbl="alignNode1" presStyleIdx="11" presStyleCnt="49"/>
      <dgm:spPr/>
    </dgm:pt>
    <dgm:pt modelId="{BE14C834-F35C-42CC-A521-195AFF2277B4}" type="pres">
      <dgm:prSet presAssocID="{2453C8E4-9CEB-487B-ADE2-93023F08AA45}" presName="parallelogram6" presStyleLbl="alignNode1" presStyleIdx="12" presStyleCnt="49"/>
      <dgm:spPr/>
    </dgm:pt>
    <dgm:pt modelId="{43D78270-EB34-4F26-86D0-A1F848CDE9A1}" type="pres">
      <dgm:prSet presAssocID="{2453C8E4-9CEB-487B-ADE2-93023F08AA45}" presName="parallelogram7" presStyleLbl="alignNode1" presStyleIdx="13" presStyleCnt="49"/>
      <dgm:spPr/>
    </dgm:pt>
    <dgm:pt modelId="{FE5461E5-A9B0-41BA-A3E7-FC6821446611}" type="pres">
      <dgm:prSet presAssocID="{62D6EF5D-E746-45E1-A77A-85A1DEF2411C}" presName="sibTrans" presStyleCnt="0"/>
      <dgm:spPr/>
    </dgm:pt>
    <dgm:pt modelId="{6A4CC82B-EA2C-4480-AD6C-75175AA93E16}" type="pres">
      <dgm:prSet presAssocID="{46DFCC42-3034-4BB3-AC3D-C61F8035A466}" presName="parenttextcomposite" presStyleCnt="0"/>
      <dgm:spPr/>
    </dgm:pt>
    <dgm:pt modelId="{EB4B7F97-B684-4D0E-9FB2-4611EB22848A}" type="pres">
      <dgm:prSet presAssocID="{46DFCC42-3034-4BB3-AC3D-C61F8035A466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6ACD854D-F229-4FA2-B8E3-EBD71AA6CB4C}" type="pres">
      <dgm:prSet presAssocID="{46DFCC42-3034-4BB3-AC3D-C61F8035A466}" presName="parallelogramComposite" presStyleCnt="0"/>
      <dgm:spPr/>
    </dgm:pt>
    <dgm:pt modelId="{867D5D9C-2BCB-47EA-8C59-B1D4CCE349A8}" type="pres">
      <dgm:prSet presAssocID="{46DFCC42-3034-4BB3-AC3D-C61F8035A466}" presName="parallelogram1" presStyleLbl="alignNode1" presStyleIdx="14" presStyleCnt="49"/>
      <dgm:spPr/>
    </dgm:pt>
    <dgm:pt modelId="{159E8A41-3E66-4A4F-8F15-112381A0DEEE}" type="pres">
      <dgm:prSet presAssocID="{46DFCC42-3034-4BB3-AC3D-C61F8035A466}" presName="parallelogram2" presStyleLbl="alignNode1" presStyleIdx="15" presStyleCnt="49"/>
      <dgm:spPr/>
    </dgm:pt>
    <dgm:pt modelId="{919B857E-3888-41AD-A4E0-BC871DEBA0E3}" type="pres">
      <dgm:prSet presAssocID="{46DFCC42-3034-4BB3-AC3D-C61F8035A466}" presName="parallelogram3" presStyleLbl="alignNode1" presStyleIdx="16" presStyleCnt="49"/>
      <dgm:spPr/>
    </dgm:pt>
    <dgm:pt modelId="{596399B3-4B00-4821-A3EE-AA49E73D2CE0}" type="pres">
      <dgm:prSet presAssocID="{46DFCC42-3034-4BB3-AC3D-C61F8035A466}" presName="parallelogram4" presStyleLbl="alignNode1" presStyleIdx="17" presStyleCnt="49"/>
      <dgm:spPr/>
    </dgm:pt>
    <dgm:pt modelId="{C01E6FC3-FB91-4FD8-B257-3A11BE9C9FFE}" type="pres">
      <dgm:prSet presAssocID="{46DFCC42-3034-4BB3-AC3D-C61F8035A466}" presName="parallelogram5" presStyleLbl="alignNode1" presStyleIdx="18" presStyleCnt="49"/>
      <dgm:spPr/>
    </dgm:pt>
    <dgm:pt modelId="{70C4ED3C-805C-4EFD-A753-C676732BC44B}" type="pres">
      <dgm:prSet presAssocID="{46DFCC42-3034-4BB3-AC3D-C61F8035A466}" presName="parallelogram6" presStyleLbl="alignNode1" presStyleIdx="19" presStyleCnt="49"/>
      <dgm:spPr/>
    </dgm:pt>
    <dgm:pt modelId="{8CDF77F9-D62A-43DA-894F-4B599F76A239}" type="pres">
      <dgm:prSet presAssocID="{46DFCC42-3034-4BB3-AC3D-C61F8035A466}" presName="parallelogram7" presStyleLbl="alignNode1" presStyleIdx="20" presStyleCnt="49"/>
      <dgm:spPr/>
    </dgm:pt>
    <dgm:pt modelId="{082AC00B-8AFC-46A4-A258-84DB9CD1EBFC}" type="pres">
      <dgm:prSet presAssocID="{B32C0525-A23F-494D-BF0A-938290F3FFEF}" presName="sibTrans" presStyleCnt="0"/>
      <dgm:spPr/>
    </dgm:pt>
    <dgm:pt modelId="{AFB8F0D3-8796-403F-925C-B968C8851055}" type="pres">
      <dgm:prSet presAssocID="{5FE76044-D542-4C77-AC7A-3125410963C6}" presName="parenttextcomposite" presStyleCnt="0"/>
      <dgm:spPr/>
    </dgm:pt>
    <dgm:pt modelId="{0AF4B867-95AF-4A5A-8D7A-BF7F95A5B3EF}" type="pres">
      <dgm:prSet presAssocID="{5FE76044-D542-4C77-AC7A-3125410963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13E80D0D-2E5C-42EA-BFA7-BE3EF11A20F5}" type="pres">
      <dgm:prSet presAssocID="{5FE76044-D542-4C77-AC7A-3125410963C6}" presName="parallelogramComposite" presStyleCnt="0"/>
      <dgm:spPr/>
    </dgm:pt>
    <dgm:pt modelId="{F7938D17-024D-46BD-B251-36907E4A375D}" type="pres">
      <dgm:prSet presAssocID="{5FE76044-D542-4C77-AC7A-3125410963C6}" presName="parallelogram1" presStyleLbl="alignNode1" presStyleIdx="21" presStyleCnt="49"/>
      <dgm:spPr/>
    </dgm:pt>
    <dgm:pt modelId="{04CE3600-75BB-4E9B-970E-74108316DD73}" type="pres">
      <dgm:prSet presAssocID="{5FE76044-D542-4C77-AC7A-3125410963C6}" presName="parallelogram2" presStyleLbl="alignNode1" presStyleIdx="22" presStyleCnt="49"/>
      <dgm:spPr/>
    </dgm:pt>
    <dgm:pt modelId="{7A2A8EBF-1D59-41E1-83F2-266B0F759105}" type="pres">
      <dgm:prSet presAssocID="{5FE76044-D542-4C77-AC7A-3125410963C6}" presName="parallelogram3" presStyleLbl="alignNode1" presStyleIdx="23" presStyleCnt="49"/>
      <dgm:spPr/>
    </dgm:pt>
    <dgm:pt modelId="{A6DFD835-E02D-43E2-A316-CDF6181DCA95}" type="pres">
      <dgm:prSet presAssocID="{5FE76044-D542-4C77-AC7A-3125410963C6}" presName="parallelogram4" presStyleLbl="alignNode1" presStyleIdx="24" presStyleCnt="49"/>
      <dgm:spPr/>
    </dgm:pt>
    <dgm:pt modelId="{E853CC63-483B-4ABC-9046-EBFDDD520C60}" type="pres">
      <dgm:prSet presAssocID="{5FE76044-D542-4C77-AC7A-3125410963C6}" presName="parallelogram5" presStyleLbl="alignNode1" presStyleIdx="25" presStyleCnt="49"/>
      <dgm:spPr/>
    </dgm:pt>
    <dgm:pt modelId="{7FA0F2FA-AF8F-44BE-B5BD-55BBCE9C806C}" type="pres">
      <dgm:prSet presAssocID="{5FE76044-D542-4C77-AC7A-3125410963C6}" presName="parallelogram6" presStyleLbl="alignNode1" presStyleIdx="26" presStyleCnt="49"/>
      <dgm:spPr/>
    </dgm:pt>
    <dgm:pt modelId="{18E98AEA-0442-4C4B-AD4F-D9EEE90FC2AA}" type="pres">
      <dgm:prSet presAssocID="{5FE76044-D542-4C77-AC7A-3125410963C6}" presName="parallelogram7" presStyleLbl="alignNode1" presStyleIdx="27" presStyleCnt="49"/>
      <dgm:spPr/>
    </dgm:pt>
    <dgm:pt modelId="{041D89FF-5412-43F8-9D6F-0BC52793CC28}" type="pres">
      <dgm:prSet presAssocID="{082350EE-DD9F-4F90-AAF0-15275B015B49}" presName="sibTrans" presStyleCnt="0"/>
      <dgm:spPr/>
    </dgm:pt>
    <dgm:pt modelId="{EEF9F685-A02E-43CC-ADDD-5A28D457AD52}" type="pres">
      <dgm:prSet presAssocID="{35B72D8A-0D66-4B79-9F61-63BB2965B9CD}" presName="parenttextcomposite" presStyleCnt="0"/>
      <dgm:spPr/>
    </dgm:pt>
    <dgm:pt modelId="{F8F145B9-A23F-4D7F-8969-C489EF43161E}" type="pres">
      <dgm:prSet presAssocID="{35B72D8A-0D66-4B79-9F61-63BB2965B9C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683B177D-1E6A-46F2-9080-B7E95ABA2519}" type="pres">
      <dgm:prSet presAssocID="{35B72D8A-0D66-4B79-9F61-63BB2965B9CD}" presName="parallelogramComposite" presStyleCnt="0"/>
      <dgm:spPr/>
    </dgm:pt>
    <dgm:pt modelId="{1BDDDDBE-B823-42E0-A179-207496A78286}" type="pres">
      <dgm:prSet presAssocID="{35B72D8A-0D66-4B79-9F61-63BB2965B9CD}" presName="parallelogram1" presStyleLbl="alignNode1" presStyleIdx="28" presStyleCnt="49"/>
      <dgm:spPr/>
    </dgm:pt>
    <dgm:pt modelId="{04D1DCAB-E383-4187-B404-E006FB5D23A1}" type="pres">
      <dgm:prSet presAssocID="{35B72D8A-0D66-4B79-9F61-63BB2965B9CD}" presName="parallelogram2" presStyleLbl="alignNode1" presStyleIdx="29" presStyleCnt="49"/>
      <dgm:spPr/>
    </dgm:pt>
    <dgm:pt modelId="{FDC79B61-4638-48D3-B00B-EBE1E3CC3962}" type="pres">
      <dgm:prSet presAssocID="{35B72D8A-0D66-4B79-9F61-63BB2965B9CD}" presName="parallelogram3" presStyleLbl="alignNode1" presStyleIdx="30" presStyleCnt="49"/>
      <dgm:spPr/>
    </dgm:pt>
    <dgm:pt modelId="{CCA055A2-1D0A-4E1B-B13F-C52863C6622F}" type="pres">
      <dgm:prSet presAssocID="{35B72D8A-0D66-4B79-9F61-63BB2965B9CD}" presName="parallelogram4" presStyleLbl="alignNode1" presStyleIdx="31" presStyleCnt="49"/>
      <dgm:spPr/>
    </dgm:pt>
    <dgm:pt modelId="{E4653B48-D69C-4107-964F-7CC93E54CE92}" type="pres">
      <dgm:prSet presAssocID="{35B72D8A-0D66-4B79-9F61-63BB2965B9CD}" presName="parallelogram5" presStyleLbl="alignNode1" presStyleIdx="32" presStyleCnt="49"/>
      <dgm:spPr/>
    </dgm:pt>
    <dgm:pt modelId="{01679502-5F6D-46E5-B59E-C9756393538C}" type="pres">
      <dgm:prSet presAssocID="{35B72D8A-0D66-4B79-9F61-63BB2965B9CD}" presName="parallelogram6" presStyleLbl="alignNode1" presStyleIdx="33" presStyleCnt="49"/>
      <dgm:spPr/>
    </dgm:pt>
    <dgm:pt modelId="{C14815D6-04D5-4159-87F7-6B1F839A8D59}" type="pres">
      <dgm:prSet presAssocID="{35B72D8A-0D66-4B79-9F61-63BB2965B9CD}" presName="parallelogram7" presStyleLbl="alignNode1" presStyleIdx="34" presStyleCnt="49"/>
      <dgm:spPr/>
    </dgm:pt>
    <dgm:pt modelId="{C468D963-EE33-434C-882D-AA81C7FE0849}" type="pres">
      <dgm:prSet presAssocID="{F26A1DE5-8B64-4778-976B-1974D93B874C}" presName="sibTrans" presStyleCnt="0"/>
      <dgm:spPr/>
    </dgm:pt>
    <dgm:pt modelId="{DCC93A1B-E1B3-40A5-844F-7BEA1644BC47}" type="pres">
      <dgm:prSet presAssocID="{85437DBD-A53E-44FA-BB99-21E0C1A6981F}" presName="parenttextcomposite" presStyleCnt="0"/>
      <dgm:spPr/>
    </dgm:pt>
    <dgm:pt modelId="{A3FE55EA-D2B3-4056-B4B5-4FCD82C3F13A}" type="pres">
      <dgm:prSet presAssocID="{85437DBD-A53E-44FA-BB99-21E0C1A6981F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B7857A6C-2AD4-41CB-917D-DAB3BB39C05C}" type="pres">
      <dgm:prSet presAssocID="{85437DBD-A53E-44FA-BB99-21E0C1A6981F}" presName="parallelogramComposite" presStyleCnt="0"/>
      <dgm:spPr/>
    </dgm:pt>
    <dgm:pt modelId="{852E6B49-3B55-40AC-B951-650D8E3981A5}" type="pres">
      <dgm:prSet presAssocID="{85437DBD-A53E-44FA-BB99-21E0C1A6981F}" presName="parallelogram1" presStyleLbl="alignNode1" presStyleIdx="35" presStyleCnt="49"/>
      <dgm:spPr/>
    </dgm:pt>
    <dgm:pt modelId="{BF154CA4-6CF0-4DFF-A727-36F7DDBCBCA5}" type="pres">
      <dgm:prSet presAssocID="{85437DBD-A53E-44FA-BB99-21E0C1A6981F}" presName="parallelogram2" presStyleLbl="alignNode1" presStyleIdx="36" presStyleCnt="49"/>
      <dgm:spPr/>
    </dgm:pt>
    <dgm:pt modelId="{8C2E5064-1365-435C-B302-CFC73A660E05}" type="pres">
      <dgm:prSet presAssocID="{85437DBD-A53E-44FA-BB99-21E0C1A6981F}" presName="parallelogram3" presStyleLbl="alignNode1" presStyleIdx="37" presStyleCnt="49"/>
      <dgm:spPr/>
    </dgm:pt>
    <dgm:pt modelId="{C4C96B45-C942-4104-AD40-773C6FACC788}" type="pres">
      <dgm:prSet presAssocID="{85437DBD-A53E-44FA-BB99-21E0C1A6981F}" presName="parallelogram4" presStyleLbl="alignNode1" presStyleIdx="38" presStyleCnt="49"/>
      <dgm:spPr/>
    </dgm:pt>
    <dgm:pt modelId="{E0180915-7C26-42D3-A210-4FA64AA20FBE}" type="pres">
      <dgm:prSet presAssocID="{85437DBD-A53E-44FA-BB99-21E0C1A6981F}" presName="parallelogram5" presStyleLbl="alignNode1" presStyleIdx="39" presStyleCnt="49"/>
      <dgm:spPr/>
    </dgm:pt>
    <dgm:pt modelId="{65B7DECD-9542-4A3E-B08F-8BB1181DA7A5}" type="pres">
      <dgm:prSet presAssocID="{85437DBD-A53E-44FA-BB99-21E0C1A6981F}" presName="parallelogram6" presStyleLbl="alignNode1" presStyleIdx="40" presStyleCnt="49"/>
      <dgm:spPr/>
    </dgm:pt>
    <dgm:pt modelId="{0D8DC415-793C-4237-BCB0-920EC122F49D}" type="pres">
      <dgm:prSet presAssocID="{85437DBD-A53E-44FA-BB99-21E0C1A6981F}" presName="parallelogram7" presStyleLbl="alignNode1" presStyleIdx="41" presStyleCnt="49"/>
      <dgm:spPr/>
    </dgm:pt>
    <dgm:pt modelId="{58BA7D59-85A6-47D8-8895-40C9A498B45B}" type="pres">
      <dgm:prSet presAssocID="{4520ED73-5683-485B-BF15-6F4157192E2D}" presName="sibTrans" presStyleCnt="0"/>
      <dgm:spPr/>
    </dgm:pt>
    <dgm:pt modelId="{381FB66F-0B08-485B-AA81-14D494216C9F}" type="pres">
      <dgm:prSet presAssocID="{91658573-C63B-4FD8-B030-040365E1321F}" presName="parenttextcomposite" presStyleCnt="0"/>
      <dgm:spPr/>
    </dgm:pt>
    <dgm:pt modelId="{BF4A32CC-F3E1-4026-BED1-73CD506EAF2F}" type="pres">
      <dgm:prSet presAssocID="{91658573-C63B-4FD8-B030-040365E1321F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7C557953-9751-4989-BF5F-7D48126852F0}" type="pres">
      <dgm:prSet presAssocID="{91658573-C63B-4FD8-B030-040365E1321F}" presName="parallelogramComposite" presStyleCnt="0"/>
      <dgm:spPr/>
    </dgm:pt>
    <dgm:pt modelId="{0F21D18F-CBED-443B-B3BB-A42F5F684D10}" type="pres">
      <dgm:prSet presAssocID="{91658573-C63B-4FD8-B030-040365E1321F}" presName="parallelogram1" presStyleLbl="alignNode1" presStyleIdx="42" presStyleCnt="49"/>
      <dgm:spPr/>
    </dgm:pt>
    <dgm:pt modelId="{152B59F6-E3C2-42A3-A058-EC8274CC7416}" type="pres">
      <dgm:prSet presAssocID="{91658573-C63B-4FD8-B030-040365E1321F}" presName="parallelogram2" presStyleLbl="alignNode1" presStyleIdx="43" presStyleCnt="49"/>
      <dgm:spPr/>
    </dgm:pt>
    <dgm:pt modelId="{871D883A-1A98-4085-B28B-F1D705C92F7C}" type="pres">
      <dgm:prSet presAssocID="{91658573-C63B-4FD8-B030-040365E1321F}" presName="parallelogram3" presStyleLbl="alignNode1" presStyleIdx="44" presStyleCnt="49"/>
      <dgm:spPr/>
    </dgm:pt>
    <dgm:pt modelId="{6C836948-BC46-40FC-B125-BF535AD9C880}" type="pres">
      <dgm:prSet presAssocID="{91658573-C63B-4FD8-B030-040365E1321F}" presName="parallelogram4" presStyleLbl="alignNode1" presStyleIdx="45" presStyleCnt="49"/>
      <dgm:spPr/>
    </dgm:pt>
    <dgm:pt modelId="{F7BA33EF-A52D-451F-BC24-B7F3F2D07ED9}" type="pres">
      <dgm:prSet presAssocID="{91658573-C63B-4FD8-B030-040365E1321F}" presName="parallelogram5" presStyleLbl="alignNode1" presStyleIdx="46" presStyleCnt="49"/>
      <dgm:spPr/>
    </dgm:pt>
    <dgm:pt modelId="{9F744F4F-21A3-4CCA-AEC6-97B3CC54826F}" type="pres">
      <dgm:prSet presAssocID="{91658573-C63B-4FD8-B030-040365E1321F}" presName="parallelogram6" presStyleLbl="alignNode1" presStyleIdx="47" presStyleCnt="49"/>
      <dgm:spPr/>
    </dgm:pt>
    <dgm:pt modelId="{B72E12EE-DCAE-4E82-B23A-DF220739A4FD}" type="pres">
      <dgm:prSet presAssocID="{91658573-C63B-4FD8-B030-040365E1321F}" presName="parallelogram7" presStyleLbl="alignNode1" presStyleIdx="48" presStyleCnt="49"/>
      <dgm:spPr/>
    </dgm:pt>
  </dgm:ptLst>
  <dgm:cxnLst>
    <dgm:cxn modelId="{A1037D0B-9F11-43C3-B609-2BC33BE21F34}" srcId="{40A771AA-02F9-47CE-93B6-A06A89B05266}" destId="{85437DBD-A53E-44FA-BB99-21E0C1A6981F}" srcOrd="5" destOrd="0" parTransId="{9712876A-ABA1-4F64-9C7C-C602F5981219}" sibTransId="{4520ED73-5683-485B-BF15-6F4157192E2D}"/>
    <dgm:cxn modelId="{028CFA0D-1696-4979-B20E-2F15BF44A94D}" type="presOf" srcId="{9E5DDDB7-66DE-4D88-9594-6247F13ECAA5}" destId="{ED62C18F-CA21-4A55-878C-9CDF0C443C02}" srcOrd="0" destOrd="0" presId="urn:microsoft.com/office/officeart/2008/layout/VerticalAccentList"/>
    <dgm:cxn modelId="{A98AC913-C20C-4597-BE2C-215E798BA4D2}" type="presOf" srcId="{46DFCC42-3034-4BB3-AC3D-C61F8035A466}" destId="{EB4B7F97-B684-4D0E-9FB2-4611EB22848A}" srcOrd="0" destOrd="0" presId="urn:microsoft.com/office/officeart/2008/layout/VerticalAccentList"/>
    <dgm:cxn modelId="{5AF13127-DF46-4BAC-AD2E-C14DB024234B}" srcId="{40A771AA-02F9-47CE-93B6-A06A89B05266}" destId="{35B72D8A-0D66-4B79-9F61-63BB2965B9CD}" srcOrd="4" destOrd="0" parTransId="{5EFE118C-F9F5-4402-BEC3-64A46086D1A3}" sibTransId="{F26A1DE5-8B64-4778-976B-1974D93B874C}"/>
    <dgm:cxn modelId="{0621B863-8CE9-43EC-95A8-7384978EB714}" srcId="{40A771AA-02F9-47CE-93B6-A06A89B05266}" destId="{91658573-C63B-4FD8-B030-040365E1321F}" srcOrd="6" destOrd="0" parTransId="{F7BD8464-78BC-484D-8327-D55D110C41AF}" sibTransId="{0864A562-CBC1-4B28-A51A-3FEA540365D1}"/>
    <dgm:cxn modelId="{81356254-1472-4422-B625-F9B76DB60899}" srcId="{40A771AA-02F9-47CE-93B6-A06A89B05266}" destId="{2453C8E4-9CEB-487B-ADE2-93023F08AA45}" srcOrd="1" destOrd="0" parTransId="{A3EC734D-DC9C-47C2-8CB6-64A72FA24C36}" sibTransId="{62D6EF5D-E746-45E1-A77A-85A1DEF2411C}"/>
    <dgm:cxn modelId="{556F2B79-E89E-4995-8DA3-542A1481109E}" srcId="{40A771AA-02F9-47CE-93B6-A06A89B05266}" destId="{5FE76044-D542-4C77-AC7A-3125410963C6}" srcOrd="3" destOrd="0" parTransId="{B08F4AE4-FA8D-4E23-BF46-036DF7832D4F}" sibTransId="{082350EE-DD9F-4F90-AAF0-15275B015B49}"/>
    <dgm:cxn modelId="{5F169E5A-AB93-42A9-8D9F-0731BE4716F1}" type="presOf" srcId="{91658573-C63B-4FD8-B030-040365E1321F}" destId="{BF4A32CC-F3E1-4026-BED1-73CD506EAF2F}" srcOrd="0" destOrd="0" presId="urn:microsoft.com/office/officeart/2008/layout/VerticalAccentList"/>
    <dgm:cxn modelId="{D230BB80-C816-4F81-A15C-6403BFD08944}" type="presOf" srcId="{5FE76044-D542-4C77-AC7A-3125410963C6}" destId="{0AF4B867-95AF-4A5A-8D7A-BF7F95A5B3EF}" srcOrd="0" destOrd="0" presId="urn:microsoft.com/office/officeart/2008/layout/VerticalAccentList"/>
    <dgm:cxn modelId="{E34AE396-0A94-440F-AC06-4A63243BA3BF}" type="presOf" srcId="{35B72D8A-0D66-4B79-9F61-63BB2965B9CD}" destId="{F8F145B9-A23F-4D7F-8969-C489EF43161E}" srcOrd="0" destOrd="0" presId="urn:microsoft.com/office/officeart/2008/layout/VerticalAccentList"/>
    <dgm:cxn modelId="{86E9CC99-14A7-482A-8313-ACF182D60BF7}" type="presOf" srcId="{40A771AA-02F9-47CE-93B6-A06A89B05266}" destId="{8C0E5ED2-C752-47C5-855C-5BDE702B8994}" srcOrd="0" destOrd="0" presId="urn:microsoft.com/office/officeart/2008/layout/VerticalAccentList"/>
    <dgm:cxn modelId="{09DB0D9E-7446-4C2E-AA5A-267066008E05}" srcId="{40A771AA-02F9-47CE-93B6-A06A89B05266}" destId="{46DFCC42-3034-4BB3-AC3D-C61F8035A466}" srcOrd="2" destOrd="0" parTransId="{F1964201-83F4-4E1D-A831-78359BDB1905}" sibTransId="{B32C0525-A23F-494D-BF0A-938290F3FFEF}"/>
    <dgm:cxn modelId="{2D04D1CF-B973-4F2D-B863-8FEBD1F92464}" srcId="{40A771AA-02F9-47CE-93B6-A06A89B05266}" destId="{9E5DDDB7-66DE-4D88-9594-6247F13ECAA5}" srcOrd="0" destOrd="0" parTransId="{3D26D715-8D58-479A-BAC5-A3D4320B2C8E}" sibTransId="{F32BABFD-7EAD-4B05-B2EC-62F0FC2E2A57}"/>
    <dgm:cxn modelId="{7E12A0D1-8AAF-4B64-99B7-D59721F79223}" type="presOf" srcId="{2453C8E4-9CEB-487B-ADE2-93023F08AA45}" destId="{28D6C19F-BCC9-458C-AE28-E8B33614FE3C}" srcOrd="0" destOrd="0" presId="urn:microsoft.com/office/officeart/2008/layout/VerticalAccentList"/>
    <dgm:cxn modelId="{D45286DD-ECD4-47F8-8F4B-F2DBC640485C}" type="presOf" srcId="{85437DBD-A53E-44FA-BB99-21E0C1A6981F}" destId="{A3FE55EA-D2B3-4056-B4B5-4FCD82C3F13A}" srcOrd="0" destOrd="0" presId="urn:microsoft.com/office/officeart/2008/layout/VerticalAccentList"/>
    <dgm:cxn modelId="{8EB0D736-3731-45D2-AC90-BABEDA1E8327}" type="presParOf" srcId="{8C0E5ED2-C752-47C5-855C-5BDE702B8994}" destId="{C27F6134-64BF-4EC4-A80A-4A8239330E1A}" srcOrd="0" destOrd="0" presId="urn:microsoft.com/office/officeart/2008/layout/VerticalAccentList"/>
    <dgm:cxn modelId="{AF4FF12C-5DC2-41F5-BD63-2767ED790716}" type="presParOf" srcId="{C27F6134-64BF-4EC4-A80A-4A8239330E1A}" destId="{ED62C18F-CA21-4A55-878C-9CDF0C443C02}" srcOrd="0" destOrd="0" presId="urn:microsoft.com/office/officeart/2008/layout/VerticalAccentList"/>
    <dgm:cxn modelId="{6233F4C0-9DC4-4BEB-8143-599C8187B491}" type="presParOf" srcId="{8C0E5ED2-C752-47C5-855C-5BDE702B8994}" destId="{B56E4DBC-9F23-4267-B410-F5C19C58E0FB}" srcOrd="1" destOrd="0" presId="urn:microsoft.com/office/officeart/2008/layout/VerticalAccentList"/>
    <dgm:cxn modelId="{61EE04B1-DC48-4EA3-89EF-7DE3F263E734}" type="presParOf" srcId="{B56E4DBC-9F23-4267-B410-F5C19C58E0FB}" destId="{A928F410-9113-4145-833A-F2A2B48C4059}" srcOrd="0" destOrd="0" presId="urn:microsoft.com/office/officeart/2008/layout/VerticalAccentList"/>
    <dgm:cxn modelId="{509B6680-67B5-43A7-91BF-9FCB35FC7B7B}" type="presParOf" srcId="{B56E4DBC-9F23-4267-B410-F5C19C58E0FB}" destId="{1F09155B-6664-4D80-8B22-CDF6C3A824AF}" srcOrd="1" destOrd="0" presId="urn:microsoft.com/office/officeart/2008/layout/VerticalAccentList"/>
    <dgm:cxn modelId="{1E012F1B-F851-4BD8-A5AE-B264C567F92C}" type="presParOf" srcId="{B56E4DBC-9F23-4267-B410-F5C19C58E0FB}" destId="{1BCB3620-4237-40D9-9E00-6F34973677E0}" srcOrd="2" destOrd="0" presId="urn:microsoft.com/office/officeart/2008/layout/VerticalAccentList"/>
    <dgm:cxn modelId="{49CA62D4-ED3B-416C-A731-0FCFAFBD2732}" type="presParOf" srcId="{B56E4DBC-9F23-4267-B410-F5C19C58E0FB}" destId="{69143EB2-D9BF-44D6-81F6-1406389C7944}" srcOrd="3" destOrd="0" presId="urn:microsoft.com/office/officeart/2008/layout/VerticalAccentList"/>
    <dgm:cxn modelId="{B1C500C7-FE30-41C8-A16E-836E3C7B21C4}" type="presParOf" srcId="{B56E4DBC-9F23-4267-B410-F5C19C58E0FB}" destId="{341B9C3E-D69E-42F4-9FAE-4C8BA5D65CEC}" srcOrd="4" destOrd="0" presId="urn:microsoft.com/office/officeart/2008/layout/VerticalAccentList"/>
    <dgm:cxn modelId="{7AB45A91-0A91-4759-AF8C-FAE635098BD8}" type="presParOf" srcId="{B56E4DBC-9F23-4267-B410-F5C19C58E0FB}" destId="{66EF19AC-CEB5-4200-A935-7A8EFE6A3F1C}" srcOrd="5" destOrd="0" presId="urn:microsoft.com/office/officeart/2008/layout/VerticalAccentList"/>
    <dgm:cxn modelId="{BA22FDAC-E8D6-49B2-84E4-E758E9406975}" type="presParOf" srcId="{B56E4DBC-9F23-4267-B410-F5C19C58E0FB}" destId="{A3A71ECB-E044-4455-A82C-C69AD7388B16}" srcOrd="6" destOrd="0" presId="urn:microsoft.com/office/officeart/2008/layout/VerticalAccentList"/>
    <dgm:cxn modelId="{4A4F1298-DD2C-4390-AA72-80E27F9E771E}" type="presParOf" srcId="{8C0E5ED2-C752-47C5-855C-5BDE702B8994}" destId="{DB7CC813-46DE-4C61-A6B2-2B787BC1ED1F}" srcOrd="2" destOrd="0" presId="urn:microsoft.com/office/officeart/2008/layout/VerticalAccentList"/>
    <dgm:cxn modelId="{9730B92C-7227-4270-975C-579221529AEF}" type="presParOf" srcId="{8C0E5ED2-C752-47C5-855C-5BDE702B8994}" destId="{D2E2CE05-18E2-4AFD-A654-6E6FC98B7814}" srcOrd="3" destOrd="0" presId="urn:microsoft.com/office/officeart/2008/layout/VerticalAccentList"/>
    <dgm:cxn modelId="{0943A971-26AA-4A75-AA3F-D5A3F01F2A26}" type="presParOf" srcId="{D2E2CE05-18E2-4AFD-A654-6E6FC98B7814}" destId="{28D6C19F-BCC9-458C-AE28-E8B33614FE3C}" srcOrd="0" destOrd="0" presId="urn:microsoft.com/office/officeart/2008/layout/VerticalAccentList"/>
    <dgm:cxn modelId="{3A6E88B7-FF97-48F2-8641-E3FC0ADC74B5}" type="presParOf" srcId="{8C0E5ED2-C752-47C5-855C-5BDE702B8994}" destId="{A69B8CCB-C701-4AB9-B48D-3919C50E16B6}" srcOrd="4" destOrd="0" presId="urn:microsoft.com/office/officeart/2008/layout/VerticalAccentList"/>
    <dgm:cxn modelId="{AED3211A-AEA6-446B-8BB9-C0E54F4115E0}" type="presParOf" srcId="{A69B8CCB-C701-4AB9-B48D-3919C50E16B6}" destId="{31990388-38A0-4428-9DAC-B950BF67900F}" srcOrd="0" destOrd="0" presId="urn:microsoft.com/office/officeart/2008/layout/VerticalAccentList"/>
    <dgm:cxn modelId="{60907271-7395-409D-BDBE-97E3FF56BDDF}" type="presParOf" srcId="{A69B8CCB-C701-4AB9-B48D-3919C50E16B6}" destId="{FCC006A7-F3B6-433F-9714-E5696E60EC43}" srcOrd="1" destOrd="0" presId="urn:microsoft.com/office/officeart/2008/layout/VerticalAccentList"/>
    <dgm:cxn modelId="{EB4BE215-B481-47E5-AF90-13C605A821EF}" type="presParOf" srcId="{A69B8CCB-C701-4AB9-B48D-3919C50E16B6}" destId="{3D20F622-098A-4BE1-9283-AA72C732E978}" srcOrd="2" destOrd="0" presId="urn:microsoft.com/office/officeart/2008/layout/VerticalAccentList"/>
    <dgm:cxn modelId="{8570DD7F-23FF-4189-963C-2845EF25FEA1}" type="presParOf" srcId="{A69B8CCB-C701-4AB9-B48D-3919C50E16B6}" destId="{469442B7-190A-4A56-A3F3-A019CEECE152}" srcOrd="3" destOrd="0" presId="urn:microsoft.com/office/officeart/2008/layout/VerticalAccentList"/>
    <dgm:cxn modelId="{9312ED26-0F69-42BB-A829-8A9D5CD6F88B}" type="presParOf" srcId="{A69B8CCB-C701-4AB9-B48D-3919C50E16B6}" destId="{75F317A7-F0D6-4B50-BFFA-10937467FBBD}" srcOrd="4" destOrd="0" presId="urn:microsoft.com/office/officeart/2008/layout/VerticalAccentList"/>
    <dgm:cxn modelId="{39B1AC17-BF50-44FC-AA38-E7B6BCAFCAE4}" type="presParOf" srcId="{A69B8CCB-C701-4AB9-B48D-3919C50E16B6}" destId="{BE14C834-F35C-42CC-A521-195AFF2277B4}" srcOrd="5" destOrd="0" presId="urn:microsoft.com/office/officeart/2008/layout/VerticalAccentList"/>
    <dgm:cxn modelId="{DC9939C6-C006-4BE5-BFD6-57506213CB1D}" type="presParOf" srcId="{A69B8CCB-C701-4AB9-B48D-3919C50E16B6}" destId="{43D78270-EB34-4F26-86D0-A1F848CDE9A1}" srcOrd="6" destOrd="0" presId="urn:microsoft.com/office/officeart/2008/layout/VerticalAccentList"/>
    <dgm:cxn modelId="{99F5496C-ABEA-4E5F-8775-66DE4A13A2E2}" type="presParOf" srcId="{8C0E5ED2-C752-47C5-855C-5BDE702B8994}" destId="{FE5461E5-A9B0-41BA-A3E7-FC6821446611}" srcOrd="5" destOrd="0" presId="urn:microsoft.com/office/officeart/2008/layout/VerticalAccentList"/>
    <dgm:cxn modelId="{6DF6B962-364F-4413-B2E2-7B76C1438170}" type="presParOf" srcId="{8C0E5ED2-C752-47C5-855C-5BDE702B8994}" destId="{6A4CC82B-EA2C-4480-AD6C-75175AA93E16}" srcOrd="6" destOrd="0" presId="urn:microsoft.com/office/officeart/2008/layout/VerticalAccentList"/>
    <dgm:cxn modelId="{FD546063-8F29-43D1-AEE8-EB807D049CB9}" type="presParOf" srcId="{6A4CC82B-EA2C-4480-AD6C-75175AA93E16}" destId="{EB4B7F97-B684-4D0E-9FB2-4611EB22848A}" srcOrd="0" destOrd="0" presId="urn:microsoft.com/office/officeart/2008/layout/VerticalAccentList"/>
    <dgm:cxn modelId="{3B344C05-A470-4980-B8BD-E6C045A2DE8F}" type="presParOf" srcId="{8C0E5ED2-C752-47C5-855C-5BDE702B8994}" destId="{6ACD854D-F229-4FA2-B8E3-EBD71AA6CB4C}" srcOrd="7" destOrd="0" presId="urn:microsoft.com/office/officeart/2008/layout/VerticalAccentList"/>
    <dgm:cxn modelId="{E7EBE846-242A-4500-A9FA-4FEBFF395E4B}" type="presParOf" srcId="{6ACD854D-F229-4FA2-B8E3-EBD71AA6CB4C}" destId="{867D5D9C-2BCB-47EA-8C59-B1D4CCE349A8}" srcOrd="0" destOrd="0" presId="urn:microsoft.com/office/officeart/2008/layout/VerticalAccentList"/>
    <dgm:cxn modelId="{E580F7F3-FDBB-425A-A01C-C3DFCFBB72FE}" type="presParOf" srcId="{6ACD854D-F229-4FA2-B8E3-EBD71AA6CB4C}" destId="{159E8A41-3E66-4A4F-8F15-112381A0DEEE}" srcOrd="1" destOrd="0" presId="urn:microsoft.com/office/officeart/2008/layout/VerticalAccentList"/>
    <dgm:cxn modelId="{294A746A-9635-43EA-83FD-FDC635DE50DC}" type="presParOf" srcId="{6ACD854D-F229-4FA2-B8E3-EBD71AA6CB4C}" destId="{919B857E-3888-41AD-A4E0-BC871DEBA0E3}" srcOrd="2" destOrd="0" presId="urn:microsoft.com/office/officeart/2008/layout/VerticalAccentList"/>
    <dgm:cxn modelId="{BF1B8E94-5543-43AF-AE32-9EB1269FD570}" type="presParOf" srcId="{6ACD854D-F229-4FA2-B8E3-EBD71AA6CB4C}" destId="{596399B3-4B00-4821-A3EE-AA49E73D2CE0}" srcOrd="3" destOrd="0" presId="urn:microsoft.com/office/officeart/2008/layout/VerticalAccentList"/>
    <dgm:cxn modelId="{14CD7C7B-5550-4DA9-B9A1-966255E77EAE}" type="presParOf" srcId="{6ACD854D-F229-4FA2-B8E3-EBD71AA6CB4C}" destId="{C01E6FC3-FB91-4FD8-B257-3A11BE9C9FFE}" srcOrd="4" destOrd="0" presId="urn:microsoft.com/office/officeart/2008/layout/VerticalAccentList"/>
    <dgm:cxn modelId="{943236F0-BB6C-492A-8488-98CE53ECD01A}" type="presParOf" srcId="{6ACD854D-F229-4FA2-B8E3-EBD71AA6CB4C}" destId="{70C4ED3C-805C-4EFD-A753-C676732BC44B}" srcOrd="5" destOrd="0" presId="urn:microsoft.com/office/officeart/2008/layout/VerticalAccentList"/>
    <dgm:cxn modelId="{38534ADB-B495-482F-9D7E-280782CC20B3}" type="presParOf" srcId="{6ACD854D-F229-4FA2-B8E3-EBD71AA6CB4C}" destId="{8CDF77F9-D62A-43DA-894F-4B599F76A239}" srcOrd="6" destOrd="0" presId="urn:microsoft.com/office/officeart/2008/layout/VerticalAccentList"/>
    <dgm:cxn modelId="{7812293E-03D3-498D-9CA6-84964110993C}" type="presParOf" srcId="{8C0E5ED2-C752-47C5-855C-5BDE702B8994}" destId="{082AC00B-8AFC-46A4-A258-84DB9CD1EBFC}" srcOrd="8" destOrd="0" presId="urn:microsoft.com/office/officeart/2008/layout/VerticalAccentList"/>
    <dgm:cxn modelId="{D94E401A-6693-4742-84D5-B7D092BEFBBB}" type="presParOf" srcId="{8C0E5ED2-C752-47C5-855C-5BDE702B8994}" destId="{AFB8F0D3-8796-403F-925C-B968C8851055}" srcOrd="9" destOrd="0" presId="urn:microsoft.com/office/officeart/2008/layout/VerticalAccentList"/>
    <dgm:cxn modelId="{AFFC43D1-BA31-4475-A80B-E138A53830C6}" type="presParOf" srcId="{AFB8F0D3-8796-403F-925C-B968C8851055}" destId="{0AF4B867-95AF-4A5A-8D7A-BF7F95A5B3EF}" srcOrd="0" destOrd="0" presId="urn:microsoft.com/office/officeart/2008/layout/VerticalAccentList"/>
    <dgm:cxn modelId="{8AC94EC4-1756-40D6-9AA0-9C346D868826}" type="presParOf" srcId="{8C0E5ED2-C752-47C5-855C-5BDE702B8994}" destId="{13E80D0D-2E5C-42EA-BFA7-BE3EF11A20F5}" srcOrd="10" destOrd="0" presId="urn:microsoft.com/office/officeart/2008/layout/VerticalAccentList"/>
    <dgm:cxn modelId="{248172DD-F810-4175-9EC5-CB61752E1DB1}" type="presParOf" srcId="{13E80D0D-2E5C-42EA-BFA7-BE3EF11A20F5}" destId="{F7938D17-024D-46BD-B251-36907E4A375D}" srcOrd="0" destOrd="0" presId="urn:microsoft.com/office/officeart/2008/layout/VerticalAccentList"/>
    <dgm:cxn modelId="{0731D977-E907-4D26-85D0-9D0CCBEB1CA9}" type="presParOf" srcId="{13E80D0D-2E5C-42EA-BFA7-BE3EF11A20F5}" destId="{04CE3600-75BB-4E9B-970E-74108316DD73}" srcOrd="1" destOrd="0" presId="urn:microsoft.com/office/officeart/2008/layout/VerticalAccentList"/>
    <dgm:cxn modelId="{BE02F11B-E42A-4E50-A4BF-15614172EC16}" type="presParOf" srcId="{13E80D0D-2E5C-42EA-BFA7-BE3EF11A20F5}" destId="{7A2A8EBF-1D59-41E1-83F2-266B0F759105}" srcOrd="2" destOrd="0" presId="urn:microsoft.com/office/officeart/2008/layout/VerticalAccentList"/>
    <dgm:cxn modelId="{D52B859A-49F9-439C-A3BF-638764B98466}" type="presParOf" srcId="{13E80D0D-2E5C-42EA-BFA7-BE3EF11A20F5}" destId="{A6DFD835-E02D-43E2-A316-CDF6181DCA95}" srcOrd="3" destOrd="0" presId="urn:microsoft.com/office/officeart/2008/layout/VerticalAccentList"/>
    <dgm:cxn modelId="{70F0238D-7DE1-4AC5-818E-36A6E8A8ACBF}" type="presParOf" srcId="{13E80D0D-2E5C-42EA-BFA7-BE3EF11A20F5}" destId="{E853CC63-483B-4ABC-9046-EBFDDD520C60}" srcOrd="4" destOrd="0" presId="urn:microsoft.com/office/officeart/2008/layout/VerticalAccentList"/>
    <dgm:cxn modelId="{81F75384-3712-45B2-82CC-2EAB7D9CB0D8}" type="presParOf" srcId="{13E80D0D-2E5C-42EA-BFA7-BE3EF11A20F5}" destId="{7FA0F2FA-AF8F-44BE-B5BD-55BBCE9C806C}" srcOrd="5" destOrd="0" presId="urn:microsoft.com/office/officeart/2008/layout/VerticalAccentList"/>
    <dgm:cxn modelId="{369EC0D5-64C2-49C4-8F11-734C6320CA2D}" type="presParOf" srcId="{13E80D0D-2E5C-42EA-BFA7-BE3EF11A20F5}" destId="{18E98AEA-0442-4C4B-AD4F-D9EEE90FC2AA}" srcOrd="6" destOrd="0" presId="urn:microsoft.com/office/officeart/2008/layout/VerticalAccentList"/>
    <dgm:cxn modelId="{29CB6103-FAA4-49AA-B5D7-15841E349A1D}" type="presParOf" srcId="{8C0E5ED2-C752-47C5-855C-5BDE702B8994}" destId="{041D89FF-5412-43F8-9D6F-0BC52793CC28}" srcOrd="11" destOrd="0" presId="urn:microsoft.com/office/officeart/2008/layout/VerticalAccentList"/>
    <dgm:cxn modelId="{FD337DA8-5C85-4F48-8CD5-12FFEC2EDBFD}" type="presParOf" srcId="{8C0E5ED2-C752-47C5-855C-5BDE702B8994}" destId="{EEF9F685-A02E-43CC-ADDD-5A28D457AD52}" srcOrd="12" destOrd="0" presId="urn:microsoft.com/office/officeart/2008/layout/VerticalAccentList"/>
    <dgm:cxn modelId="{59445ADD-7D01-4395-BBA0-F9C74B34D9CA}" type="presParOf" srcId="{EEF9F685-A02E-43CC-ADDD-5A28D457AD52}" destId="{F8F145B9-A23F-4D7F-8969-C489EF43161E}" srcOrd="0" destOrd="0" presId="urn:microsoft.com/office/officeart/2008/layout/VerticalAccentList"/>
    <dgm:cxn modelId="{41B838CB-7D95-4F53-99AC-8F53D4E707D3}" type="presParOf" srcId="{8C0E5ED2-C752-47C5-855C-5BDE702B8994}" destId="{683B177D-1E6A-46F2-9080-B7E95ABA2519}" srcOrd="13" destOrd="0" presId="urn:microsoft.com/office/officeart/2008/layout/VerticalAccentList"/>
    <dgm:cxn modelId="{AAAD3CCC-52E1-4829-A0F4-9A7FD0FF2C0C}" type="presParOf" srcId="{683B177D-1E6A-46F2-9080-B7E95ABA2519}" destId="{1BDDDDBE-B823-42E0-A179-207496A78286}" srcOrd="0" destOrd="0" presId="urn:microsoft.com/office/officeart/2008/layout/VerticalAccentList"/>
    <dgm:cxn modelId="{A1458C6A-C70D-4AF6-A7B9-49230105095A}" type="presParOf" srcId="{683B177D-1E6A-46F2-9080-B7E95ABA2519}" destId="{04D1DCAB-E383-4187-B404-E006FB5D23A1}" srcOrd="1" destOrd="0" presId="urn:microsoft.com/office/officeart/2008/layout/VerticalAccentList"/>
    <dgm:cxn modelId="{98373752-BA7B-4438-8265-C973E25EA7EB}" type="presParOf" srcId="{683B177D-1E6A-46F2-9080-B7E95ABA2519}" destId="{FDC79B61-4638-48D3-B00B-EBE1E3CC3962}" srcOrd="2" destOrd="0" presId="urn:microsoft.com/office/officeart/2008/layout/VerticalAccentList"/>
    <dgm:cxn modelId="{D649E585-01AD-4A56-9CD3-A45C1E1989F0}" type="presParOf" srcId="{683B177D-1E6A-46F2-9080-B7E95ABA2519}" destId="{CCA055A2-1D0A-4E1B-B13F-C52863C6622F}" srcOrd="3" destOrd="0" presId="urn:microsoft.com/office/officeart/2008/layout/VerticalAccentList"/>
    <dgm:cxn modelId="{A467BF48-9C20-40BC-897B-C07AA61D5A42}" type="presParOf" srcId="{683B177D-1E6A-46F2-9080-B7E95ABA2519}" destId="{E4653B48-D69C-4107-964F-7CC93E54CE92}" srcOrd="4" destOrd="0" presId="urn:microsoft.com/office/officeart/2008/layout/VerticalAccentList"/>
    <dgm:cxn modelId="{D8D2FCB1-792E-4421-A885-744BE6D59715}" type="presParOf" srcId="{683B177D-1E6A-46F2-9080-B7E95ABA2519}" destId="{01679502-5F6D-46E5-B59E-C9756393538C}" srcOrd="5" destOrd="0" presId="urn:microsoft.com/office/officeart/2008/layout/VerticalAccentList"/>
    <dgm:cxn modelId="{31753DFE-9888-4CD4-B208-4C05FA73AE88}" type="presParOf" srcId="{683B177D-1E6A-46F2-9080-B7E95ABA2519}" destId="{C14815D6-04D5-4159-87F7-6B1F839A8D59}" srcOrd="6" destOrd="0" presId="urn:microsoft.com/office/officeart/2008/layout/VerticalAccentList"/>
    <dgm:cxn modelId="{A2875F99-1C37-466D-B894-40DB73B5C8E0}" type="presParOf" srcId="{8C0E5ED2-C752-47C5-855C-5BDE702B8994}" destId="{C468D963-EE33-434C-882D-AA81C7FE0849}" srcOrd="14" destOrd="0" presId="urn:microsoft.com/office/officeart/2008/layout/VerticalAccentList"/>
    <dgm:cxn modelId="{1B7F7249-43C5-4C1E-93A1-B1A723946B77}" type="presParOf" srcId="{8C0E5ED2-C752-47C5-855C-5BDE702B8994}" destId="{DCC93A1B-E1B3-40A5-844F-7BEA1644BC47}" srcOrd="15" destOrd="0" presId="urn:microsoft.com/office/officeart/2008/layout/VerticalAccentList"/>
    <dgm:cxn modelId="{4BB76BC6-E3E0-475F-B519-885E0B8FC5E2}" type="presParOf" srcId="{DCC93A1B-E1B3-40A5-844F-7BEA1644BC47}" destId="{A3FE55EA-D2B3-4056-B4B5-4FCD82C3F13A}" srcOrd="0" destOrd="0" presId="urn:microsoft.com/office/officeart/2008/layout/VerticalAccentList"/>
    <dgm:cxn modelId="{6D0F51E8-7C62-4D3E-A01A-9084204538D1}" type="presParOf" srcId="{8C0E5ED2-C752-47C5-855C-5BDE702B8994}" destId="{B7857A6C-2AD4-41CB-917D-DAB3BB39C05C}" srcOrd="16" destOrd="0" presId="urn:microsoft.com/office/officeart/2008/layout/VerticalAccentList"/>
    <dgm:cxn modelId="{75A4723B-0411-4A96-AE94-B82412C79D14}" type="presParOf" srcId="{B7857A6C-2AD4-41CB-917D-DAB3BB39C05C}" destId="{852E6B49-3B55-40AC-B951-650D8E3981A5}" srcOrd="0" destOrd="0" presId="urn:microsoft.com/office/officeart/2008/layout/VerticalAccentList"/>
    <dgm:cxn modelId="{4EF6421E-33D5-4CE5-9983-39103C8BDF61}" type="presParOf" srcId="{B7857A6C-2AD4-41CB-917D-DAB3BB39C05C}" destId="{BF154CA4-6CF0-4DFF-A727-36F7DDBCBCA5}" srcOrd="1" destOrd="0" presId="urn:microsoft.com/office/officeart/2008/layout/VerticalAccentList"/>
    <dgm:cxn modelId="{A869BCA2-39E4-4518-8394-5A04F6FCB56F}" type="presParOf" srcId="{B7857A6C-2AD4-41CB-917D-DAB3BB39C05C}" destId="{8C2E5064-1365-435C-B302-CFC73A660E05}" srcOrd="2" destOrd="0" presId="urn:microsoft.com/office/officeart/2008/layout/VerticalAccentList"/>
    <dgm:cxn modelId="{D6F3503D-FB95-4E64-9AB2-61F2D8523B3B}" type="presParOf" srcId="{B7857A6C-2AD4-41CB-917D-DAB3BB39C05C}" destId="{C4C96B45-C942-4104-AD40-773C6FACC788}" srcOrd="3" destOrd="0" presId="urn:microsoft.com/office/officeart/2008/layout/VerticalAccentList"/>
    <dgm:cxn modelId="{76CED7CF-C3EC-4CAD-9B9F-DDB0F5DFEDB5}" type="presParOf" srcId="{B7857A6C-2AD4-41CB-917D-DAB3BB39C05C}" destId="{E0180915-7C26-42D3-A210-4FA64AA20FBE}" srcOrd="4" destOrd="0" presId="urn:microsoft.com/office/officeart/2008/layout/VerticalAccentList"/>
    <dgm:cxn modelId="{9EFFFEB1-AD5A-44F9-AF10-DEDF659BA562}" type="presParOf" srcId="{B7857A6C-2AD4-41CB-917D-DAB3BB39C05C}" destId="{65B7DECD-9542-4A3E-B08F-8BB1181DA7A5}" srcOrd="5" destOrd="0" presId="urn:microsoft.com/office/officeart/2008/layout/VerticalAccentList"/>
    <dgm:cxn modelId="{BEF29843-4AEE-47AB-B9FE-A37CC8DA12B8}" type="presParOf" srcId="{B7857A6C-2AD4-41CB-917D-DAB3BB39C05C}" destId="{0D8DC415-793C-4237-BCB0-920EC122F49D}" srcOrd="6" destOrd="0" presId="urn:microsoft.com/office/officeart/2008/layout/VerticalAccentList"/>
    <dgm:cxn modelId="{C2926453-D681-4D15-BEBF-6E32DD020DB7}" type="presParOf" srcId="{8C0E5ED2-C752-47C5-855C-5BDE702B8994}" destId="{58BA7D59-85A6-47D8-8895-40C9A498B45B}" srcOrd="17" destOrd="0" presId="urn:microsoft.com/office/officeart/2008/layout/VerticalAccentList"/>
    <dgm:cxn modelId="{DF741F82-83CD-4EDA-9FA1-4C8F05281BF9}" type="presParOf" srcId="{8C0E5ED2-C752-47C5-855C-5BDE702B8994}" destId="{381FB66F-0B08-485B-AA81-14D494216C9F}" srcOrd="18" destOrd="0" presId="urn:microsoft.com/office/officeart/2008/layout/VerticalAccentList"/>
    <dgm:cxn modelId="{2CA474DD-60A8-44C0-9976-A38E45F45DEE}" type="presParOf" srcId="{381FB66F-0B08-485B-AA81-14D494216C9F}" destId="{BF4A32CC-F3E1-4026-BED1-73CD506EAF2F}" srcOrd="0" destOrd="0" presId="urn:microsoft.com/office/officeart/2008/layout/VerticalAccentList"/>
    <dgm:cxn modelId="{1B4BD981-1826-4D58-B3A4-EE3444A5C2E7}" type="presParOf" srcId="{8C0E5ED2-C752-47C5-855C-5BDE702B8994}" destId="{7C557953-9751-4989-BF5F-7D48126852F0}" srcOrd="19" destOrd="0" presId="urn:microsoft.com/office/officeart/2008/layout/VerticalAccentList"/>
    <dgm:cxn modelId="{E1163A96-55AA-4423-B81B-7BEE52DC4C05}" type="presParOf" srcId="{7C557953-9751-4989-BF5F-7D48126852F0}" destId="{0F21D18F-CBED-443B-B3BB-A42F5F684D10}" srcOrd="0" destOrd="0" presId="urn:microsoft.com/office/officeart/2008/layout/VerticalAccentList"/>
    <dgm:cxn modelId="{6ACB676B-E064-41E3-91C3-F576D0B9DDD6}" type="presParOf" srcId="{7C557953-9751-4989-BF5F-7D48126852F0}" destId="{152B59F6-E3C2-42A3-A058-EC8274CC7416}" srcOrd="1" destOrd="0" presId="urn:microsoft.com/office/officeart/2008/layout/VerticalAccentList"/>
    <dgm:cxn modelId="{EFC17A6E-5B69-43B8-A610-2D99F7A4E1EF}" type="presParOf" srcId="{7C557953-9751-4989-BF5F-7D48126852F0}" destId="{871D883A-1A98-4085-B28B-F1D705C92F7C}" srcOrd="2" destOrd="0" presId="urn:microsoft.com/office/officeart/2008/layout/VerticalAccentList"/>
    <dgm:cxn modelId="{B5B1EB11-8DE7-4CD4-8BBA-CF4B04A416C1}" type="presParOf" srcId="{7C557953-9751-4989-BF5F-7D48126852F0}" destId="{6C836948-BC46-40FC-B125-BF535AD9C880}" srcOrd="3" destOrd="0" presId="urn:microsoft.com/office/officeart/2008/layout/VerticalAccentList"/>
    <dgm:cxn modelId="{6AA85AB9-041B-4EBD-A8A6-5A2F393A7A10}" type="presParOf" srcId="{7C557953-9751-4989-BF5F-7D48126852F0}" destId="{F7BA33EF-A52D-451F-BC24-B7F3F2D07ED9}" srcOrd="4" destOrd="0" presId="urn:microsoft.com/office/officeart/2008/layout/VerticalAccentList"/>
    <dgm:cxn modelId="{769E737B-3997-489C-B7A3-76D73FD93417}" type="presParOf" srcId="{7C557953-9751-4989-BF5F-7D48126852F0}" destId="{9F744F4F-21A3-4CCA-AEC6-97B3CC54826F}" srcOrd="5" destOrd="0" presId="urn:microsoft.com/office/officeart/2008/layout/VerticalAccentList"/>
    <dgm:cxn modelId="{F86353AC-B9A5-4060-860E-F7EF74C351C4}" type="presParOf" srcId="{7C557953-9751-4989-BF5F-7D48126852F0}" destId="{B72E12EE-DCAE-4E82-B23A-DF220739A4F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C396FE-806C-4020-8CBD-2FFC3899B6F4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C974FD42-8B25-4DFA-B673-0B4EF91EE4D3}">
      <dgm:prSet phldrT="[文本]"/>
      <dgm:spPr/>
      <dgm:t>
        <a:bodyPr/>
        <a:lstStyle/>
        <a:p>
          <a:r>
            <a: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1. Plan the questionnaire carefully to elicit precisely the information you need</a:t>
          </a:r>
          <a:endParaRPr lang="zh-CN" altLang="en-US" dirty="0"/>
        </a:p>
      </dgm:t>
    </dgm:pt>
    <dgm:pt modelId="{C1C014A6-08CF-422F-8ADD-406CF597AE70}" type="parTrans" cxnId="{72B5A7D1-EC4E-4441-99C0-9665E5BF2221}">
      <dgm:prSet/>
      <dgm:spPr/>
      <dgm:t>
        <a:bodyPr/>
        <a:lstStyle/>
        <a:p>
          <a:endParaRPr lang="zh-CN" altLang="en-US"/>
        </a:p>
      </dgm:t>
    </dgm:pt>
    <dgm:pt modelId="{27F057D0-5CDE-4BCB-A46E-21C56A552F1F}" type="sibTrans" cxnId="{72B5A7D1-EC4E-4441-99C0-9665E5BF2221}">
      <dgm:prSet/>
      <dgm:spPr/>
      <dgm:t>
        <a:bodyPr/>
        <a:lstStyle/>
        <a:p>
          <a:endParaRPr lang="zh-CN" altLang="en-US"/>
        </a:p>
      </dgm:t>
    </dgm:pt>
    <dgm:pt modelId="{50D01368-5EA4-4C10-97EC-F42D8DCC7654}">
      <dgm:prSet phldrT="[文本]"/>
      <dgm:spPr/>
      <dgm:t>
        <a:bodyPr/>
        <a:lstStyle/>
        <a:p>
          <a:r>
            <a: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3. Make sure the questions are clear and unambiguous.</a:t>
          </a:r>
          <a:endParaRPr lang="zh-CN" altLang="en-US" dirty="0"/>
        </a:p>
      </dgm:t>
    </dgm:pt>
    <dgm:pt modelId="{7B8B7A13-1C2C-4734-8DD6-57D35D7E29B4}" type="parTrans" cxnId="{D96C1BAC-A157-4D61-B2A7-F80C42BF63AE}">
      <dgm:prSet/>
      <dgm:spPr/>
      <dgm:t>
        <a:bodyPr/>
        <a:lstStyle/>
        <a:p>
          <a:endParaRPr lang="zh-CN" altLang="en-US"/>
        </a:p>
      </dgm:t>
    </dgm:pt>
    <dgm:pt modelId="{278C3151-9C4C-4FB8-9663-0BB121ED6896}" type="sibTrans" cxnId="{D96C1BAC-A157-4D61-B2A7-F80C42BF63AE}">
      <dgm:prSet/>
      <dgm:spPr/>
      <dgm:t>
        <a:bodyPr/>
        <a:lstStyle/>
        <a:p>
          <a:endParaRPr lang="zh-CN" altLang="en-US"/>
        </a:p>
      </dgm:t>
    </dgm:pt>
    <dgm:pt modelId="{38F76CC7-1B25-4C1F-8169-B68A972129A7}">
      <dgm:prSet phldrT="[文本]"/>
      <dgm:spPr/>
      <dgm:t>
        <a:bodyPr/>
        <a:lstStyle/>
        <a:p>
          <a:r>
            <a: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4. Keep the questionnaire relatively brief.</a:t>
          </a:r>
          <a:endParaRPr lang="zh-CN" altLang="en-US" dirty="0"/>
        </a:p>
      </dgm:t>
    </dgm:pt>
    <dgm:pt modelId="{5A7C335D-E127-40D9-A7AD-05A20D3CFC13}" type="parTrans" cxnId="{B07BC151-9886-4CD9-853B-909FC991AA65}">
      <dgm:prSet/>
      <dgm:spPr/>
      <dgm:t>
        <a:bodyPr/>
        <a:lstStyle/>
        <a:p>
          <a:endParaRPr lang="zh-CN" altLang="en-US"/>
        </a:p>
      </dgm:t>
    </dgm:pt>
    <dgm:pt modelId="{E561737C-CFA7-4D4A-A1C0-4EF38AE250B3}" type="sibTrans" cxnId="{B07BC151-9886-4CD9-853B-909FC991AA65}">
      <dgm:prSet/>
      <dgm:spPr/>
      <dgm:t>
        <a:bodyPr/>
        <a:lstStyle/>
        <a:p>
          <a:endParaRPr lang="zh-CN" altLang="en-US"/>
        </a:p>
      </dgm:t>
    </dgm:pt>
    <dgm:pt modelId="{EA148024-34AE-4F9F-BD6F-46FB6DC6074E}">
      <dgm:prSet/>
      <dgm:spPr/>
      <dgm:t>
        <a:bodyPr/>
        <a:lstStyle/>
        <a:p>
          <a:r>
            <a: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2. Use all three types of questions: fixed-alternative, scale, and open-ended.</a:t>
          </a:r>
          <a:endParaRPr lang="en-US" altLang="zh-C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57E0AE99-0B2E-4466-9F68-8B1550B03D5C}" type="parTrans" cxnId="{14937479-C70F-4351-B176-92687F7FD940}">
      <dgm:prSet/>
      <dgm:spPr/>
      <dgm:t>
        <a:bodyPr/>
        <a:lstStyle/>
        <a:p>
          <a:endParaRPr lang="zh-CN" altLang="en-US"/>
        </a:p>
      </dgm:t>
    </dgm:pt>
    <dgm:pt modelId="{6964C6B8-3829-4F09-9575-325AC1478028}" type="sibTrans" cxnId="{14937479-C70F-4351-B176-92687F7FD940}">
      <dgm:prSet/>
      <dgm:spPr/>
      <dgm:t>
        <a:bodyPr/>
        <a:lstStyle/>
        <a:p>
          <a:endParaRPr lang="zh-CN" altLang="en-US"/>
        </a:p>
      </dgm:t>
    </dgm:pt>
    <dgm:pt modelId="{2BEFE490-2641-4287-8689-D9879AEE1FF8}" type="pres">
      <dgm:prSet presAssocID="{3DC396FE-806C-4020-8CBD-2FFC3899B6F4}" presName="linear" presStyleCnt="0">
        <dgm:presLayoutVars>
          <dgm:dir/>
          <dgm:animLvl val="lvl"/>
          <dgm:resizeHandles val="exact"/>
        </dgm:presLayoutVars>
      </dgm:prSet>
      <dgm:spPr/>
    </dgm:pt>
    <dgm:pt modelId="{12FCC79A-F590-4928-86AA-57B8F5F8CC83}" type="pres">
      <dgm:prSet presAssocID="{C974FD42-8B25-4DFA-B673-0B4EF91EE4D3}" presName="parentLin" presStyleCnt="0"/>
      <dgm:spPr/>
    </dgm:pt>
    <dgm:pt modelId="{A5860219-A63E-4D42-8A18-C66DA09ACDA0}" type="pres">
      <dgm:prSet presAssocID="{C974FD42-8B25-4DFA-B673-0B4EF91EE4D3}" presName="parentLeftMargin" presStyleLbl="node1" presStyleIdx="0" presStyleCnt="4"/>
      <dgm:spPr/>
    </dgm:pt>
    <dgm:pt modelId="{59F13229-F2B9-438C-9042-0FEEC2D0CF67}" type="pres">
      <dgm:prSet presAssocID="{C974FD42-8B25-4DFA-B673-0B4EF91EE4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58A524-3EA5-4DFF-921B-46D30B3BD5F4}" type="pres">
      <dgm:prSet presAssocID="{C974FD42-8B25-4DFA-B673-0B4EF91EE4D3}" presName="negativeSpace" presStyleCnt="0"/>
      <dgm:spPr/>
    </dgm:pt>
    <dgm:pt modelId="{CF1C27E4-1ACF-4692-BFA3-9FD6E46A7834}" type="pres">
      <dgm:prSet presAssocID="{C974FD42-8B25-4DFA-B673-0B4EF91EE4D3}" presName="childText" presStyleLbl="conFgAcc1" presStyleIdx="0" presStyleCnt="4">
        <dgm:presLayoutVars>
          <dgm:bulletEnabled val="1"/>
        </dgm:presLayoutVars>
      </dgm:prSet>
      <dgm:spPr/>
    </dgm:pt>
    <dgm:pt modelId="{33715CD3-B31B-4ABC-9C5E-8147A3C071E6}" type="pres">
      <dgm:prSet presAssocID="{27F057D0-5CDE-4BCB-A46E-21C56A552F1F}" presName="spaceBetweenRectangles" presStyleCnt="0"/>
      <dgm:spPr/>
    </dgm:pt>
    <dgm:pt modelId="{7727E7BA-E02D-4F09-B9EB-69FEECBE5C34}" type="pres">
      <dgm:prSet presAssocID="{EA148024-34AE-4F9F-BD6F-46FB6DC6074E}" presName="parentLin" presStyleCnt="0"/>
      <dgm:spPr/>
    </dgm:pt>
    <dgm:pt modelId="{C1424734-E3F0-4940-ACDC-6B939688006F}" type="pres">
      <dgm:prSet presAssocID="{EA148024-34AE-4F9F-BD6F-46FB6DC6074E}" presName="parentLeftMargin" presStyleLbl="node1" presStyleIdx="0" presStyleCnt="4"/>
      <dgm:spPr/>
    </dgm:pt>
    <dgm:pt modelId="{1B2D2E3D-6AAF-4EE3-BF49-39C0FD5BF967}" type="pres">
      <dgm:prSet presAssocID="{EA148024-34AE-4F9F-BD6F-46FB6DC607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A6522F-E684-4589-A43F-14480C69CD3B}" type="pres">
      <dgm:prSet presAssocID="{EA148024-34AE-4F9F-BD6F-46FB6DC6074E}" presName="negativeSpace" presStyleCnt="0"/>
      <dgm:spPr/>
    </dgm:pt>
    <dgm:pt modelId="{BD655396-DF11-43F5-86AF-C5D8E8E8DA3E}" type="pres">
      <dgm:prSet presAssocID="{EA148024-34AE-4F9F-BD6F-46FB6DC6074E}" presName="childText" presStyleLbl="conFgAcc1" presStyleIdx="1" presStyleCnt="4">
        <dgm:presLayoutVars>
          <dgm:bulletEnabled val="1"/>
        </dgm:presLayoutVars>
      </dgm:prSet>
      <dgm:spPr/>
    </dgm:pt>
    <dgm:pt modelId="{5282F5E1-AFAC-4978-84DD-326ADA3C3EB5}" type="pres">
      <dgm:prSet presAssocID="{6964C6B8-3829-4F09-9575-325AC1478028}" presName="spaceBetweenRectangles" presStyleCnt="0"/>
      <dgm:spPr/>
    </dgm:pt>
    <dgm:pt modelId="{9739D00B-FA9F-4906-B18E-BAC07D39212C}" type="pres">
      <dgm:prSet presAssocID="{50D01368-5EA4-4C10-97EC-F42D8DCC7654}" presName="parentLin" presStyleCnt="0"/>
      <dgm:spPr/>
    </dgm:pt>
    <dgm:pt modelId="{8FF91B1F-140F-4EF9-B7D2-2470A220D5F0}" type="pres">
      <dgm:prSet presAssocID="{50D01368-5EA4-4C10-97EC-F42D8DCC7654}" presName="parentLeftMargin" presStyleLbl="node1" presStyleIdx="1" presStyleCnt="4"/>
      <dgm:spPr/>
    </dgm:pt>
    <dgm:pt modelId="{E70B058D-68C3-4FF6-BB00-86F1CC17CC01}" type="pres">
      <dgm:prSet presAssocID="{50D01368-5EA4-4C10-97EC-F42D8DCC76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26CA68-5EFA-41E8-9613-B60C9134C89C}" type="pres">
      <dgm:prSet presAssocID="{50D01368-5EA4-4C10-97EC-F42D8DCC7654}" presName="negativeSpace" presStyleCnt="0"/>
      <dgm:spPr/>
    </dgm:pt>
    <dgm:pt modelId="{4EF51165-EEE0-4E6C-A4FE-CEF6100F8DCF}" type="pres">
      <dgm:prSet presAssocID="{50D01368-5EA4-4C10-97EC-F42D8DCC7654}" presName="childText" presStyleLbl="conFgAcc1" presStyleIdx="2" presStyleCnt="4">
        <dgm:presLayoutVars>
          <dgm:bulletEnabled val="1"/>
        </dgm:presLayoutVars>
      </dgm:prSet>
      <dgm:spPr/>
    </dgm:pt>
    <dgm:pt modelId="{1CA0808B-29ED-43B2-B63C-A2E543F1B866}" type="pres">
      <dgm:prSet presAssocID="{278C3151-9C4C-4FB8-9663-0BB121ED6896}" presName="spaceBetweenRectangles" presStyleCnt="0"/>
      <dgm:spPr/>
    </dgm:pt>
    <dgm:pt modelId="{F4AB7BC0-E91C-46AD-96A3-AC159BE10AA9}" type="pres">
      <dgm:prSet presAssocID="{38F76CC7-1B25-4C1F-8169-B68A972129A7}" presName="parentLin" presStyleCnt="0"/>
      <dgm:spPr/>
    </dgm:pt>
    <dgm:pt modelId="{132C5655-F5F6-4722-9AAB-4D9A776333A4}" type="pres">
      <dgm:prSet presAssocID="{38F76CC7-1B25-4C1F-8169-B68A972129A7}" presName="parentLeftMargin" presStyleLbl="node1" presStyleIdx="2" presStyleCnt="4"/>
      <dgm:spPr/>
    </dgm:pt>
    <dgm:pt modelId="{C59A55C8-F2D3-4ABA-B57C-021B5A74E786}" type="pres">
      <dgm:prSet presAssocID="{38F76CC7-1B25-4C1F-8169-B68A972129A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E9C288E-7D14-4540-8117-F46D66A86319}" type="pres">
      <dgm:prSet presAssocID="{38F76CC7-1B25-4C1F-8169-B68A972129A7}" presName="negativeSpace" presStyleCnt="0"/>
      <dgm:spPr/>
    </dgm:pt>
    <dgm:pt modelId="{D9235337-05C6-4A8E-873B-048CC95C7AC8}" type="pres">
      <dgm:prSet presAssocID="{38F76CC7-1B25-4C1F-8169-B68A972129A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906130A-D9FE-4E76-9B17-2CBAE91DE825}" type="presOf" srcId="{38F76CC7-1B25-4C1F-8169-B68A972129A7}" destId="{132C5655-F5F6-4722-9AAB-4D9A776333A4}" srcOrd="0" destOrd="0" presId="urn:microsoft.com/office/officeart/2005/8/layout/list1"/>
    <dgm:cxn modelId="{78393F2C-3A1D-4A57-AB73-2328EE5216DF}" type="presOf" srcId="{C974FD42-8B25-4DFA-B673-0B4EF91EE4D3}" destId="{59F13229-F2B9-438C-9042-0FEEC2D0CF67}" srcOrd="1" destOrd="0" presId="urn:microsoft.com/office/officeart/2005/8/layout/list1"/>
    <dgm:cxn modelId="{7319FE50-F33D-4D51-BBAD-9BB9A310F150}" type="presOf" srcId="{3DC396FE-806C-4020-8CBD-2FFC3899B6F4}" destId="{2BEFE490-2641-4287-8689-D9879AEE1FF8}" srcOrd="0" destOrd="0" presId="urn:microsoft.com/office/officeart/2005/8/layout/list1"/>
    <dgm:cxn modelId="{B07BC151-9886-4CD9-853B-909FC991AA65}" srcId="{3DC396FE-806C-4020-8CBD-2FFC3899B6F4}" destId="{38F76CC7-1B25-4C1F-8169-B68A972129A7}" srcOrd="3" destOrd="0" parTransId="{5A7C335D-E127-40D9-A7AD-05A20D3CFC13}" sibTransId="{E561737C-CFA7-4D4A-A1C0-4EF38AE250B3}"/>
    <dgm:cxn modelId="{14937479-C70F-4351-B176-92687F7FD940}" srcId="{3DC396FE-806C-4020-8CBD-2FFC3899B6F4}" destId="{EA148024-34AE-4F9F-BD6F-46FB6DC6074E}" srcOrd="1" destOrd="0" parTransId="{57E0AE99-0B2E-4466-9F68-8B1550B03D5C}" sibTransId="{6964C6B8-3829-4F09-9575-325AC1478028}"/>
    <dgm:cxn modelId="{6587237E-4691-42BF-B606-4F1AAD016098}" type="presOf" srcId="{EA148024-34AE-4F9F-BD6F-46FB6DC6074E}" destId="{1B2D2E3D-6AAF-4EE3-BF49-39C0FD5BF967}" srcOrd="1" destOrd="0" presId="urn:microsoft.com/office/officeart/2005/8/layout/list1"/>
    <dgm:cxn modelId="{8348989B-C9E3-4EA4-A64F-B15F4D62E600}" type="presOf" srcId="{C974FD42-8B25-4DFA-B673-0B4EF91EE4D3}" destId="{A5860219-A63E-4D42-8A18-C66DA09ACDA0}" srcOrd="0" destOrd="0" presId="urn:microsoft.com/office/officeart/2005/8/layout/list1"/>
    <dgm:cxn modelId="{78C68DA3-DBE7-49CB-87FB-3B24C1FE68CE}" type="presOf" srcId="{EA148024-34AE-4F9F-BD6F-46FB6DC6074E}" destId="{C1424734-E3F0-4940-ACDC-6B939688006F}" srcOrd="0" destOrd="0" presId="urn:microsoft.com/office/officeart/2005/8/layout/list1"/>
    <dgm:cxn modelId="{D96C1BAC-A157-4D61-B2A7-F80C42BF63AE}" srcId="{3DC396FE-806C-4020-8CBD-2FFC3899B6F4}" destId="{50D01368-5EA4-4C10-97EC-F42D8DCC7654}" srcOrd="2" destOrd="0" parTransId="{7B8B7A13-1C2C-4734-8DD6-57D35D7E29B4}" sibTransId="{278C3151-9C4C-4FB8-9663-0BB121ED6896}"/>
    <dgm:cxn modelId="{1A8CE7B5-5652-4860-BF7B-6E1BB9AE1E04}" type="presOf" srcId="{38F76CC7-1B25-4C1F-8169-B68A972129A7}" destId="{C59A55C8-F2D3-4ABA-B57C-021B5A74E786}" srcOrd="1" destOrd="0" presId="urn:microsoft.com/office/officeart/2005/8/layout/list1"/>
    <dgm:cxn modelId="{72B5A7D1-EC4E-4441-99C0-9665E5BF2221}" srcId="{3DC396FE-806C-4020-8CBD-2FFC3899B6F4}" destId="{C974FD42-8B25-4DFA-B673-0B4EF91EE4D3}" srcOrd="0" destOrd="0" parTransId="{C1C014A6-08CF-422F-8ADD-406CF597AE70}" sibTransId="{27F057D0-5CDE-4BCB-A46E-21C56A552F1F}"/>
    <dgm:cxn modelId="{84163BD8-326D-4FF4-8ED6-37763AF99B98}" type="presOf" srcId="{50D01368-5EA4-4C10-97EC-F42D8DCC7654}" destId="{E70B058D-68C3-4FF6-BB00-86F1CC17CC01}" srcOrd="1" destOrd="0" presId="urn:microsoft.com/office/officeart/2005/8/layout/list1"/>
    <dgm:cxn modelId="{2F1518E1-CFD7-4ECC-AFFD-0242F9BFC834}" type="presOf" srcId="{50D01368-5EA4-4C10-97EC-F42D8DCC7654}" destId="{8FF91B1F-140F-4EF9-B7D2-2470A220D5F0}" srcOrd="0" destOrd="0" presId="urn:microsoft.com/office/officeart/2005/8/layout/list1"/>
    <dgm:cxn modelId="{196399D2-F5F6-44CB-9991-54E152A4EDF8}" type="presParOf" srcId="{2BEFE490-2641-4287-8689-D9879AEE1FF8}" destId="{12FCC79A-F590-4928-86AA-57B8F5F8CC83}" srcOrd="0" destOrd="0" presId="urn:microsoft.com/office/officeart/2005/8/layout/list1"/>
    <dgm:cxn modelId="{948B86AA-B01E-493D-B964-524C3EC8A205}" type="presParOf" srcId="{12FCC79A-F590-4928-86AA-57B8F5F8CC83}" destId="{A5860219-A63E-4D42-8A18-C66DA09ACDA0}" srcOrd="0" destOrd="0" presId="urn:microsoft.com/office/officeart/2005/8/layout/list1"/>
    <dgm:cxn modelId="{5102A097-21B0-472B-8327-B32F9F484573}" type="presParOf" srcId="{12FCC79A-F590-4928-86AA-57B8F5F8CC83}" destId="{59F13229-F2B9-438C-9042-0FEEC2D0CF67}" srcOrd="1" destOrd="0" presId="urn:microsoft.com/office/officeart/2005/8/layout/list1"/>
    <dgm:cxn modelId="{339193DD-2EDE-495B-8893-B03D13FAF6A1}" type="presParOf" srcId="{2BEFE490-2641-4287-8689-D9879AEE1FF8}" destId="{5D58A524-3EA5-4DFF-921B-46D30B3BD5F4}" srcOrd="1" destOrd="0" presId="urn:microsoft.com/office/officeart/2005/8/layout/list1"/>
    <dgm:cxn modelId="{2FC744E9-D9E4-4BCB-A7AE-C184CCE7F4BD}" type="presParOf" srcId="{2BEFE490-2641-4287-8689-D9879AEE1FF8}" destId="{CF1C27E4-1ACF-4692-BFA3-9FD6E46A7834}" srcOrd="2" destOrd="0" presId="urn:microsoft.com/office/officeart/2005/8/layout/list1"/>
    <dgm:cxn modelId="{34E3D5F1-0526-47ED-BC3A-284A1605DDBE}" type="presParOf" srcId="{2BEFE490-2641-4287-8689-D9879AEE1FF8}" destId="{33715CD3-B31B-4ABC-9C5E-8147A3C071E6}" srcOrd="3" destOrd="0" presId="urn:microsoft.com/office/officeart/2005/8/layout/list1"/>
    <dgm:cxn modelId="{A682655C-D301-484F-8D88-F2A714E4FDFC}" type="presParOf" srcId="{2BEFE490-2641-4287-8689-D9879AEE1FF8}" destId="{7727E7BA-E02D-4F09-B9EB-69FEECBE5C34}" srcOrd="4" destOrd="0" presId="urn:microsoft.com/office/officeart/2005/8/layout/list1"/>
    <dgm:cxn modelId="{9135FED7-8891-4108-807E-2F4FF29276AF}" type="presParOf" srcId="{7727E7BA-E02D-4F09-B9EB-69FEECBE5C34}" destId="{C1424734-E3F0-4940-ACDC-6B939688006F}" srcOrd="0" destOrd="0" presId="urn:microsoft.com/office/officeart/2005/8/layout/list1"/>
    <dgm:cxn modelId="{D55B46DC-5A3D-43FE-A2AC-E383CA46A488}" type="presParOf" srcId="{7727E7BA-E02D-4F09-B9EB-69FEECBE5C34}" destId="{1B2D2E3D-6AAF-4EE3-BF49-39C0FD5BF967}" srcOrd="1" destOrd="0" presId="urn:microsoft.com/office/officeart/2005/8/layout/list1"/>
    <dgm:cxn modelId="{CEB8C4E2-C76D-45EF-B291-7114F1109AC1}" type="presParOf" srcId="{2BEFE490-2641-4287-8689-D9879AEE1FF8}" destId="{F8A6522F-E684-4589-A43F-14480C69CD3B}" srcOrd="5" destOrd="0" presId="urn:microsoft.com/office/officeart/2005/8/layout/list1"/>
    <dgm:cxn modelId="{193F56CC-0138-4CD3-ABEE-E342B7B00560}" type="presParOf" srcId="{2BEFE490-2641-4287-8689-D9879AEE1FF8}" destId="{BD655396-DF11-43F5-86AF-C5D8E8E8DA3E}" srcOrd="6" destOrd="0" presId="urn:microsoft.com/office/officeart/2005/8/layout/list1"/>
    <dgm:cxn modelId="{47FA233E-95AB-48CE-B1EE-8305B906F224}" type="presParOf" srcId="{2BEFE490-2641-4287-8689-D9879AEE1FF8}" destId="{5282F5E1-AFAC-4978-84DD-326ADA3C3EB5}" srcOrd="7" destOrd="0" presId="urn:microsoft.com/office/officeart/2005/8/layout/list1"/>
    <dgm:cxn modelId="{90E4D5E1-D50C-4BC1-9A04-FFEA9B287B7C}" type="presParOf" srcId="{2BEFE490-2641-4287-8689-D9879AEE1FF8}" destId="{9739D00B-FA9F-4906-B18E-BAC07D39212C}" srcOrd="8" destOrd="0" presId="urn:microsoft.com/office/officeart/2005/8/layout/list1"/>
    <dgm:cxn modelId="{3CA04AF2-A617-4F27-AD2A-5D3C720CEF43}" type="presParOf" srcId="{9739D00B-FA9F-4906-B18E-BAC07D39212C}" destId="{8FF91B1F-140F-4EF9-B7D2-2470A220D5F0}" srcOrd="0" destOrd="0" presId="urn:microsoft.com/office/officeart/2005/8/layout/list1"/>
    <dgm:cxn modelId="{92F1CD35-5506-45EF-8E24-0CC9B890CE38}" type="presParOf" srcId="{9739D00B-FA9F-4906-B18E-BAC07D39212C}" destId="{E70B058D-68C3-4FF6-BB00-86F1CC17CC01}" srcOrd="1" destOrd="0" presId="urn:microsoft.com/office/officeart/2005/8/layout/list1"/>
    <dgm:cxn modelId="{10E36098-817E-4CE5-B04B-40C65C446E79}" type="presParOf" srcId="{2BEFE490-2641-4287-8689-D9879AEE1FF8}" destId="{2526CA68-5EFA-41E8-9613-B60C9134C89C}" srcOrd="9" destOrd="0" presId="urn:microsoft.com/office/officeart/2005/8/layout/list1"/>
    <dgm:cxn modelId="{8BD42106-E56F-456A-991D-7F758491C55A}" type="presParOf" srcId="{2BEFE490-2641-4287-8689-D9879AEE1FF8}" destId="{4EF51165-EEE0-4E6C-A4FE-CEF6100F8DCF}" srcOrd="10" destOrd="0" presId="urn:microsoft.com/office/officeart/2005/8/layout/list1"/>
    <dgm:cxn modelId="{D48973BB-D8B0-40F5-845B-8EBA6B7D4BD7}" type="presParOf" srcId="{2BEFE490-2641-4287-8689-D9879AEE1FF8}" destId="{1CA0808B-29ED-43B2-B63C-A2E543F1B866}" srcOrd="11" destOrd="0" presId="urn:microsoft.com/office/officeart/2005/8/layout/list1"/>
    <dgm:cxn modelId="{534EF345-89C1-4639-8BE2-250BE012C64F}" type="presParOf" srcId="{2BEFE490-2641-4287-8689-D9879AEE1FF8}" destId="{F4AB7BC0-E91C-46AD-96A3-AC159BE10AA9}" srcOrd="12" destOrd="0" presId="urn:microsoft.com/office/officeart/2005/8/layout/list1"/>
    <dgm:cxn modelId="{6ACD97AC-F3C4-4AD9-B36E-E9EBFC6D74BB}" type="presParOf" srcId="{F4AB7BC0-E91C-46AD-96A3-AC159BE10AA9}" destId="{132C5655-F5F6-4722-9AAB-4D9A776333A4}" srcOrd="0" destOrd="0" presId="urn:microsoft.com/office/officeart/2005/8/layout/list1"/>
    <dgm:cxn modelId="{25E3C0D8-CB10-46B9-83CA-9D138521C1A3}" type="presParOf" srcId="{F4AB7BC0-E91C-46AD-96A3-AC159BE10AA9}" destId="{C59A55C8-F2D3-4ABA-B57C-021B5A74E786}" srcOrd="1" destOrd="0" presId="urn:microsoft.com/office/officeart/2005/8/layout/list1"/>
    <dgm:cxn modelId="{1EEE0990-3D56-4B17-81A0-22F91641E069}" type="presParOf" srcId="{2BEFE490-2641-4287-8689-D9879AEE1FF8}" destId="{8E9C288E-7D14-4540-8117-F46D66A86319}" srcOrd="13" destOrd="0" presId="urn:microsoft.com/office/officeart/2005/8/layout/list1"/>
    <dgm:cxn modelId="{56A893FF-2D26-4183-BAB1-C44F3A15661F}" type="presParOf" srcId="{2BEFE490-2641-4287-8689-D9879AEE1FF8}" destId="{D9235337-05C6-4A8E-873B-048CC95C7AC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A771AA-02F9-47CE-93B6-A06A89B05266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9E5DDDB7-66DE-4D88-9594-6247F13ECAA5}">
      <dgm:prSet phldrT="[文本]" custT="1"/>
      <dgm:spPr>
        <a:noFill/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gm:spPr>
      <dgm:t>
        <a:bodyPr/>
        <a:lstStyle/>
        <a:p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1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D26D715-8D58-479A-BAC5-A3D4320B2C8E}" type="par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F32BABFD-7EAD-4B05-B2EC-62F0FC2E2A57}" type="sibTrans" cxnId="{2D04D1CF-B973-4F2D-B863-8FEBD1F92464}">
      <dgm:prSet/>
      <dgm:spPr/>
      <dgm:t>
        <a:bodyPr/>
        <a:lstStyle/>
        <a:p>
          <a:endParaRPr lang="zh-CN" altLang="en-US"/>
        </a:p>
      </dgm:t>
    </dgm:pt>
    <dgm:pt modelId="{2453C8E4-9CEB-487B-ADE2-93023F08AA45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dirty="0"/>
        </a:p>
      </dgm:t>
    </dgm:pt>
    <dgm:pt modelId="{A3EC734D-DC9C-47C2-8CB6-64A72FA24C36}" type="par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62D6EF5D-E746-45E1-A77A-85A1DEF2411C}" type="sibTrans" cxnId="{81356254-1472-4422-B625-F9B76DB60899}">
      <dgm:prSet/>
      <dgm:spPr/>
      <dgm:t>
        <a:bodyPr/>
        <a:lstStyle/>
        <a:p>
          <a:endParaRPr lang="zh-CN" altLang="en-US"/>
        </a:p>
      </dgm:t>
    </dgm:pt>
    <dgm:pt modelId="{5FE76044-D542-4C77-AC7A-3125410963C6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dirty="0"/>
        </a:p>
      </dgm:t>
    </dgm:pt>
    <dgm:pt modelId="{B08F4AE4-FA8D-4E23-BF46-036DF7832D4F}" type="par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082350EE-DD9F-4F90-AAF0-15275B015B49}" type="sibTrans" cxnId="{556F2B79-E89E-4995-8DA3-542A1481109E}">
      <dgm:prSet/>
      <dgm:spPr/>
      <dgm:t>
        <a:bodyPr/>
        <a:lstStyle/>
        <a:p>
          <a:endParaRPr lang="zh-CN" altLang="en-US"/>
        </a:p>
      </dgm:t>
    </dgm:pt>
    <dgm:pt modelId="{35B72D8A-0D66-4B79-9F61-63BB2965B9CD}">
      <dgm:prSet custT="1"/>
      <dgm:spPr/>
      <dgm:t>
        <a:bodyPr/>
        <a:lstStyle/>
        <a:p>
          <a:r>
            <a:rPr lang="en-US" altLang="zh-CN" sz="11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dirty="0"/>
        </a:p>
      </dgm:t>
    </dgm:pt>
    <dgm:pt modelId="{5EFE118C-F9F5-4402-BEC3-64A46086D1A3}" type="par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F26A1DE5-8B64-4778-976B-1974D93B874C}" type="sibTrans" cxnId="{5AF13127-DF46-4BAC-AD2E-C14DB024234B}">
      <dgm:prSet/>
      <dgm:spPr/>
      <dgm:t>
        <a:bodyPr/>
        <a:lstStyle/>
        <a:p>
          <a:endParaRPr lang="zh-CN" altLang="en-US"/>
        </a:p>
      </dgm:t>
    </dgm:pt>
    <dgm:pt modelId="{85437DBD-A53E-44FA-BB99-21E0C1A6981F}">
      <dgm:prSet custT="1"/>
      <dgm:spPr/>
      <dgm:t>
        <a:bodyPr/>
        <a:lstStyle/>
        <a:p>
          <a:r>
            <a:rPr lang="en-US" altLang="zh-CN" sz="16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Adapting to the Audience</a:t>
          </a:r>
          <a:endParaRPr lang="zh-CN" altLang="en-US" sz="1600" b="1" kern="1200" dirty="0">
            <a:solidFill>
              <a:prstClr val="black">
                <a:lumMod val="85000"/>
                <a:lumOff val="15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9712876A-ABA1-4F64-9C7C-C602F5981219}" type="par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4520ED73-5683-485B-BF15-6F4157192E2D}" type="sibTrans" cxnId="{A1037D0B-9F11-43C3-B609-2BC33BE21F34}">
      <dgm:prSet/>
      <dgm:spPr/>
      <dgm:t>
        <a:bodyPr/>
        <a:lstStyle/>
        <a:p>
          <a:endParaRPr lang="zh-CN" altLang="en-US"/>
        </a:p>
      </dgm:t>
    </dgm:pt>
    <dgm:pt modelId="{91658573-C63B-4FD8-B030-040365E1321F}">
      <dgm:prSet custT="1"/>
      <dgm:spPr/>
      <dgm:t>
        <a:bodyPr/>
        <a:lstStyle/>
        <a:p>
          <a:r>
            <a:rPr lang="en-US" altLang="zh-CN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dirty="0"/>
        </a:p>
      </dgm:t>
    </dgm:pt>
    <dgm:pt modelId="{F7BD8464-78BC-484D-8327-D55D110C41AF}" type="par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0864A562-CBC1-4B28-A51A-3FEA540365D1}" type="sibTrans" cxnId="{0621B863-8CE9-43EC-95A8-7384978EB714}">
      <dgm:prSet/>
      <dgm:spPr/>
      <dgm:t>
        <a:bodyPr/>
        <a:lstStyle/>
        <a:p>
          <a:endParaRPr lang="zh-CN" altLang="en-US"/>
        </a:p>
      </dgm:t>
    </dgm:pt>
    <dgm:pt modelId="{46DFCC42-3034-4BB3-AC3D-C61F8035A46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1964201-83F4-4E1D-A831-78359BDB1905}" type="par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B32C0525-A23F-494D-BF0A-938290F3FFEF}" type="sibTrans" cxnId="{09DB0D9E-7446-4C2E-AA5A-267066008E05}">
      <dgm:prSet/>
      <dgm:spPr/>
      <dgm:t>
        <a:bodyPr/>
        <a:lstStyle/>
        <a:p>
          <a:endParaRPr lang="zh-CN" altLang="en-US"/>
        </a:p>
      </dgm:t>
    </dgm:pt>
    <dgm:pt modelId="{8C0E5ED2-C752-47C5-855C-5BDE702B8994}" type="pres">
      <dgm:prSet presAssocID="{40A771AA-02F9-47CE-93B6-A06A89B05266}" presName="Name0" presStyleCnt="0">
        <dgm:presLayoutVars>
          <dgm:chMax/>
          <dgm:chPref/>
          <dgm:dir/>
        </dgm:presLayoutVars>
      </dgm:prSet>
      <dgm:spPr/>
    </dgm:pt>
    <dgm:pt modelId="{C27F6134-64BF-4EC4-A80A-4A8239330E1A}" type="pres">
      <dgm:prSet presAssocID="{9E5DDDB7-66DE-4D88-9594-6247F13ECAA5}" presName="parenttextcomposite" presStyleCnt="0"/>
      <dgm:spPr/>
    </dgm:pt>
    <dgm:pt modelId="{ED62C18F-CA21-4A55-878C-9CDF0C443C02}" type="pres">
      <dgm:prSet presAssocID="{9E5DDDB7-66DE-4D88-9594-6247F13ECAA5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B56E4DBC-9F23-4267-B410-F5C19C58E0FB}" type="pres">
      <dgm:prSet presAssocID="{9E5DDDB7-66DE-4D88-9594-6247F13ECAA5}" presName="parallelogramComposite" presStyleCnt="0"/>
      <dgm:spPr/>
    </dgm:pt>
    <dgm:pt modelId="{A928F410-9113-4145-833A-F2A2B48C4059}" type="pres">
      <dgm:prSet presAssocID="{9E5DDDB7-66DE-4D88-9594-6247F13ECAA5}" presName="parallelogram1" presStyleLbl="alignNode1" presStyleIdx="0" presStyleCnt="49"/>
      <dgm:spPr/>
    </dgm:pt>
    <dgm:pt modelId="{1F09155B-6664-4D80-8B22-CDF6C3A824AF}" type="pres">
      <dgm:prSet presAssocID="{9E5DDDB7-66DE-4D88-9594-6247F13ECAA5}" presName="parallelogram2" presStyleLbl="alignNode1" presStyleIdx="1" presStyleCnt="49"/>
      <dgm:spPr/>
    </dgm:pt>
    <dgm:pt modelId="{1BCB3620-4237-40D9-9E00-6F34973677E0}" type="pres">
      <dgm:prSet presAssocID="{9E5DDDB7-66DE-4D88-9594-6247F13ECAA5}" presName="parallelogram3" presStyleLbl="alignNode1" presStyleIdx="2" presStyleCnt="49"/>
      <dgm:spPr/>
    </dgm:pt>
    <dgm:pt modelId="{69143EB2-D9BF-44D6-81F6-1406389C7944}" type="pres">
      <dgm:prSet presAssocID="{9E5DDDB7-66DE-4D88-9594-6247F13ECAA5}" presName="parallelogram4" presStyleLbl="alignNode1" presStyleIdx="3" presStyleCnt="49"/>
      <dgm:spPr/>
    </dgm:pt>
    <dgm:pt modelId="{341B9C3E-D69E-42F4-9FAE-4C8BA5D65CEC}" type="pres">
      <dgm:prSet presAssocID="{9E5DDDB7-66DE-4D88-9594-6247F13ECAA5}" presName="parallelogram5" presStyleLbl="alignNode1" presStyleIdx="4" presStyleCnt="49"/>
      <dgm:spPr/>
    </dgm:pt>
    <dgm:pt modelId="{66EF19AC-CEB5-4200-A935-7A8EFE6A3F1C}" type="pres">
      <dgm:prSet presAssocID="{9E5DDDB7-66DE-4D88-9594-6247F13ECAA5}" presName="parallelogram6" presStyleLbl="alignNode1" presStyleIdx="5" presStyleCnt="49"/>
      <dgm:spPr/>
    </dgm:pt>
    <dgm:pt modelId="{A3A71ECB-E044-4455-A82C-C69AD7388B16}" type="pres">
      <dgm:prSet presAssocID="{9E5DDDB7-66DE-4D88-9594-6247F13ECAA5}" presName="parallelogram7" presStyleLbl="alignNode1" presStyleIdx="6" presStyleCnt="49"/>
      <dgm:spPr/>
    </dgm:pt>
    <dgm:pt modelId="{DB7CC813-46DE-4C61-A6B2-2B787BC1ED1F}" type="pres">
      <dgm:prSet presAssocID="{F32BABFD-7EAD-4B05-B2EC-62F0FC2E2A57}" presName="sibTrans" presStyleCnt="0"/>
      <dgm:spPr/>
    </dgm:pt>
    <dgm:pt modelId="{D2E2CE05-18E2-4AFD-A654-6E6FC98B7814}" type="pres">
      <dgm:prSet presAssocID="{2453C8E4-9CEB-487B-ADE2-93023F08AA45}" presName="parenttextcomposite" presStyleCnt="0"/>
      <dgm:spPr/>
    </dgm:pt>
    <dgm:pt modelId="{28D6C19F-BCC9-458C-AE28-E8B33614FE3C}" type="pres">
      <dgm:prSet presAssocID="{2453C8E4-9CEB-487B-ADE2-93023F08AA45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A69B8CCB-C701-4AB9-B48D-3919C50E16B6}" type="pres">
      <dgm:prSet presAssocID="{2453C8E4-9CEB-487B-ADE2-93023F08AA45}" presName="parallelogramComposite" presStyleCnt="0"/>
      <dgm:spPr/>
    </dgm:pt>
    <dgm:pt modelId="{31990388-38A0-4428-9DAC-B950BF67900F}" type="pres">
      <dgm:prSet presAssocID="{2453C8E4-9CEB-487B-ADE2-93023F08AA45}" presName="parallelogram1" presStyleLbl="alignNode1" presStyleIdx="7" presStyleCnt="49"/>
      <dgm:spPr/>
    </dgm:pt>
    <dgm:pt modelId="{FCC006A7-F3B6-433F-9714-E5696E60EC43}" type="pres">
      <dgm:prSet presAssocID="{2453C8E4-9CEB-487B-ADE2-93023F08AA45}" presName="parallelogram2" presStyleLbl="alignNode1" presStyleIdx="8" presStyleCnt="49"/>
      <dgm:spPr/>
    </dgm:pt>
    <dgm:pt modelId="{3D20F622-098A-4BE1-9283-AA72C732E978}" type="pres">
      <dgm:prSet presAssocID="{2453C8E4-9CEB-487B-ADE2-93023F08AA45}" presName="parallelogram3" presStyleLbl="alignNode1" presStyleIdx="9" presStyleCnt="49"/>
      <dgm:spPr/>
    </dgm:pt>
    <dgm:pt modelId="{469442B7-190A-4A56-A3F3-A019CEECE152}" type="pres">
      <dgm:prSet presAssocID="{2453C8E4-9CEB-487B-ADE2-93023F08AA45}" presName="parallelogram4" presStyleLbl="alignNode1" presStyleIdx="10" presStyleCnt="49"/>
      <dgm:spPr/>
    </dgm:pt>
    <dgm:pt modelId="{75F317A7-F0D6-4B50-BFFA-10937467FBBD}" type="pres">
      <dgm:prSet presAssocID="{2453C8E4-9CEB-487B-ADE2-93023F08AA45}" presName="parallelogram5" presStyleLbl="alignNode1" presStyleIdx="11" presStyleCnt="49"/>
      <dgm:spPr/>
    </dgm:pt>
    <dgm:pt modelId="{BE14C834-F35C-42CC-A521-195AFF2277B4}" type="pres">
      <dgm:prSet presAssocID="{2453C8E4-9CEB-487B-ADE2-93023F08AA45}" presName="parallelogram6" presStyleLbl="alignNode1" presStyleIdx="12" presStyleCnt="49"/>
      <dgm:spPr/>
    </dgm:pt>
    <dgm:pt modelId="{43D78270-EB34-4F26-86D0-A1F848CDE9A1}" type="pres">
      <dgm:prSet presAssocID="{2453C8E4-9CEB-487B-ADE2-93023F08AA45}" presName="parallelogram7" presStyleLbl="alignNode1" presStyleIdx="13" presStyleCnt="49"/>
      <dgm:spPr/>
    </dgm:pt>
    <dgm:pt modelId="{FE5461E5-A9B0-41BA-A3E7-FC6821446611}" type="pres">
      <dgm:prSet presAssocID="{62D6EF5D-E746-45E1-A77A-85A1DEF2411C}" presName="sibTrans" presStyleCnt="0"/>
      <dgm:spPr/>
    </dgm:pt>
    <dgm:pt modelId="{6A4CC82B-EA2C-4480-AD6C-75175AA93E16}" type="pres">
      <dgm:prSet presAssocID="{46DFCC42-3034-4BB3-AC3D-C61F8035A466}" presName="parenttextcomposite" presStyleCnt="0"/>
      <dgm:spPr/>
    </dgm:pt>
    <dgm:pt modelId="{EB4B7F97-B684-4D0E-9FB2-4611EB22848A}" type="pres">
      <dgm:prSet presAssocID="{46DFCC42-3034-4BB3-AC3D-C61F8035A466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6ACD854D-F229-4FA2-B8E3-EBD71AA6CB4C}" type="pres">
      <dgm:prSet presAssocID="{46DFCC42-3034-4BB3-AC3D-C61F8035A466}" presName="parallelogramComposite" presStyleCnt="0"/>
      <dgm:spPr/>
    </dgm:pt>
    <dgm:pt modelId="{867D5D9C-2BCB-47EA-8C59-B1D4CCE349A8}" type="pres">
      <dgm:prSet presAssocID="{46DFCC42-3034-4BB3-AC3D-C61F8035A466}" presName="parallelogram1" presStyleLbl="alignNode1" presStyleIdx="14" presStyleCnt="49"/>
      <dgm:spPr/>
    </dgm:pt>
    <dgm:pt modelId="{159E8A41-3E66-4A4F-8F15-112381A0DEEE}" type="pres">
      <dgm:prSet presAssocID="{46DFCC42-3034-4BB3-AC3D-C61F8035A466}" presName="parallelogram2" presStyleLbl="alignNode1" presStyleIdx="15" presStyleCnt="49"/>
      <dgm:spPr/>
    </dgm:pt>
    <dgm:pt modelId="{919B857E-3888-41AD-A4E0-BC871DEBA0E3}" type="pres">
      <dgm:prSet presAssocID="{46DFCC42-3034-4BB3-AC3D-C61F8035A466}" presName="parallelogram3" presStyleLbl="alignNode1" presStyleIdx="16" presStyleCnt="49"/>
      <dgm:spPr/>
    </dgm:pt>
    <dgm:pt modelId="{596399B3-4B00-4821-A3EE-AA49E73D2CE0}" type="pres">
      <dgm:prSet presAssocID="{46DFCC42-3034-4BB3-AC3D-C61F8035A466}" presName="parallelogram4" presStyleLbl="alignNode1" presStyleIdx="17" presStyleCnt="49"/>
      <dgm:spPr/>
    </dgm:pt>
    <dgm:pt modelId="{C01E6FC3-FB91-4FD8-B257-3A11BE9C9FFE}" type="pres">
      <dgm:prSet presAssocID="{46DFCC42-3034-4BB3-AC3D-C61F8035A466}" presName="parallelogram5" presStyleLbl="alignNode1" presStyleIdx="18" presStyleCnt="49"/>
      <dgm:spPr/>
    </dgm:pt>
    <dgm:pt modelId="{70C4ED3C-805C-4EFD-A753-C676732BC44B}" type="pres">
      <dgm:prSet presAssocID="{46DFCC42-3034-4BB3-AC3D-C61F8035A466}" presName="parallelogram6" presStyleLbl="alignNode1" presStyleIdx="19" presStyleCnt="49"/>
      <dgm:spPr/>
    </dgm:pt>
    <dgm:pt modelId="{8CDF77F9-D62A-43DA-894F-4B599F76A239}" type="pres">
      <dgm:prSet presAssocID="{46DFCC42-3034-4BB3-AC3D-C61F8035A466}" presName="parallelogram7" presStyleLbl="alignNode1" presStyleIdx="20" presStyleCnt="49"/>
      <dgm:spPr/>
    </dgm:pt>
    <dgm:pt modelId="{082AC00B-8AFC-46A4-A258-84DB9CD1EBFC}" type="pres">
      <dgm:prSet presAssocID="{B32C0525-A23F-494D-BF0A-938290F3FFEF}" presName="sibTrans" presStyleCnt="0"/>
      <dgm:spPr/>
    </dgm:pt>
    <dgm:pt modelId="{AFB8F0D3-8796-403F-925C-B968C8851055}" type="pres">
      <dgm:prSet presAssocID="{5FE76044-D542-4C77-AC7A-3125410963C6}" presName="parenttextcomposite" presStyleCnt="0"/>
      <dgm:spPr/>
    </dgm:pt>
    <dgm:pt modelId="{0AF4B867-95AF-4A5A-8D7A-BF7F95A5B3EF}" type="pres">
      <dgm:prSet presAssocID="{5FE76044-D542-4C77-AC7A-3125410963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13E80D0D-2E5C-42EA-BFA7-BE3EF11A20F5}" type="pres">
      <dgm:prSet presAssocID="{5FE76044-D542-4C77-AC7A-3125410963C6}" presName="parallelogramComposite" presStyleCnt="0"/>
      <dgm:spPr/>
    </dgm:pt>
    <dgm:pt modelId="{F7938D17-024D-46BD-B251-36907E4A375D}" type="pres">
      <dgm:prSet presAssocID="{5FE76044-D542-4C77-AC7A-3125410963C6}" presName="parallelogram1" presStyleLbl="alignNode1" presStyleIdx="21" presStyleCnt="49"/>
      <dgm:spPr/>
    </dgm:pt>
    <dgm:pt modelId="{04CE3600-75BB-4E9B-970E-74108316DD73}" type="pres">
      <dgm:prSet presAssocID="{5FE76044-D542-4C77-AC7A-3125410963C6}" presName="parallelogram2" presStyleLbl="alignNode1" presStyleIdx="22" presStyleCnt="49"/>
      <dgm:spPr/>
    </dgm:pt>
    <dgm:pt modelId="{7A2A8EBF-1D59-41E1-83F2-266B0F759105}" type="pres">
      <dgm:prSet presAssocID="{5FE76044-D542-4C77-AC7A-3125410963C6}" presName="parallelogram3" presStyleLbl="alignNode1" presStyleIdx="23" presStyleCnt="49"/>
      <dgm:spPr/>
    </dgm:pt>
    <dgm:pt modelId="{A6DFD835-E02D-43E2-A316-CDF6181DCA95}" type="pres">
      <dgm:prSet presAssocID="{5FE76044-D542-4C77-AC7A-3125410963C6}" presName="parallelogram4" presStyleLbl="alignNode1" presStyleIdx="24" presStyleCnt="49"/>
      <dgm:spPr/>
    </dgm:pt>
    <dgm:pt modelId="{E853CC63-483B-4ABC-9046-EBFDDD520C60}" type="pres">
      <dgm:prSet presAssocID="{5FE76044-D542-4C77-AC7A-3125410963C6}" presName="parallelogram5" presStyleLbl="alignNode1" presStyleIdx="25" presStyleCnt="49"/>
      <dgm:spPr/>
    </dgm:pt>
    <dgm:pt modelId="{7FA0F2FA-AF8F-44BE-B5BD-55BBCE9C806C}" type="pres">
      <dgm:prSet presAssocID="{5FE76044-D542-4C77-AC7A-3125410963C6}" presName="parallelogram6" presStyleLbl="alignNode1" presStyleIdx="26" presStyleCnt="49"/>
      <dgm:spPr/>
    </dgm:pt>
    <dgm:pt modelId="{18E98AEA-0442-4C4B-AD4F-D9EEE90FC2AA}" type="pres">
      <dgm:prSet presAssocID="{5FE76044-D542-4C77-AC7A-3125410963C6}" presName="parallelogram7" presStyleLbl="alignNode1" presStyleIdx="27" presStyleCnt="49"/>
      <dgm:spPr/>
    </dgm:pt>
    <dgm:pt modelId="{041D89FF-5412-43F8-9D6F-0BC52793CC28}" type="pres">
      <dgm:prSet presAssocID="{082350EE-DD9F-4F90-AAF0-15275B015B49}" presName="sibTrans" presStyleCnt="0"/>
      <dgm:spPr/>
    </dgm:pt>
    <dgm:pt modelId="{EEF9F685-A02E-43CC-ADDD-5A28D457AD52}" type="pres">
      <dgm:prSet presAssocID="{35B72D8A-0D66-4B79-9F61-63BB2965B9CD}" presName="parenttextcomposite" presStyleCnt="0"/>
      <dgm:spPr/>
    </dgm:pt>
    <dgm:pt modelId="{F8F145B9-A23F-4D7F-8969-C489EF43161E}" type="pres">
      <dgm:prSet presAssocID="{35B72D8A-0D66-4B79-9F61-63BB2965B9C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683B177D-1E6A-46F2-9080-B7E95ABA2519}" type="pres">
      <dgm:prSet presAssocID="{35B72D8A-0D66-4B79-9F61-63BB2965B9CD}" presName="parallelogramComposite" presStyleCnt="0"/>
      <dgm:spPr/>
    </dgm:pt>
    <dgm:pt modelId="{1BDDDDBE-B823-42E0-A179-207496A78286}" type="pres">
      <dgm:prSet presAssocID="{35B72D8A-0D66-4B79-9F61-63BB2965B9CD}" presName="parallelogram1" presStyleLbl="alignNode1" presStyleIdx="28" presStyleCnt="49"/>
      <dgm:spPr/>
    </dgm:pt>
    <dgm:pt modelId="{04D1DCAB-E383-4187-B404-E006FB5D23A1}" type="pres">
      <dgm:prSet presAssocID="{35B72D8A-0D66-4B79-9F61-63BB2965B9CD}" presName="parallelogram2" presStyleLbl="alignNode1" presStyleIdx="29" presStyleCnt="49"/>
      <dgm:spPr/>
    </dgm:pt>
    <dgm:pt modelId="{FDC79B61-4638-48D3-B00B-EBE1E3CC3962}" type="pres">
      <dgm:prSet presAssocID="{35B72D8A-0D66-4B79-9F61-63BB2965B9CD}" presName="parallelogram3" presStyleLbl="alignNode1" presStyleIdx="30" presStyleCnt="49"/>
      <dgm:spPr/>
    </dgm:pt>
    <dgm:pt modelId="{CCA055A2-1D0A-4E1B-B13F-C52863C6622F}" type="pres">
      <dgm:prSet presAssocID="{35B72D8A-0D66-4B79-9F61-63BB2965B9CD}" presName="parallelogram4" presStyleLbl="alignNode1" presStyleIdx="31" presStyleCnt="49"/>
      <dgm:spPr/>
    </dgm:pt>
    <dgm:pt modelId="{E4653B48-D69C-4107-964F-7CC93E54CE92}" type="pres">
      <dgm:prSet presAssocID="{35B72D8A-0D66-4B79-9F61-63BB2965B9CD}" presName="parallelogram5" presStyleLbl="alignNode1" presStyleIdx="32" presStyleCnt="49"/>
      <dgm:spPr/>
    </dgm:pt>
    <dgm:pt modelId="{01679502-5F6D-46E5-B59E-C9756393538C}" type="pres">
      <dgm:prSet presAssocID="{35B72D8A-0D66-4B79-9F61-63BB2965B9CD}" presName="parallelogram6" presStyleLbl="alignNode1" presStyleIdx="33" presStyleCnt="49"/>
      <dgm:spPr/>
    </dgm:pt>
    <dgm:pt modelId="{C14815D6-04D5-4159-87F7-6B1F839A8D59}" type="pres">
      <dgm:prSet presAssocID="{35B72D8A-0D66-4B79-9F61-63BB2965B9CD}" presName="parallelogram7" presStyleLbl="alignNode1" presStyleIdx="34" presStyleCnt="49"/>
      <dgm:spPr/>
    </dgm:pt>
    <dgm:pt modelId="{C468D963-EE33-434C-882D-AA81C7FE0849}" type="pres">
      <dgm:prSet presAssocID="{F26A1DE5-8B64-4778-976B-1974D93B874C}" presName="sibTrans" presStyleCnt="0"/>
      <dgm:spPr/>
    </dgm:pt>
    <dgm:pt modelId="{DCC93A1B-E1B3-40A5-844F-7BEA1644BC47}" type="pres">
      <dgm:prSet presAssocID="{85437DBD-A53E-44FA-BB99-21E0C1A6981F}" presName="parenttextcomposite" presStyleCnt="0"/>
      <dgm:spPr/>
    </dgm:pt>
    <dgm:pt modelId="{A3FE55EA-D2B3-4056-B4B5-4FCD82C3F13A}" type="pres">
      <dgm:prSet presAssocID="{85437DBD-A53E-44FA-BB99-21E0C1A6981F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B7857A6C-2AD4-41CB-917D-DAB3BB39C05C}" type="pres">
      <dgm:prSet presAssocID="{85437DBD-A53E-44FA-BB99-21E0C1A6981F}" presName="parallelogramComposite" presStyleCnt="0"/>
      <dgm:spPr/>
    </dgm:pt>
    <dgm:pt modelId="{852E6B49-3B55-40AC-B951-650D8E3981A5}" type="pres">
      <dgm:prSet presAssocID="{85437DBD-A53E-44FA-BB99-21E0C1A6981F}" presName="parallelogram1" presStyleLbl="alignNode1" presStyleIdx="35" presStyleCnt="49"/>
      <dgm:spPr/>
    </dgm:pt>
    <dgm:pt modelId="{BF154CA4-6CF0-4DFF-A727-36F7DDBCBCA5}" type="pres">
      <dgm:prSet presAssocID="{85437DBD-A53E-44FA-BB99-21E0C1A6981F}" presName="parallelogram2" presStyleLbl="alignNode1" presStyleIdx="36" presStyleCnt="49"/>
      <dgm:spPr/>
    </dgm:pt>
    <dgm:pt modelId="{8C2E5064-1365-435C-B302-CFC73A660E05}" type="pres">
      <dgm:prSet presAssocID="{85437DBD-A53E-44FA-BB99-21E0C1A6981F}" presName="parallelogram3" presStyleLbl="alignNode1" presStyleIdx="37" presStyleCnt="49"/>
      <dgm:spPr/>
    </dgm:pt>
    <dgm:pt modelId="{C4C96B45-C942-4104-AD40-773C6FACC788}" type="pres">
      <dgm:prSet presAssocID="{85437DBD-A53E-44FA-BB99-21E0C1A6981F}" presName="parallelogram4" presStyleLbl="alignNode1" presStyleIdx="38" presStyleCnt="49"/>
      <dgm:spPr/>
    </dgm:pt>
    <dgm:pt modelId="{E0180915-7C26-42D3-A210-4FA64AA20FBE}" type="pres">
      <dgm:prSet presAssocID="{85437DBD-A53E-44FA-BB99-21E0C1A6981F}" presName="parallelogram5" presStyleLbl="alignNode1" presStyleIdx="39" presStyleCnt="49"/>
      <dgm:spPr/>
    </dgm:pt>
    <dgm:pt modelId="{65B7DECD-9542-4A3E-B08F-8BB1181DA7A5}" type="pres">
      <dgm:prSet presAssocID="{85437DBD-A53E-44FA-BB99-21E0C1A6981F}" presName="parallelogram6" presStyleLbl="alignNode1" presStyleIdx="40" presStyleCnt="49"/>
      <dgm:spPr/>
    </dgm:pt>
    <dgm:pt modelId="{0D8DC415-793C-4237-BCB0-920EC122F49D}" type="pres">
      <dgm:prSet presAssocID="{85437DBD-A53E-44FA-BB99-21E0C1A6981F}" presName="parallelogram7" presStyleLbl="alignNode1" presStyleIdx="41" presStyleCnt="49"/>
      <dgm:spPr/>
    </dgm:pt>
    <dgm:pt modelId="{58BA7D59-85A6-47D8-8895-40C9A498B45B}" type="pres">
      <dgm:prSet presAssocID="{4520ED73-5683-485B-BF15-6F4157192E2D}" presName="sibTrans" presStyleCnt="0"/>
      <dgm:spPr/>
    </dgm:pt>
    <dgm:pt modelId="{381FB66F-0B08-485B-AA81-14D494216C9F}" type="pres">
      <dgm:prSet presAssocID="{91658573-C63B-4FD8-B030-040365E1321F}" presName="parenttextcomposite" presStyleCnt="0"/>
      <dgm:spPr/>
    </dgm:pt>
    <dgm:pt modelId="{BF4A32CC-F3E1-4026-BED1-73CD506EAF2F}" type="pres">
      <dgm:prSet presAssocID="{91658573-C63B-4FD8-B030-040365E1321F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7C557953-9751-4989-BF5F-7D48126852F0}" type="pres">
      <dgm:prSet presAssocID="{91658573-C63B-4FD8-B030-040365E1321F}" presName="parallelogramComposite" presStyleCnt="0"/>
      <dgm:spPr/>
    </dgm:pt>
    <dgm:pt modelId="{0F21D18F-CBED-443B-B3BB-A42F5F684D10}" type="pres">
      <dgm:prSet presAssocID="{91658573-C63B-4FD8-B030-040365E1321F}" presName="parallelogram1" presStyleLbl="alignNode1" presStyleIdx="42" presStyleCnt="49"/>
      <dgm:spPr/>
    </dgm:pt>
    <dgm:pt modelId="{152B59F6-E3C2-42A3-A058-EC8274CC7416}" type="pres">
      <dgm:prSet presAssocID="{91658573-C63B-4FD8-B030-040365E1321F}" presName="parallelogram2" presStyleLbl="alignNode1" presStyleIdx="43" presStyleCnt="49"/>
      <dgm:spPr/>
    </dgm:pt>
    <dgm:pt modelId="{871D883A-1A98-4085-B28B-F1D705C92F7C}" type="pres">
      <dgm:prSet presAssocID="{91658573-C63B-4FD8-B030-040365E1321F}" presName="parallelogram3" presStyleLbl="alignNode1" presStyleIdx="44" presStyleCnt="49"/>
      <dgm:spPr/>
    </dgm:pt>
    <dgm:pt modelId="{6C836948-BC46-40FC-B125-BF535AD9C880}" type="pres">
      <dgm:prSet presAssocID="{91658573-C63B-4FD8-B030-040365E1321F}" presName="parallelogram4" presStyleLbl="alignNode1" presStyleIdx="45" presStyleCnt="49"/>
      <dgm:spPr/>
    </dgm:pt>
    <dgm:pt modelId="{F7BA33EF-A52D-451F-BC24-B7F3F2D07ED9}" type="pres">
      <dgm:prSet presAssocID="{91658573-C63B-4FD8-B030-040365E1321F}" presName="parallelogram5" presStyleLbl="alignNode1" presStyleIdx="46" presStyleCnt="49"/>
      <dgm:spPr/>
    </dgm:pt>
    <dgm:pt modelId="{9F744F4F-21A3-4CCA-AEC6-97B3CC54826F}" type="pres">
      <dgm:prSet presAssocID="{91658573-C63B-4FD8-B030-040365E1321F}" presName="parallelogram6" presStyleLbl="alignNode1" presStyleIdx="47" presStyleCnt="49"/>
      <dgm:spPr/>
    </dgm:pt>
    <dgm:pt modelId="{B72E12EE-DCAE-4E82-B23A-DF220739A4FD}" type="pres">
      <dgm:prSet presAssocID="{91658573-C63B-4FD8-B030-040365E1321F}" presName="parallelogram7" presStyleLbl="alignNode1" presStyleIdx="48" presStyleCnt="49"/>
      <dgm:spPr/>
    </dgm:pt>
  </dgm:ptLst>
  <dgm:cxnLst>
    <dgm:cxn modelId="{A1037D0B-9F11-43C3-B609-2BC33BE21F34}" srcId="{40A771AA-02F9-47CE-93B6-A06A89B05266}" destId="{85437DBD-A53E-44FA-BB99-21E0C1A6981F}" srcOrd="5" destOrd="0" parTransId="{9712876A-ABA1-4F64-9C7C-C602F5981219}" sibTransId="{4520ED73-5683-485B-BF15-6F4157192E2D}"/>
    <dgm:cxn modelId="{028CFA0D-1696-4979-B20E-2F15BF44A94D}" type="presOf" srcId="{9E5DDDB7-66DE-4D88-9594-6247F13ECAA5}" destId="{ED62C18F-CA21-4A55-878C-9CDF0C443C02}" srcOrd="0" destOrd="0" presId="urn:microsoft.com/office/officeart/2008/layout/VerticalAccentList"/>
    <dgm:cxn modelId="{A98AC913-C20C-4597-BE2C-215E798BA4D2}" type="presOf" srcId="{46DFCC42-3034-4BB3-AC3D-C61F8035A466}" destId="{EB4B7F97-B684-4D0E-9FB2-4611EB22848A}" srcOrd="0" destOrd="0" presId="urn:microsoft.com/office/officeart/2008/layout/VerticalAccentList"/>
    <dgm:cxn modelId="{5AF13127-DF46-4BAC-AD2E-C14DB024234B}" srcId="{40A771AA-02F9-47CE-93B6-A06A89B05266}" destId="{35B72D8A-0D66-4B79-9F61-63BB2965B9CD}" srcOrd="4" destOrd="0" parTransId="{5EFE118C-F9F5-4402-BEC3-64A46086D1A3}" sibTransId="{F26A1DE5-8B64-4778-976B-1974D93B874C}"/>
    <dgm:cxn modelId="{0621B863-8CE9-43EC-95A8-7384978EB714}" srcId="{40A771AA-02F9-47CE-93B6-A06A89B05266}" destId="{91658573-C63B-4FD8-B030-040365E1321F}" srcOrd="6" destOrd="0" parTransId="{F7BD8464-78BC-484D-8327-D55D110C41AF}" sibTransId="{0864A562-CBC1-4B28-A51A-3FEA540365D1}"/>
    <dgm:cxn modelId="{81356254-1472-4422-B625-F9B76DB60899}" srcId="{40A771AA-02F9-47CE-93B6-A06A89B05266}" destId="{2453C8E4-9CEB-487B-ADE2-93023F08AA45}" srcOrd="1" destOrd="0" parTransId="{A3EC734D-DC9C-47C2-8CB6-64A72FA24C36}" sibTransId="{62D6EF5D-E746-45E1-A77A-85A1DEF2411C}"/>
    <dgm:cxn modelId="{556F2B79-E89E-4995-8DA3-542A1481109E}" srcId="{40A771AA-02F9-47CE-93B6-A06A89B05266}" destId="{5FE76044-D542-4C77-AC7A-3125410963C6}" srcOrd="3" destOrd="0" parTransId="{B08F4AE4-FA8D-4E23-BF46-036DF7832D4F}" sibTransId="{082350EE-DD9F-4F90-AAF0-15275B015B49}"/>
    <dgm:cxn modelId="{5F169E5A-AB93-42A9-8D9F-0731BE4716F1}" type="presOf" srcId="{91658573-C63B-4FD8-B030-040365E1321F}" destId="{BF4A32CC-F3E1-4026-BED1-73CD506EAF2F}" srcOrd="0" destOrd="0" presId="urn:microsoft.com/office/officeart/2008/layout/VerticalAccentList"/>
    <dgm:cxn modelId="{D230BB80-C816-4F81-A15C-6403BFD08944}" type="presOf" srcId="{5FE76044-D542-4C77-AC7A-3125410963C6}" destId="{0AF4B867-95AF-4A5A-8D7A-BF7F95A5B3EF}" srcOrd="0" destOrd="0" presId="urn:microsoft.com/office/officeart/2008/layout/VerticalAccentList"/>
    <dgm:cxn modelId="{E34AE396-0A94-440F-AC06-4A63243BA3BF}" type="presOf" srcId="{35B72D8A-0D66-4B79-9F61-63BB2965B9CD}" destId="{F8F145B9-A23F-4D7F-8969-C489EF43161E}" srcOrd="0" destOrd="0" presId="urn:microsoft.com/office/officeart/2008/layout/VerticalAccentList"/>
    <dgm:cxn modelId="{86E9CC99-14A7-482A-8313-ACF182D60BF7}" type="presOf" srcId="{40A771AA-02F9-47CE-93B6-A06A89B05266}" destId="{8C0E5ED2-C752-47C5-855C-5BDE702B8994}" srcOrd="0" destOrd="0" presId="urn:microsoft.com/office/officeart/2008/layout/VerticalAccentList"/>
    <dgm:cxn modelId="{09DB0D9E-7446-4C2E-AA5A-267066008E05}" srcId="{40A771AA-02F9-47CE-93B6-A06A89B05266}" destId="{46DFCC42-3034-4BB3-AC3D-C61F8035A466}" srcOrd="2" destOrd="0" parTransId="{F1964201-83F4-4E1D-A831-78359BDB1905}" sibTransId="{B32C0525-A23F-494D-BF0A-938290F3FFEF}"/>
    <dgm:cxn modelId="{2D04D1CF-B973-4F2D-B863-8FEBD1F92464}" srcId="{40A771AA-02F9-47CE-93B6-A06A89B05266}" destId="{9E5DDDB7-66DE-4D88-9594-6247F13ECAA5}" srcOrd="0" destOrd="0" parTransId="{3D26D715-8D58-479A-BAC5-A3D4320B2C8E}" sibTransId="{F32BABFD-7EAD-4B05-B2EC-62F0FC2E2A57}"/>
    <dgm:cxn modelId="{7E12A0D1-8AAF-4B64-99B7-D59721F79223}" type="presOf" srcId="{2453C8E4-9CEB-487B-ADE2-93023F08AA45}" destId="{28D6C19F-BCC9-458C-AE28-E8B33614FE3C}" srcOrd="0" destOrd="0" presId="urn:microsoft.com/office/officeart/2008/layout/VerticalAccentList"/>
    <dgm:cxn modelId="{D45286DD-ECD4-47F8-8F4B-F2DBC640485C}" type="presOf" srcId="{85437DBD-A53E-44FA-BB99-21E0C1A6981F}" destId="{A3FE55EA-D2B3-4056-B4B5-4FCD82C3F13A}" srcOrd="0" destOrd="0" presId="urn:microsoft.com/office/officeart/2008/layout/VerticalAccentList"/>
    <dgm:cxn modelId="{8EB0D736-3731-45D2-AC90-BABEDA1E8327}" type="presParOf" srcId="{8C0E5ED2-C752-47C5-855C-5BDE702B8994}" destId="{C27F6134-64BF-4EC4-A80A-4A8239330E1A}" srcOrd="0" destOrd="0" presId="urn:microsoft.com/office/officeart/2008/layout/VerticalAccentList"/>
    <dgm:cxn modelId="{AF4FF12C-5DC2-41F5-BD63-2767ED790716}" type="presParOf" srcId="{C27F6134-64BF-4EC4-A80A-4A8239330E1A}" destId="{ED62C18F-CA21-4A55-878C-9CDF0C443C02}" srcOrd="0" destOrd="0" presId="urn:microsoft.com/office/officeart/2008/layout/VerticalAccentList"/>
    <dgm:cxn modelId="{6233F4C0-9DC4-4BEB-8143-599C8187B491}" type="presParOf" srcId="{8C0E5ED2-C752-47C5-855C-5BDE702B8994}" destId="{B56E4DBC-9F23-4267-B410-F5C19C58E0FB}" srcOrd="1" destOrd="0" presId="urn:microsoft.com/office/officeart/2008/layout/VerticalAccentList"/>
    <dgm:cxn modelId="{61EE04B1-DC48-4EA3-89EF-7DE3F263E734}" type="presParOf" srcId="{B56E4DBC-9F23-4267-B410-F5C19C58E0FB}" destId="{A928F410-9113-4145-833A-F2A2B48C4059}" srcOrd="0" destOrd="0" presId="urn:microsoft.com/office/officeart/2008/layout/VerticalAccentList"/>
    <dgm:cxn modelId="{509B6680-67B5-43A7-91BF-9FCB35FC7B7B}" type="presParOf" srcId="{B56E4DBC-9F23-4267-B410-F5C19C58E0FB}" destId="{1F09155B-6664-4D80-8B22-CDF6C3A824AF}" srcOrd="1" destOrd="0" presId="urn:microsoft.com/office/officeart/2008/layout/VerticalAccentList"/>
    <dgm:cxn modelId="{1E012F1B-F851-4BD8-A5AE-B264C567F92C}" type="presParOf" srcId="{B56E4DBC-9F23-4267-B410-F5C19C58E0FB}" destId="{1BCB3620-4237-40D9-9E00-6F34973677E0}" srcOrd="2" destOrd="0" presId="urn:microsoft.com/office/officeart/2008/layout/VerticalAccentList"/>
    <dgm:cxn modelId="{49CA62D4-ED3B-416C-A731-0FCFAFBD2732}" type="presParOf" srcId="{B56E4DBC-9F23-4267-B410-F5C19C58E0FB}" destId="{69143EB2-D9BF-44D6-81F6-1406389C7944}" srcOrd="3" destOrd="0" presId="urn:microsoft.com/office/officeart/2008/layout/VerticalAccentList"/>
    <dgm:cxn modelId="{B1C500C7-FE30-41C8-A16E-836E3C7B21C4}" type="presParOf" srcId="{B56E4DBC-9F23-4267-B410-F5C19C58E0FB}" destId="{341B9C3E-D69E-42F4-9FAE-4C8BA5D65CEC}" srcOrd="4" destOrd="0" presId="urn:microsoft.com/office/officeart/2008/layout/VerticalAccentList"/>
    <dgm:cxn modelId="{7AB45A91-0A91-4759-AF8C-FAE635098BD8}" type="presParOf" srcId="{B56E4DBC-9F23-4267-B410-F5C19C58E0FB}" destId="{66EF19AC-CEB5-4200-A935-7A8EFE6A3F1C}" srcOrd="5" destOrd="0" presId="urn:microsoft.com/office/officeart/2008/layout/VerticalAccentList"/>
    <dgm:cxn modelId="{BA22FDAC-E8D6-49B2-84E4-E758E9406975}" type="presParOf" srcId="{B56E4DBC-9F23-4267-B410-F5C19C58E0FB}" destId="{A3A71ECB-E044-4455-A82C-C69AD7388B16}" srcOrd="6" destOrd="0" presId="urn:microsoft.com/office/officeart/2008/layout/VerticalAccentList"/>
    <dgm:cxn modelId="{4A4F1298-DD2C-4390-AA72-80E27F9E771E}" type="presParOf" srcId="{8C0E5ED2-C752-47C5-855C-5BDE702B8994}" destId="{DB7CC813-46DE-4C61-A6B2-2B787BC1ED1F}" srcOrd="2" destOrd="0" presId="urn:microsoft.com/office/officeart/2008/layout/VerticalAccentList"/>
    <dgm:cxn modelId="{9730B92C-7227-4270-975C-579221529AEF}" type="presParOf" srcId="{8C0E5ED2-C752-47C5-855C-5BDE702B8994}" destId="{D2E2CE05-18E2-4AFD-A654-6E6FC98B7814}" srcOrd="3" destOrd="0" presId="urn:microsoft.com/office/officeart/2008/layout/VerticalAccentList"/>
    <dgm:cxn modelId="{0943A971-26AA-4A75-AA3F-D5A3F01F2A26}" type="presParOf" srcId="{D2E2CE05-18E2-4AFD-A654-6E6FC98B7814}" destId="{28D6C19F-BCC9-458C-AE28-E8B33614FE3C}" srcOrd="0" destOrd="0" presId="urn:microsoft.com/office/officeart/2008/layout/VerticalAccentList"/>
    <dgm:cxn modelId="{3A6E88B7-FF97-48F2-8641-E3FC0ADC74B5}" type="presParOf" srcId="{8C0E5ED2-C752-47C5-855C-5BDE702B8994}" destId="{A69B8CCB-C701-4AB9-B48D-3919C50E16B6}" srcOrd="4" destOrd="0" presId="urn:microsoft.com/office/officeart/2008/layout/VerticalAccentList"/>
    <dgm:cxn modelId="{AED3211A-AEA6-446B-8BB9-C0E54F4115E0}" type="presParOf" srcId="{A69B8CCB-C701-4AB9-B48D-3919C50E16B6}" destId="{31990388-38A0-4428-9DAC-B950BF67900F}" srcOrd="0" destOrd="0" presId="urn:microsoft.com/office/officeart/2008/layout/VerticalAccentList"/>
    <dgm:cxn modelId="{60907271-7395-409D-BDBE-97E3FF56BDDF}" type="presParOf" srcId="{A69B8CCB-C701-4AB9-B48D-3919C50E16B6}" destId="{FCC006A7-F3B6-433F-9714-E5696E60EC43}" srcOrd="1" destOrd="0" presId="urn:microsoft.com/office/officeart/2008/layout/VerticalAccentList"/>
    <dgm:cxn modelId="{EB4BE215-B481-47E5-AF90-13C605A821EF}" type="presParOf" srcId="{A69B8CCB-C701-4AB9-B48D-3919C50E16B6}" destId="{3D20F622-098A-4BE1-9283-AA72C732E978}" srcOrd="2" destOrd="0" presId="urn:microsoft.com/office/officeart/2008/layout/VerticalAccentList"/>
    <dgm:cxn modelId="{8570DD7F-23FF-4189-963C-2845EF25FEA1}" type="presParOf" srcId="{A69B8CCB-C701-4AB9-B48D-3919C50E16B6}" destId="{469442B7-190A-4A56-A3F3-A019CEECE152}" srcOrd="3" destOrd="0" presId="urn:microsoft.com/office/officeart/2008/layout/VerticalAccentList"/>
    <dgm:cxn modelId="{9312ED26-0F69-42BB-A829-8A9D5CD6F88B}" type="presParOf" srcId="{A69B8CCB-C701-4AB9-B48D-3919C50E16B6}" destId="{75F317A7-F0D6-4B50-BFFA-10937467FBBD}" srcOrd="4" destOrd="0" presId="urn:microsoft.com/office/officeart/2008/layout/VerticalAccentList"/>
    <dgm:cxn modelId="{39B1AC17-BF50-44FC-AA38-E7B6BCAFCAE4}" type="presParOf" srcId="{A69B8CCB-C701-4AB9-B48D-3919C50E16B6}" destId="{BE14C834-F35C-42CC-A521-195AFF2277B4}" srcOrd="5" destOrd="0" presId="urn:microsoft.com/office/officeart/2008/layout/VerticalAccentList"/>
    <dgm:cxn modelId="{DC9939C6-C006-4BE5-BFD6-57506213CB1D}" type="presParOf" srcId="{A69B8CCB-C701-4AB9-B48D-3919C50E16B6}" destId="{43D78270-EB34-4F26-86D0-A1F848CDE9A1}" srcOrd="6" destOrd="0" presId="urn:microsoft.com/office/officeart/2008/layout/VerticalAccentList"/>
    <dgm:cxn modelId="{99F5496C-ABEA-4E5F-8775-66DE4A13A2E2}" type="presParOf" srcId="{8C0E5ED2-C752-47C5-855C-5BDE702B8994}" destId="{FE5461E5-A9B0-41BA-A3E7-FC6821446611}" srcOrd="5" destOrd="0" presId="urn:microsoft.com/office/officeart/2008/layout/VerticalAccentList"/>
    <dgm:cxn modelId="{6DF6B962-364F-4413-B2E2-7B76C1438170}" type="presParOf" srcId="{8C0E5ED2-C752-47C5-855C-5BDE702B8994}" destId="{6A4CC82B-EA2C-4480-AD6C-75175AA93E16}" srcOrd="6" destOrd="0" presId="urn:microsoft.com/office/officeart/2008/layout/VerticalAccentList"/>
    <dgm:cxn modelId="{FD546063-8F29-43D1-AEE8-EB807D049CB9}" type="presParOf" srcId="{6A4CC82B-EA2C-4480-AD6C-75175AA93E16}" destId="{EB4B7F97-B684-4D0E-9FB2-4611EB22848A}" srcOrd="0" destOrd="0" presId="urn:microsoft.com/office/officeart/2008/layout/VerticalAccentList"/>
    <dgm:cxn modelId="{3B344C05-A470-4980-B8BD-E6C045A2DE8F}" type="presParOf" srcId="{8C0E5ED2-C752-47C5-855C-5BDE702B8994}" destId="{6ACD854D-F229-4FA2-B8E3-EBD71AA6CB4C}" srcOrd="7" destOrd="0" presId="urn:microsoft.com/office/officeart/2008/layout/VerticalAccentList"/>
    <dgm:cxn modelId="{E7EBE846-242A-4500-A9FA-4FEBFF395E4B}" type="presParOf" srcId="{6ACD854D-F229-4FA2-B8E3-EBD71AA6CB4C}" destId="{867D5D9C-2BCB-47EA-8C59-B1D4CCE349A8}" srcOrd="0" destOrd="0" presId="urn:microsoft.com/office/officeart/2008/layout/VerticalAccentList"/>
    <dgm:cxn modelId="{E580F7F3-FDBB-425A-A01C-C3DFCFBB72FE}" type="presParOf" srcId="{6ACD854D-F229-4FA2-B8E3-EBD71AA6CB4C}" destId="{159E8A41-3E66-4A4F-8F15-112381A0DEEE}" srcOrd="1" destOrd="0" presId="urn:microsoft.com/office/officeart/2008/layout/VerticalAccentList"/>
    <dgm:cxn modelId="{294A746A-9635-43EA-83FD-FDC635DE50DC}" type="presParOf" srcId="{6ACD854D-F229-4FA2-B8E3-EBD71AA6CB4C}" destId="{919B857E-3888-41AD-A4E0-BC871DEBA0E3}" srcOrd="2" destOrd="0" presId="urn:microsoft.com/office/officeart/2008/layout/VerticalAccentList"/>
    <dgm:cxn modelId="{BF1B8E94-5543-43AF-AE32-9EB1269FD570}" type="presParOf" srcId="{6ACD854D-F229-4FA2-B8E3-EBD71AA6CB4C}" destId="{596399B3-4B00-4821-A3EE-AA49E73D2CE0}" srcOrd="3" destOrd="0" presId="urn:microsoft.com/office/officeart/2008/layout/VerticalAccentList"/>
    <dgm:cxn modelId="{14CD7C7B-5550-4DA9-B9A1-966255E77EAE}" type="presParOf" srcId="{6ACD854D-F229-4FA2-B8E3-EBD71AA6CB4C}" destId="{C01E6FC3-FB91-4FD8-B257-3A11BE9C9FFE}" srcOrd="4" destOrd="0" presId="urn:microsoft.com/office/officeart/2008/layout/VerticalAccentList"/>
    <dgm:cxn modelId="{943236F0-BB6C-492A-8488-98CE53ECD01A}" type="presParOf" srcId="{6ACD854D-F229-4FA2-B8E3-EBD71AA6CB4C}" destId="{70C4ED3C-805C-4EFD-A753-C676732BC44B}" srcOrd="5" destOrd="0" presId="urn:microsoft.com/office/officeart/2008/layout/VerticalAccentList"/>
    <dgm:cxn modelId="{38534ADB-B495-482F-9D7E-280782CC20B3}" type="presParOf" srcId="{6ACD854D-F229-4FA2-B8E3-EBD71AA6CB4C}" destId="{8CDF77F9-D62A-43DA-894F-4B599F76A239}" srcOrd="6" destOrd="0" presId="urn:microsoft.com/office/officeart/2008/layout/VerticalAccentList"/>
    <dgm:cxn modelId="{7812293E-03D3-498D-9CA6-84964110993C}" type="presParOf" srcId="{8C0E5ED2-C752-47C5-855C-5BDE702B8994}" destId="{082AC00B-8AFC-46A4-A258-84DB9CD1EBFC}" srcOrd="8" destOrd="0" presId="urn:microsoft.com/office/officeart/2008/layout/VerticalAccentList"/>
    <dgm:cxn modelId="{D94E401A-6693-4742-84D5-B7D092BEFBBB}" type="presParOf" srcId="{8C0E5ED2-C752-47C5-855C-5BDE702B8994}" destId="{AFB8F0D3-8796-403F-925C-B968C8851055}" srcOrd="9" destOrd="0" presId="urn:microsoft.com/office/officeart/2008/layout/VerticalAccentList"/>
    <dgm:cxn modelId="{AFFC43D1-BA31-4475-A80B-E138A53830C6}" type="presParOf" srcId="{AFB8F0D3-8796-403F-925C-B968C8851055}" destId="{0AF4B867-95AF-4A5A-8D7A-BF7F95A5B3EF}" srcOrd="0" destOrd="0" presId="urn:microsoft.com/office/officeart/2008/layout/VerticalAccentList"/>
    <dgm:cxn modelId="{8AC94EC4-1756-40D6-9AA0-9C346D868826}" type="presParOf" srcId="{8C0E5ED2-C752-47C5-855C-5BDE702B8994}" destId="{13E80D0D-2E5C-42EA-BFA7-BE3EF11A20F5}" srcOrd="10" destOrd="0" presId="urn:microsoft.com/office/officeart/2008/layout/VerticalAccentList"/>
    <dgm:cxn modelId="{248172DD-F810-4175-9EC5-CB61752E1DB1}" type="presParOf" srcId="{13E80D0D-2E5C-42EA-BFA7-BE3EF11A20F5}" destId="{F7938D17-024D-46BD-B251-36907E4A375D}" srcOrd="0" destOrd="0" presId="urn:microsoft.com/office/officeart/2008/layout/VerticalAccentList"/>
    <dgm:cxn modelId="{0731D977-E907-4D26-85D0-9D0CCBEB1CA9}" type="presParOf" srcId="{13E80D0D-2E5C-42EA-BFA7-BE3EF11A20F5}" destId="{04CE3600-75BB-4E9B-970E-74108316DD73}" srcOrd="1" destOrd="0" presId="urn:microsoft.com/office/officeart/2008/layout/VerticalAccentList"/>
    <dgm:cxn modelId="{BE02F11B-E42A-4E50-A4BF-15614172EC16}" type="presParOf" srcId="{13E80D0D-2E5C-42EA-BFA7-BE3EF11A20F5}" destId="{7A2A8EBF-1D59-41E1-83F2-266B0F759105}" srcOrd="2" destOrd="0" presId="urn:microsoft.com/office/officeart/2008/layout/VerticalAccentList"/>
    <dgm:cxn modelId="{D52B859A-49F9-439C-A3BF-638764B98466}" type="presParOf" srcId="{13E80D0D-2E5C-42EA-BFA7-BE3EF11A20F5}" destId="{A6DFD835-E02D-43E2-A316-CDF6181DCA95}" srcOrd="3" destOrd="0" presId="urn:microsoft.com/office/officeart/2008/layout/VerticalAccentList"/>
    <dgm:cxn modelId="{70F0238D-7DE1-4AC5-818E-36A6E8A8ACBF}" type="presParOf" srcId="{13E80D0D-2E5C-42EA-BFA7-BE3EF11A20F5}" destId="{E853CC63-483B-4ABC-9046-EBFDDD520C60}" srcOrd="4" destOrd="0" presId="urn:microsoft.com/office/officeart/2008/layout/VerticalAccentList"/>
    <dgm:cxn modelId="{81F75384-3712-45B2-82CC-2EAB7D9CB0D8}" type="presParOf" srcId="{13E80D0D-2E5C-42EA-BFA7-BE3EF11A20F5}" destId="{7FA0F2FA-AF8F-44BE-B5BD-55BBCE9C806C}" srcOrd="5" destOrd="0" presId="urn:microsoft.com/office/officeart/2008/layout/VerticalAccentList"/>
    <dgm:cxn modelId="{369EC0D5-64C2-49C4-8F11-734C6320CA2D}" type="presParOf" srcId="{13E80D0D-2E5C-42EA-BFA7-BE3EF11A20F5}" destId="{18E98AEA-0442-4C4B-AD4F-D9EEE90FC2AA}" srcOrd="6" destOrd="0" presId="urn:microsoft.com/office/officeart/2008/layout/VerticalAccentList"/>
    <dgm:cxn modelId="{29CB6103-FAA4-49AA-B5D7-15841E349A1D}" type="presParOf" srcId="{8C0E5ED2-C752-47C5-855C-5BDE702B8994}" destId="{041D89FF-5412-43F8-9D6F-0BC52793CC28}" srcOrd="11" destOrd="0" presId="urn:microsoft.com/office/officeart/2008/layout/VerticalAccentList"/>
    <dgm:cxn modelId="{FD337DA8-5C85-4F48-8CD5-12FFEC2EDBFD}" type="presParOf" srcId="{8C0E5ED2-C752-47C5-855C-5BDE702B8994}" destId="{EEF9F685-A02E-43CC-ADDD-5A28D457AD52}" srcOrd="12" destOrd="0" presId="urn:microsoft.com/office/officeart/2008/layout/VerticalAccentList"/>
    <dgm:cxn modelId="{59445ADD-7D01-4395-BBA0-F9C74B34D9CA}" type="presParOf" srcId="{EEF9F685-A02E-43CC-ADDD-5A28D457AD52}" destId="{F8F145B9-A23F-4D7F-8969-C489EF43161E}" srcOrd="0" destOrd="0" presId="urn:microsoft.com/office/officeart/2008/layout/VerticalAccentList"/>
    <dgm:cxn modelId="{41B838CB-7D95-4F53-99AC-8F53D4E707D3}" type="presParOf" srcId="{8C0E5ED2-C752-47C5-855C-5BDE702B8994}" destId="{683B177D-1E6A-46F2-9080-B7E95ABA2519}" srcOrd="13" destOrd="0" presId="urn:microsoft.com/office/officeart/2008/layout/VerticalAccentList"/>
    <dgm:cxn modelId="{AAAD3CCC-52E1-4829-A0F4-9A7FD0FF2C0C}" type="presParOf" srcId="{683B177D-1E6A-46F2-9080-B7E95ABA2519}" destId="{1BDDDDBE-B823-42E0-A179-207496A78286}" srcOrd="0" destOrd="0" presId="urn:microsoft.com/office/officeart/2008/layout/VerticalAccentList"/>
    <dgm:cxn modelId="{A1458C6A-C70D-4AF6-A7B9-49230105095A}" type="presParOf" srcId="{683B177D-1E6A-46F2-9080-B7E95ABA2519}" destId="{04D1DCAB-E383-4187-B404-E006FB5D23A1}" srcOrd="1" destOrd="0" presId="urn:microsoft.com/office/officeart/2008/layout/VerticalAccentList"/>
    <dgm:cxn modelId="{98373752-BA7B-4438-8265-C973E25EA7EB}" type="presParOf" srcId="{683B177D-1E6A-46F2-9080-B7E95ABA2519}" destId="{FDC79B61-4638-48D3-B00B-EBE1E3CC3962}" srcOrd="2" destOrd="0" presId="urn:microsoft.com/office/officeart/2008/layout/VerticalAccentList"/>
    <dgm:cxn modelId="{D649E585-01AD-4A56-9CD3-A45C1E1989F0}" type="presParOf" srcId="{683B177D-1E6A-46F2-9080-B7E95ABA2519}" destId="{CCA055A2-1D0A-4E1B-B13F-C52863C6622F}" srcOrd="3" destOrd="0" presId="urn:microsoft.com/office/officeart/2008/layout/VerticalAccentList"/>
    <dgm:cxn modelId="{A467BF48-9C20-40BC-897B-C07AA61D5A42}" type="presParOf" srcId="{683B177D-1E6A-46F2-9080-B7E95ABA2519}" destId="{E4653B48-D69C-4107-964F-7CC93E54CE92}" srcOrd="4" destOrd="0" presId="urn:microsoft.com/office/officeart/2008/layout/VerticalAccentList"/>
    <dgm:cxn modelId="{D8D2FCB1-792E-4421-A885-744BE6D59715}" type="presParOf" srcId="{683B177D-1E6A-46F2-9080-B7E95ABA2519}" destId="{01679502-5F6D-46E5-B59E-C9756393538C}" srcOrd="5" destOrd="0" presId="urn:microsoft.com/office/officeart/2008/layout/VerticalAccentList"/>
    <dgm:cxn modelId="{31753DFE-9888-4CD4-B208-4C05FA73AE88}" type="presParOf" srcId="{683B177D-1E6A-46F2-9080-B7E95ABA2519}" destId="{C14815D6-04D5-4159-87F7-6B1F839A8D59}" srcOrd="6" destOrd="0" presId="urn:microsoft.com/office/officeart/2008/layout/VerticalAccentList"/>
    <dgm:cxn modelId="{A2875F99-1C37-466D-B894-40DB73B5C8E0}" type="presParOf" srcId="{8C0E5ED2-C752-47C5-855C-5BDE702B8994}" destId="{C468D963-EE33-434C-882D-AA81C7FE0849}" srcOrd="14" destOrd="0" presId="urn:microsoft.com/office/officeart/2008/layout/VerticalAccentList"/>
    <dgm:cxn modelId="{1B7F7249-43C5-4C1E-93A1-B1A723946B77}" type="presParOf" srcId="{8C0E5ED2-C752-47C5-855C-5BDE702B8994}" destId="{DCC93A1B-E1B3-40A5-844F-7BEA1644BC47}" srcOrd="15" destOrd="0" presId="urn:microsoft.com/office/officeart/2008/layout/VerticalAccentList"/>
    <dgm:cxn modelId="{4BB76BC6-E3E0-475F-B519-885E0B8FC5E2}" type="presParOf" srcId="{DCC93A1B-E1B3-40A5-844F-7BEA1644BC47}" destId="{A3FE55EA-D2B3-4056-B4B5-4FCD82C3F13A}" srcOrd="0" destOrd="0" presId="urn:microsoft.com/office/officeart/2008/layout/VerticalAccentList"/>
    <dgm:cxn modelId="{6D0F51E8-7C62-4D3E-A01A-9084204538D1}" type="presParOf" srcId="{8C0E5ED2-C752-47C5-855C-5BDE702B8994}" destId="{B7857A6C-2AD4-41CB-917D-DAB3BB39C05C}" srcOrd="16" destOrd="0" presId="urn:microsoft.com/office/officeart/2008/layout/VerticalAccentList"/>
    <dgm:cxn modelId="{75A4723B-0411-4A96-AE94-B82412C79D14}" type="presParOf" srcId="{B7857A6C-2AD4-41CB-917D-DAB3BB39C05C}" destId="{852E6B49-3B55-40AC-B951-650D8E3981A5}" srcOrd="0" destOrd="0" presId="urn:microsoft.com/office/officeart/2008/layout/VerticalAccentList"/>
    <dgm:cxn modelId="{4EF6421E-33D5-4CE5-9983-39103C8BDF61}" type="presParOf" srcId="{B7857A6C-2AD4-41CB-917D-DAB3BB39C05C}" destId="{BF154CA4-6CF0-4DFF-A727-36F7DDBCBCA5}" srcOrd="1" destOrd="0" presId="urn:microsoft.com/office/officeart/2008/layout/VerticalAccentList"/>
    <dgm:cxn modelId="{A869BCA2-39E4-4518-8394-5A04F6FCB56F}" type="presParOf" srcId="{B7857A6C-2AD4-41CB-917D-DAB3BB39C05C}" destId="{8C2E5064-1365-435C-B302-CFC73A660E05}" srcOrd="2" destOrd="0" presId="urn:microsoft.com/office/officeart/2008/layout/VerticalAccentList"/>
    <dgm:cxn modelId="{D6F3503D-FB95-4E64-9AB2-61F2D8523B3B}" type="presParOf" srcId="{B7857A6C-2AD4-41CB-917D-DAB3BB39C05C}" destId="{C4C96B45-C942-4104-AD40-773C6FACC788}" srcOrd="3" destOrd="0" presId="urn:microsoft.com/office/officeart/2008/layout/VerticalAccentList"/>
    <dgm:cxn modelId="{76CED7CF-C3EC-4CAD-9B9F-DDB0F5DFEDB5}" type="presParOf" srcId="{B7857A6C-2AD4-41CB-917D-DAB3BB39C05C}" destId="{E0180915-7C26-42D3-A210-4FA64AA20FBE}" srcOrd="4" destOrd="0" presId="urn:microsoft.com/office/officeart/2008/layout/VerticalAccentList"/>
    <dgm:cxn modelId="{9EFFFEB1-AD5A-44F9-AF10-DEDF659BA562}" type="presParOf" srcId="{B7857A6C-2AD4-41CB-917D-DAB3BB39C05C}" destId="{65B7DECD-9542-4A3E-B08F-8BB1181DA7A5}" srcOrd="5" destOrd="0" presId="urn:microsoft.com/office/officeart/2008/layout/VerticalAccentList"/>
    <dgm:cxn modelId="{BEF29843-4AEE-47AB-B9FE-A37CC8DA12B8}" type="presParOf" srcId="{B7857A6C-2AD4-41CB-917D-DAB3BB39C05C}" destId="{0D8DC415-793C-4237-BCB0-920EC122F49D}" srcOrd="6" destOrd="0" presId="urn:microsoft.com/office/officeart/2008/layout/VerticalAccentList"/>
    <dgm:cxn modelId="{C2926453-D681-4D15-BEBF-6E32DD020DB7}" type="presParOf" srcId="{8C0E5ED2-C752-47C5-855C-5BDE702B8994}" destId="{58BA7D59-85A6-47D8-8895-40C9A498B45B}" srcOrd="17" destOrd="0" presId="urn:microsoft.com/office/officeart/2008/layout/VerticalAccentList"/>
    <dgm:cxn modelId="{DF741F82-83CD-4EDA-9FA1-4C8F05281BF9}" type="presParOf" srcId="{8C0E5ED2-C752-47C5-855C-5BDE702B8994}" destId="{381FB66F-0B08-485B-AA81-14D494216C9F}" srcOrd="18" destOrd="0" presId="urn:microsoft.com/office/officeart/2008/layout/VerticalAccentList"/>
    <dgm:cxn modelId="{2CA474DD-60A8-44C0-9976-A38E45F45DEE}" type="presParOf" srcId="{381FB66F-0B08-485B-AA81-14D494216C9F}" destId="{BF4A32CC-F3E1-4026-BED1-73CD506EAF2F}" srcOrd="0" destOrd="0" presId="urn:microsoft.com/office/officeart/2008/layout/VerticalAccentList"/>
    <dgm:cxn modelId="{1B4BD981-1826-4D58-B3A4-EE3444A5C2E7}" type="presParOf" srcId="{8C0E5ED2-C752-47C5-855C-5BDE702B8994}" destId="{7C557953-9751-4989-BF5F-7D48126852F0}" srcOrd="19" destOrd="0" presId="urn:microsoft.com/office/officeart/2008/layout/VerticalAccentList"/>
    <dgm:cxn modelId="{E1163A96-55AA-4423-B81B-7BEE52DC4C05}" type="presParOf" srcId="{7C557953-9751-4989-BF5F-7D48126852F0}" destId="{0F21D18F-CBED-443B-B3BB-A42F5F684D10}" srcOrd="0" destOrd="0" presId="urn:microsoft.com/office/officeart/2008/layout/VerticalAccentList"/>
    <dgm:cxn modelId="{6ACB676B-E064-41E3-91C3-F576D0B9DDD6}" type="presParOf" srcId="{7C557953-9751-4989-BF5F-7D48126852F0}" destId="{152B59F6-E3C2-42A3-A058-EC8274CC7416}" srcOrd="1" destOrd="0" presId="urn:microsoft.com/office/officeart/2008/layout/VerticalAccentList"/>
    <dgm:cxn modelId="{EFC17A6E-5B69-43B8-A610-2D99F7A4E1EF}" type="presParOf" srcId="{7C557953-9751-4989-BF5F-7D48126852F0}" destId="{871D883A-1A98-4085-B28B-F1D705C92F7C}" srcOrd="2" destOrd="0" presId="urn:microsoft.com/office/officeart/2008/layout/VerticalAccentList"/>
    <dgm:cxn modelId="{B5B1EB11-8DE7-4CD4-8BBA-CF4B04A416C1}" type="presParOf" srcId="{7C557953-9751-4989-BF5F-7D48126852F0}" destId="{6C836948-BC46-40FC-B125-BF535AD9C880}" srcOrd="3" destOrd="0" presId="urn:microsoft.com/office/officeart/2008/layout/VerticalAccentList"/>
    <dgm:cxn modelId="{6AA85AB9-041B-4EBD-A8A6-5A2F393A7A10}" type="presParOf" srcId="{7C557953-9751-4989-BF5F-7D48126852F0}" destId="{F7BA33EF-A52D-451F-BC24-B7F3F2D07ED9}" srcOrd="4" destOrd="0" presId="urn:microsoft.com/office/officeart/2008/layout/VerticalAccentList"/>
    <dgm:cxn modelId="{769E737B-3997-489C-B7A3-76D73FD93417}" type="presParOf" srcId="{7C557953-9751-4989-BF5F-7D48126852F0}" destId="{9F744F4F-21A3-4CCA-AEC6-97B3CC54826F}" srcOrd="5" destOrd="0" presId="urn:microsoft.com/office/officeart/2008/layout/VerticalAccentList"/>
    <dgm:cxn modelId="{F86353AC-B9A5-4060-860E-F7EF74C351C4}" type="presParOf" srcId="{7C557953-9751-4989-BF5F-7D48126852F0}" destId="{B72E12EE-DCAE-4E82-B23A-DF220739A4F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C18F-CA21-4A55-878C-9CDF0C443C02}">
      <dsp:nvSpPr>
        <dsp:cNvPr id="0" name=""/>
        <dsp:cNvSpPr/>
      </dsp:nvSpPr>
      <dsp:spPr>
        <a:xfrm>
          <a:off x="149164" y="2276812"/>
          <a:ext cx="2658965" cy="241724"/>
        </a:xfrm>
        <a:prstGeom prst="rect">
          <a:avLst/>
        </a:prstGeom>
        <a:noFill/>
        <a:ln>
          <a:noFill/>
        </a:ln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Catalogues</a:t>
          </a:r>
          <a:endParaRPr lang="zh-CN" altLang="en-US" sz="14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49164" y="2276812"/>
        <a:ext cx="2658965" cy="241724"/>
      </dsp:txXfrm>
    </dsp:sp>
    <dsp:sp modelId="{A928F410-9113-4145-833A-F2A2B48C4059}">
      <dsp:nvSpPr>
        <dsp:cNvPr id="0" name=""/>
        <dsp:cNvSpPr/>
      </dsp:nvSpPr>
      <dsp:spPr>
        <a:xfrm>
          <a:off x="149164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155B-6664-4D80-8B22-CDF6C3A824AF}">
      <dsp:nvSpPr>
        <dsp:cNvPr id="0" name=""/>
        <dsp:cNvSpPr/>
      </dsp:nvSpPr>
      <dsp:spPr>
        <a:xfrm>
          <a:off x="52437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3620-4237-40D9-9E00-6F34973677E0}">
      <dsp:nvSpPr>
        <dsp:cNvPr id="0" name=""/>
        <dsp:cNvSpPr/>
      </dsp:nvSpPr>
      <dsp:spPr>
        <a:xfrm>
          <a:off x="89958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3EB2-D9BF-44D6-81F6-1406389C7944}">
      <dsp:nvSpPr>
        <dsp:cNvPr id="0" name=""/>
        <dsp:cNvSpPr/>
      </dsp:nvSpPr>
      <dsp:spPr>
        <a:xfrm>
          <a:off x="127479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B9C3E-D69E-42F4-9FAE-4C8BA5D65CEC}">
      <dsp:nvSpPr>
        <dsp:cNvPr id="0" name=""/>
        <dsp:cNvSpPr/>
      </dsp:nvSpPr>
      <dsp:spPr>
        <a:xfrm>
          <a:off x="165000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F19AC-CEB5-4200-A935-7A8EFE6A3F1C}">
      <dsp:nvSpPr>
        <dsp:cNvPr id="0" name=""/>
        <dsp:cNvSpPr/>
      </dsp:nvSpPr>
      <dsp:spPr>
        <a:xfrm>
          <a:off x="202521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8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71ECB-E044-4455-A82C-C69AD7388B16}">
      <dsp:nvSpPr>
        <dsp:cNvPr id="0" name=""/>
        <dsp:cNvSpPr/>
      </dsp:nvSpPr>
      <dsp:spPr>
        <a:xfrm>
          <a:off x="2400421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38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3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C19F-BCC9-458C-AE28-E8B33614FE3C}">
      <dsp:nvSpPr>
        <dsp:cNvPr id="0" name=""/>
        <dsp:cNvSpPr/>
      </dsp:nvSpPr>
      <dsp:spPr>
        <a:xfrm>
          <a:off x="149164" y="2728805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kern="1200" dirty="0"/>
        </a:p>
      </dsp:txBody>
      <dsp:txXfrm>
        <a:off x="149164" y="2728805"/>
        <a:ext cx="2658965" cy="241724"/>
      </dsp:txXfrm>
    </dsp:sp>
    <dsp:sp modelId="{31990388-38A0-4428-9DAC-B950BF67900F}">
      <dsp:nvSpPr>
        <dsp:cNvPr id="0" name=""/>
        <dsp:cNvSpPr/>
      </dsp:nvSpPr>
      <dsp:spPr>
        <a:xfrm>
          <a:off x="149164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78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06A7-F3B6-433F-9714-E5696E60EC43}">
      <dsp:nvSpPr>
        <dsp:cNvPr id="0" name=""/>
        <dsp:cNvSpPr/>
      </dsp:nvSpPr>
      <dsp:spPr>
        <a:xfrm>
          <a:off x="52437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18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0F622-098A-4BE1-9283-AA72C732E978}">
      <dsp:nvSpPr>
        <dsp:cNvPr id="0" name=""/>
        <dsp:cNvSpPr/>
      </dsp:nvSpPr>
      <dsp:spPr>
        <a:xfrm>
          <a:off x="89958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58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42B7-190A-4A56-A3F3-A019CEECE152}">
      <dsp:nvSpPr>
        <dsp:cNvPr id="0" name=""/>
        <dsp:cNvSpPr/>
      </dsp:nvSpPr>
      <dsp:spPr>
        <a:xfrm>
          <a:off x="127479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7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317A7-F0D6-4B50-BFFA-10937467FBBD}">
      <dsp:nvSpPr>
        <dsp:cNvPr id="0" name=""/>
        <dsp:cNvSpPr/>
      </dsp:nvSpPr>
      <dsp:spPr>
        <a:xfrm>
          <a:off x="165000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37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C834-F35C-42CC-A521-195AFF2277B4}">
      <dsp:nvSpPr>
        <dsp:cNvPr id="0" name=""/>
        <dsp:cNvSpPr/>
      </dsp:nvSpPr>
      <dsp:spPr>
        <a:xfrm>
          <a:off x="202521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7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78270-EB34-4F26-86D0-A1F848CDE9A1}">
      <dsp:nvSpPr>
        <dsp:cNvPr id="0" name=""/>
        <dsp:cNvSpPr/>
      </dsp:nvSpPr>
      <dsp:spPr>
        <a:xfrm>
          <a:off x="2400421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17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7F97-B684-4D0E-9FB2-4611EB22848A}">
      <dsp:nvSpPr>
        <dsp:cNvPr id="0" name=""/>
        <dsp:cNvSpPr/>
      </dsp:nvSpPr>
      <dsp:spPr>
        <a:xfrm>
          <a:off x="149164" y="3180797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3180797"/>
        <a:ext cx="2658965" cy="241724"/>
      </dsp:txXfrm>
    </dsp:sp>
    <dsp:sp modelId="{867D5D9C-2BCB-47EA-8C59-B1D4CCE349A8}">
      <dsp:nvSpPr>
        <dsp:cNvPr id="0" name=""/>
        <dsp:cNvSpPr/>
      </dsp:nvSpPr>
      <dsp:spPr>
        <a:xfrm>
          <a:off x="149164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56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8A41-3E66-4A4F-8F15-112381A0DEEE}">
      <dsp:nvSpPr>
        <dsp:cNvPr id="0" name=""/>
        <dsp:cNvSpPr/>
      </dsp:nvSpPr>
      <dsp:spPr>
        <a:xfrm>
          <a:off x="52437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96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857E-3888-41AD-A4E0-BC871DEBA0E3}">
      <dsp:nvSpPr>
        <dsp:cNvPr id="0" name=""/>
        <dsp:cNvSpPr/>
      </dsp:nvSpPr>
      <dsp:spPr>
        <a:xfrm>
          <a:off x="89958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399B3-4B00-4821-A3EE-AA49E73D2CE0}">
      <dsp:nvSpPr>
        <dsp:cNvPr id="0" name=""/>
        <dsp:cNvSpPr/>
      </dsp:nvSpPr>
      <dsp:spPr>
        <a:xfrm>
          <a:off x="127479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76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7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E6FC3-FB91-4FD8-B257-3A11BE9C9FFE}">
      <dsp:nvSpPr>
        <dsp:cNvPr id="0" name=""/>
        <dsp:cNvSpPr/>
      </dsp:nvSpPr>
      <dsp:spPr>
        <a:xfrm>
          <a:off x="165000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15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4ED3C-805C-4EFD-A753-C676732BC44B}">
      <dsp:nvSpPr>
        <dsp:cNvPr id="0" name=""/>
        <dsp:cNvSpPr/>
      </dsp:nvSpPr>
      <dsp:spPr>
        <a:xfrm>
          <a:off x="202521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55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77F9-D62A-43DA-894F-4B599F76A239}">
      <dsp:nvSpPr>
        <dsp:cNvPr id="0" name=""/>
        <dsp:cNvSpPr/>
      </dsp:nvSpPr>
      <dsp:spPr>
        <a:xfrm>
          <a:off x="2400421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B867-95AF-4A5A-8D7A-BF7F95A5B3EF}">
      <dsp:nvSpPr>
        <dsp:cNvPr id="0" name=""/>
        <dsp:cNvSpPr/>
      </dsp:nvSpPr>
      <dsp:spPr>
        <a:xfrm>
          <a:off x="149164" y="3632789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kern="1200" dirty="0"/>
        </a:p>
      </dsp:txBody>
      <dsp:txXfrm>
        <a:off x="149164" y="3632789"/>
        <a:ext cx="2658965" cy="241724"/>
      </dsp:txXfrm>
    </dsp:sp>
    <dsp:sp modelId="{F7938D17-024D-46BD-B251-36907E4A375D}">
      <dsp:nvSpPr>
        <dsp:cNvPr id="0" name=""/>
        <dsp:cNvSpPr/>
      </dsp:nvSpPr>
      <dsp:spPr>
        <a:xfrm>
          <a:off x="149164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35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E3600-75BB-4E9B-970E-74108316DD73}">
      <dsp:nvSpPr>
        <dsp:cNvPr id="0" name=""/>
        <dsp:cNvSpPr/>
      </dsp:nvSpPr>
      <dsp:spPr>
        <a:xfrm>
          <a:off x="52437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75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A8EBF-1D59-41E1-83F2-266B0F759105}">
      <dsp:nvSpPr>
        <dsp:cNvPr id="0" name=""/>
        <dsp:cNvSpPr/>
      </dsp:nvSpPr>
      <dsp:spPr>
        <a:xfrm>
          <a:off x="89958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14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D835-E02D-43E2-A316-CDF6181DCA95}">
      <dsp:nvSpPr>
        <dsp:cNvPr id="0" name=""/>
        <dsp:cNvSpPr/>
      </dsp:nvSpPr>
      <dsp:spPr>
        <a:xfrm>
          <a:off x="127479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CC63-483B-4ABC-9046-EBFDDD520C60}">
      <dsp:nvSpPr>
        <dsp:cNvPr id="0" name=""/>
        <dsp:cNvSpPr/>
      </dsp:nvSpPr>
      <dsp:spPr>
        <a:xfrm>
          <a:off x="165000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94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F2FA-AF8F-44BE-B5BD-55BBCE9C806C}">
      <dsp:nvSpPr>
        <dsp:cNvPr id="0" name=""/>
        <dsp:cNvSpPr/>
      </dsp:nvSpPr>
      <dsp:spPr>
        <a:xfrm>
          <a:off x="202521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34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98AEA-0442-4C4B-AD4F-D9EEE90FC2AA}">
      <dsp:nvSpPr>
        <dsp:cNvPr id="0" name=""/>
        <dsp:cNvSpPr/>
      </dsp:nvSpPr>
      <dsp:spPr>
        <a:xfrm>
          <a:off x="2400421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73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45B9-A23F-4D7F-8969-C489EF43161E}">
      <dsp:nvSpPr>
        <dsp:cNvPr id="0" name=""/>
        <dsp:cNvSpPr/>
      </dsp:nvSpPr>
      <dsp:spPr>
        <a:xfrm>
          <a:off x="149164" y="4084782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kern="1200" dirty="0"/>
        </a:p>
      </dsp:txBody>
      <dsp:txXfrm>
        <a:off x="149164" y="4084782"/>
        <a:ext cx="2658965" cy="241724"/>
      </dsp:txXfrm>
    </dsp:sp>
    <dsp:sp modelId="{1BDDDDBE-B823-42E0-A179-207496A78286}">
      <dsp:nvSpPr>
        <dsp:cNvPr id="0" name=""/>
        <dsp:cNvSpPr/>
      </dsp:nvSpPr>
      <dsp:spPr>
        <a:xfrm>
          <a:off x="149164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13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DCAB-E383-4187-B404-E006FB5D23A1}">
      <dsp:nvSpPr>
        <dsp:cNvPr id="0" name=""/>
        <dsp:cNvSpPr/>
      </dsp:nvSpPr>
      <dsp:spPr>
        <a:xfrm>
          <a:off x="52437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53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79B61-4638-48D3-B00B-EBE1E3CC3962}">
      <dsp:nvSpPr>
        <dsp:cNvPr id="0" name=""/>
        <dsp:cNvSpPr/>
      </dsp:nvSpPr>
      <dsp:spPr>
        <a:xfrm>
          <a:off x="89958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055A2-1D0A-4E1B-B13F-C52863C6622F}">
      <dsp:nvSpPr>
        <dsp:cNvPr id="0" name=""/>
        <dsp:cNvSpPr/>
      </dsp:nvSpPr>
      <dsp:spPr>
        <a:xfrm>
          <a:off x="127479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33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3B48-D69C-4107-964F-7CC93E54CE92}">
      <dsp:nvSpPr>
        <dsp:cNvPr id="0" name=""/>
        <dsp:cNvSpPr/>
      </dsp:nvSpPr>
      <dsp:spPr>
        <a:xfrm>
          <a:off x="165000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9502-5F6D-46E5-B59E-C9756393538C}">
      <dsp:nvSpPr>
        <dsp:cNvPr id="0" name=""/>
        <dsp:cNvSpPr/>
      </dsp:nvSpPr>
      <dsp:spPr>
        <a:xfrm>
          <a:off x="202521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12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815D6-04D5-4159-87F7-6B1F839A8D59}">
      <dsp:nvSpPr>
        <dsp:cNvPr id="0" name=""/>
        <dsp:cNvSpPr/>
      </dsp:nvSpPr>
      <dsp:spPr>
        <a:xfrm>
          <a:off x="2400421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52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55EA-D2B3-4056-B4B5-4FCD82C3F13A}">
      <dsp:nvSpPr>
        <dsp:cNvPr id="0" name=""/>
        <dsp:cNvSpPr/>
      </dsp:nvSpPr>
      <dsp:spPr>
        <a:xfrm>
          <a:off x="149164" y="4536774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kern="1200" dirty="0"/>
        </a:p>
      </dsp:txBody>
      <dsp:txXfrm>
        <a:off x="149164" y="4536774"/>
        <a:ext cx="2658965" cy="241724"/>
      </dsp:txXfrm>
    </dsp:sp>
    <dsp:sp modelId="{852E6B49-3B55-40AC-B951-650D8E3981A5}">
      <dsp:nvSpPr>
        <dsp:cNvPr id="0" name=""/>
        <dsp:cNvSpPr/>
      </dsp:nvSpPr>
      <dsp:spPr>
        <a:xfrm>
          <a:off x="149164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92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54CA4-6CF0-4DFF-A727-36F7DDBCBCA5}">
      <dsp:nvSpPr>
        <dsp:cNvPr id="0" name=""/>
        <dsp:cNvSpPr/>
      </dsp:nvSpPr>
      <dsp:spPr>
        <a:xfrm>
          <a:off x="52437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5064-1365-435C-B302-CFC73A660E05}">
      <dsp:nvSpPr>
        <dsp:cNvPr id="0" name=""/>
        <dsp:cNvSpPr/>
      </dsp:nvSpPr>
      <dsp:spPr>
        <a:xfrm>
          <a:off x="89958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71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96B45-C942-4104-AD40-773C6FACC788}">
      <dsp:nvSpPr>
        <dsp:cNvPr id="0" name=""/>
        <dsp:cNvSpPr/>
      </dsp:nvSpPr>
      <dsp:spPr>
        <a:xfrm>
          <a:off x="127479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11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1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0915-7C26-42D3-A210-4FA64AA20FBE}">
      <dsp:nvSpPr>
        <dsp:cNvPr id="0" name=""/>
        <dsp:cNvSpPr/>
      </dsp:nvSpPr>
      <dsp:spPr>
        <a:xfrm>
          <a:off x="165000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51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DECD-9542-4A3E-B08F-8BB1181DA7A5}">
      <dsp:nvSpPr>
        <dsp:cNvPr id="0" name=""/>
        <dsp:cNvSpPr/>
      </dsp:nvSpPr>
      <dsp:spPr>
        <a:xfrm>
          <a:off x="202521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C415-793C-4237-BCB0-920EC122F49D}">
      <dsp:nvSpPr>
        <dsp:cNvPr id="0" name=""/>
        <dsp:cNvSpPr/>
      </dsp:nvSpPr>
      <dsp:spPr>
        <a:xfrm>
          <a:off x="2400421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30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A32CC-F3E1-4026-BED1-73CD506EAF2F}">
      <dsp:nvSpPr>
        <dsp:cNvPr id="0" name=""/>
        <dsp:cNvSpPr/>
      </dsp:nvSpPr>
      <dsp:spPr>
        <a:xfrm>
          <a:off x="149164" y="4988766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kern="1200" dirty="0"/>
        </a:p>
      </dsp:txBody>
      <dsp:txXfrm>
        <a:off x="149164" y="4988766"/>
        <a:ext cx="2658965" cy="241724"/>
      </dsp:txXfrm>
    </dsp:sp>
    <dsp:sp modelId="{0F21D18F-CBED-443B-B3BB-A42F5F684D10}">
      <dsp:nvSpPr>
        <dsp:cNvPr id="0" name=""/>
        <dsp:cNvSpPr/>
      </dsp:nvSpPr>
      <dsp:spPr>
        <a:xfrm>
          <a:off x="149164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70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59F6-E3C2-42A3-A058-EC8274CC7416}">
      <dsp:nvSpPr>
        <dsp:cNvPr id="0" name=""/>
        <dsp:cNvSpPr/>
      </dsp:nvSpPr>
      <dsp:spPr>
        <a:xfrm>
          <a:off x="52437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10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D883A-1A98-4085-B28B-F1D705C92F7C}">
      <dsp:nvSpPr>
        <dsp:cNvPr id="0" name=""/>
        <dsp:cNvSpPr/>
      </dsp:nvSpPr>
      <dsp:spPr>
        <a:xfrm>
          <a:off x="89958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50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36948-BC46-40FC-B125-BF535AD9C880}">
      <dsp:nvSpPr>
        <dsp:cNvPr id="0" name=""/>
        <dsp:cNvSpPr/>
      </dsp:nvSpPr>
      <dsp:spPr>
        <a:xfrm>
          <a:off x="127479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89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A33EF-A52D-451F-BC24-B7F3F2D07ED9}">
      <dsp:nvSpPr>
        <dsp:cNvPr id="0" name=""/>
        <dsp:cNvSpPr/>
      </dsp:nvSpPr>
      <dsp:spPr>
        <a:xfrm>
          <a:off x="165000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29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2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44F4F-21A3-4CCA-AEC6-97B3CC54826F}">
      <dsp:nvSpPr>
        <dsp:cNvPr id="0" name=""/>
        <dsp:cNvSpPr/>
      </dsp:nvSpPr>
      <dsp:spPr>
        <a:xfrm>
          <a:off x="202521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69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6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12EE-DCAE-4E82-B23A-DF220739A4FD}">
      <dsp:nvSpPr>
        <dsp:cNvPr id="0" name=""/>
        <dsp:cNvSpPr/>
      </dsp:nvSpPr>
      <dsp:spPr>
        <a:xfrm>
          <a:off x="2400421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C18F-CA21-4A55-878C-9CDF0C443C02}">
      <dsp:nvSpPr>
        <dsp:cNvPr id="0" name=""/>
        <dsp:cNvSpPr/>
      </dsp:nvSpPr>
      <dsp:spPr>
        <a:xfrm>
          <a:off x="149164" y="2276812"/>
          <a:ext cx="2658965" cy="241724"/>
        </a:xfrm>
        <a:prstGeom prst="rect">
          <a:avLst/>
        </a:prstGeom>
        <a:noFill/>
        <a:ln>
          <a:noFill/>
        </a:ln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1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2276812"/>
        <a:ext cx="2658965" cy="241724"/>
      </dsp:txXfrm>
    </dsp:sp>
    <dsp:sp modelId="{A928F410-9113-4145-833A-F2A2B48C4059}">
      <dsp:nvSpPr>
        <dsp:cNvPr id="0" name=""/>
        <dsp:cNvSpPr/>
      </dsp:nvSpPr>
      <dsp:spPr>
        <a:xfrm>
          <a:off x="149164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155B-6664-4D80-8B22-CDF6C3A824AF}">
      <dsp:nvSpPr>
        <dsp:cNvPr id="0" name=""/>
        <dsp:cNvSpPr/>
      </dsp:nvSpPr>
      <dsp:spPr>
        <a:xfrm>
          <a:off x="52437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3620-4237-40D9-9E00-6F34973677E0}">
      <dsp:nvSpPr>
        <dsp:cNvPr id="0" name=""/>
        <dsp:cNvSpPr/>
      </dsp:nvSpPr>
      <dsp:spPr>
        <a:xfrm>
          <a:off x="89958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3EB2-D9BF-44D6-81F6-1406389C7944}">
      <dsp:nvSpPr>
        <dsp:cNvPr id="0" name=""/>
        <dsp:cNvSpPr/>
      </dsp:nvSpPr>
      <dsp:spPr>
        <a:xfrm>
          <a:off x="127479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B9C3E-D69E-42F4-9FAE-4C8BA5D65CEC}">
      <dsp:nvSpPr>
        <dsp:cNvPr id="0" name=""/>
        <dsp:cNvSpPr/>
      </dsp:nvSpPr>
      <dsp:spPr>
        <a:xfrm>
          <a:off x="165000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F19AC-CEB5-4200-A935-7A8EFE6A3F1C}">
      <dsp:nvSpPr>
        <dsp:cNvPr id="0" name=""/>
        <dsp:cNvSpPr/>
      </dsp:nvSpPr>
      <dsp:spPr>
        <a:xfrm>
          <a:off x="202521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8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71ECB-E044-4455-A82C-C69AD7388B16}">
      <dsp:nvSpPr>
        <dsp:cNvPr id="0" name=""/>
        <dsp:cNvSpPr/>
      </dsp:nvSpPr>
      <dsp:spPr>
        <a:xfrm>
          <a:off x="2400421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38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3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C19F-BCC9-458C-AE28-E8B33614FE3C}">
      <dsp:nvSpPr>
        <dsp:cNvPr id="0" name=""/>
        <dsp:cNvSpPr/>
      </dsp:nvSpPr>
      <dsp:spPr>
        <a:xfrm>
          <a:off x="149164" y="2728805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kern="1200" dirty="0"/>
        </a:p>
      </dsp:txBody>
      <dsp:txXfrm>
        <a:off x="149164" y="2728805"/>
        <a:ext cx="2658965" cy="241724"/>
      </dsp:txXfrm>
    </dsp:sp>
    <dsp:sp modelId="{31990388-38A0-4428-9DAC-B950BF67900F}">
      <dsp:nvSpPr>
        <dsp:cNvPr id="0" name=""/>
        <dsp:cNvSpPr/>
      </dsp:nvSpPr>
      <dsp:spPr>
        <a:xfrm>
          <a:off x="149164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78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06A7-F3B6-433F-9714-E5696E60EC43}">
      <dsp:nvSpPr>
        <dsp:cNvPr id="0" name=""/>
        <dsp:cNvSpPr/>
      </dsp:nvSpPr>
      <dsp:spPr>
        <a:xfrm>
          <a:off x="52437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18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0F622-098A-4BE1-9283-AA72C732E978}">
      <dsp:nvSpPr>
        <dsp:cNvPr id="0" name=""/>
        <dsp:cNvSpPr/>
      </dsp:nvSpPr>
      <dsp:spPr>
        <a:xfrm>
          <a:off x="89958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58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42B7-190A-4A56-A3F3-A019CEECE152}">
      <dsp:nvSpPr>
        <dsp:cNvPr id="0" name=""/>
        <dsp:cNvSpPr/>
      </dsp:nvSpPr>
      <dsp:spPr>
        <a:xfrm>
          <a:off x="127479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7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317A7-F0D6-4B50-BFFA-10937467FBBD}">
      <dsp:nvSpPr>
        <dsp:cNvPr id="0" name=""/>
        <dsp:cNvSpPr/>
      </dsp:nvSpPr>
      <dsp:spPr>
        <a:xfrm>
          <a:off x="165000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37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C834-F35C-42CC-A521-195AFF2277B4}">
      <dsp:nvSpPr>
        <dsp:cNvPr id="0" name=""/>
        <dsp:cNvSpPr/>
      </dsp:nvSpPr>
      <dsp:spPr>
        <a:xfrm>
          <a:off x="202521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7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78270-EB34-4F26-86D0-A1F848CDE9A1}">
      <dsp:nvSpPr>
        <dsp:cNvPr id="0" name=""/>
        <dsp:cNvSpPr/>
      </dsp:nvSpPr>
      <dsp:spPr>
        <a:xfrm>
          <a:off x="2400421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17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7F97-B684-4D0E-9FB2-4611EB22848A}">
      <dsp:nvSpPr>
        <dsp:cNvPr id="0" name=""/>
        <dsp:cNvSpPr/>
      </dsp:nvSpPr>
      <dsp:spPr>
        <a:xfrm>
          <a:off x="149164" y="3180797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3180797"/>
        <a:ext cx="2658965" cy="241724"/>
      </dsp:txXfrm>
    </dsp:sp>
    <dsp:sp modelId="{867D5D9C-2BCB-47EA-8C59-B1D4CCE349A8}">
      <dsp:nvSpPr>
        <dsp:cNvPr id="0" name=""/>
        <dsp:cNvSpPr/>
      </dsp:nvSpPr>
      <dsp:spPr>
        <a:xfrm>
          <a:off x="149164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56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8A41-3E66-4A4F-8F15-112381A0DEEE}">
      <dsp:nvSpPr>
        <dsp:cNvPr id="0" name=""/>
        <dsp:cNvSpPr/>
      </dsp:nvSpPr>
      <dsp:spPr>
        <a:xfrm>
          <a:off x="52437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96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857E-3888-41AD-A4E0-BC871DEBA0E3}">
      <dsp:nvSpPr>
        <dsp:cNvPr id="0" name=""/>
        <dsp:cNvSpPr/>
      </dsp:nvSpPr>
      <dsp:spPr>
        <a:xfrm>
          <a:off x="89958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399B3-4B00-4821-A3EE-AA49E73D2CE0}">
      <dsp:nvSpPr>
        <dsp:cNvPr id="0" name=""/>
        <dsp:cNvSpPr/>
      </dsp:nvSpPr>
      <dsp:spPr>
        <a:xfrm>
          <a:off x="127479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76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7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E6FC3-FB91-4FD8-B257-3A11BE9C9FFE}">
      <dsp:nvSpPr>
        <dsp:cNvPr id="0" name=""/>
        <dsp:cNvSpPr/>
      </dsp:nvSpPr>
      <dsp:spPr>
        <a:xfrm>
          <a:off x="165000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15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4ED3C-805C-4EFD-A753-C676732BC44B}">
      <dsp:nvSpPr>
        <dsp:cNvPr id="0" name=""/>
        <dsp:cNvSpPr/>
      </dsp:nvSpPr>
      <dsp:spPr>
        <a:xfrm>
          <a:off x="202521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55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77F9-D62A-43DA-894F-4B599F76A239}">
      <dsp:nvSpPr>
        <dsp:cNvPr id="0" name=""/>
        <dsp:cNvSpPr/>
      </dsp:nvSpPr>
      <dsp:spPr>
        <a:xfrm>
          <a:off x="2400421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B867-95AF-4A5A-8D7A-BF7F95A5B3EF}">
      <dsp:nvSpPr>
        <dsp:cNvPr id="0" name=""/>
        <dsp:cNvSpPr/>
      </dsp:nvSpPr>
      <dsp:spPr>
        <a:xfrm>
          <a:off x="149164" y="3632789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kern="1200" dirty="0"/>
        </a:p>
      </dsp:txBody>
      <dsp:txXfrm>
        <a:off x="149164" y="3632789"/>
        <a:ext cx="2658965" cy="241724"/>
      </dsp:txXfrm>
    </dsp:sp>
    <dsp:sp modelId="{F7938D17-024D-46BD-B251-36907E4A375D}">
      <dsp:nvSpPr>
        <dsp:cNvPr id="0" name=""/>
        <dsp:cNvSpPr/>
      </dsp:nvSpPr>
      <dsp:spPr>
        <a:xfrm>
          <a:off x="149164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35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E3600-75BB-4E9B-970E-74108316DD73}">
      <dsp:nvSpPr>
        <dsp:cNvPr id="0" name=""/>
        <dsp:cNvSpPr/>
      </dsp:nvSpPr>
      <dsp:spPr>
        <a:xfrm>
          <a:off x="52437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75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A8EBF-1D59-41E1-83F2-266B0F759105}">
      <dsp:nvSpPr>
        <dsp:cNvPr id="0" name=""/>
        <dsp:cNvSpPr/>
      </dsp:nvSpPr>
      <dsp:spPr>
        <a:xfrm>
          <a:off x="89958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14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D835-E02D-43E2-A316-CDF6181DCA95}">
      <dsp:nvSpPr>
        <dsp:cNvPr id="0" name=""/>
        <dsp:cNvSpPr/>
      </dsp:nvSpPr>
      <dsp:spPr>
        <a:xfrm>
          <a:off x="127479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CC63-483B-4ABC-9046-EBFDDD520C60}">
      <dsp:nvSpPr>
        <dsp:cNvPr id="0" name=""/>
        <dsp:cNvSpPr/>
      </dsp:nvSpPr>
      <dsp:spPr>
        <a:xfrm>
          <a:off x="165000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94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F2FA-AF8F-44BE-B5BD-55BBCE9C806C}">
      <dsp:nvSpPr>
        <dsp:cNvPr id="0" name=""/>
        <dsp:cNvSpPr/>
      </dsp:nvSpPr>
      <dsp:spPr>
        <a:xfrm>
          <a:off x="202521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34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98AEA-0442-4C4B-AD4F-D9EEE90FC2AA}">
      <dsp:nvSpPr>
        <dsp:cNvPr id="0" name=""/>
        <dsp:cNvSpPr/>
      </dsp:nvSpPr>
      <dsp:spPr>
        <a:xfrm>
          <a:off x="2400421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73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45B9-A23F-4D7F-8969-C489EF43161E}">
      <dsp:nvSpPr>
        <dsp:cNvPr id="0" name=""/>
        <dsp:cNvSpPr/>
      </dsp:nvSpPr>
      <dsp:spPr>
        <a:xfrm>
          <a:off x="149164" y="4084782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kern="1200" dirty="0"/>
        </a:p>
      </dsp:txBody>
      <dsp:txXfrm>
        <a:off x="149164" y="4084782"/>
        <a:ext cx="2658965" cy="241724"/>
      </dsp:txXfrm>
    </dsp:sp>
    <dsp:sp modelId="{1BDDDDBE-B823-42E0-A179-207496A78286}">
      <dsp:nvSpPr>
        <dsp:cNvPr id="0" name=""/>
        <dsp:cNvSpPr/>
      </dsp:nvSpPr>
      <dsp:spPr>
        <a:xfrm>
          <a:off x="149164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13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DCAB-E383-4187-B404-E006FB5D23A1}">
      <dsp:nvSpPr>
        <dsp:cNvPr id="0" name=""/>
        <dsp:cNvSpPr/>
      </dsp:nvSpPr>
      <dsp:spPr>
        <a:xfrm>
          <a:off x="52437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53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79B61-4638-48D3-B00B-EBE1E3CC3962}">
      <dsp:nvSpPr>
        <dsp:cNvPr id="0" name=""/>
        <dsp:cNvSpPr/>
      </dsp:nvSpPr>
      <dsp:spPr>
        <a:xfrm>
          <a:off x="89958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055A2-1D0A-4E1B-B13F-C52863C6622F}">
      <dsp:nvSpPr>
        <dsp:cNvPr id="0" name=""/>
        <dsp:cNvSpPr/>
      </dsp:nvSpPr>
      <dsp:spPr>
        <a:xfrm>
          <a:off x="127479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33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3B48-D69C-4107-964F-7CC93E54CE92}">
      <dsp:nvSpPr>
        <dsp:cNvPr id="0" name=""/>
        <dsp:cNvSpPr/>
      </dsp:nvSpPr>
      <dsp:spPr>
        <a:xfrm>
          <a:off x="165000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9502-5F6D-46E5-B59E-C9756393538C}">
      <dsp:nvSpPr>
        <dsp:cNvPr id="0" name=""/>
        <dsp:cNvSpPr/>
      </dsp:nvSpPr>
      <dsp:spPr>
        <a:xfrm>
          <a:off x="202521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12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815D6-04D5-4159-87F7-6B1F839A8D59}">
      <dsp:nvSpPr>
        <dsp:cNvPr id="0" name=""/>
        <dsp:cNvSpPr/>
      </dsp:nvSpPr>
      <dsp:spPr>
        <a:xfrm>
          <a:off x="2400421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52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55EA-D2B3-4056-B4B5-4FCD82C3F13A}">
      <dsp:nvSpPr>
        <dsp:cNvPr id="0" name=""/>
        <dsp:cNvSpPr/>
      </dsp:nvSpPr>
      <dsp:spPr>
        <a:xfrm>
          <a:off x="149164" y="4536774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Adapting to the Audience</a:t>
          </a:r>
          <a:endParaRPr lang="zh-CN" altLang="en-US" sz="16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4536774"/>
        <a:ext cx="2658965" cy="241724"/>
      </dsp:txXfrm>
    </dsp:sp>
    <dsp:sp modelId="{852E6B49-3B55-40AC-B951-650D8E3981A5}">
      <dsp:nvSpPr>
        <dsp:cNvPr id="0" name=""/>
        <dsp:cNvSpPr/>
      </dsp:nvSpPr>
      <dsp:spPr>
        <a:xfrm>
          <a:off x="149164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92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54CA4-6CF0-4DFF-A727-36F7DDBCBCA5}">
      <dsp:nvSpPr>
        <dsp:cNvPr id="0" name=""/>
        <dsp:cNvSpPr/>
      </dsp:nvSpPr>
      <dsp:spPr>
        <a:xfrm>
          <a:off x="52437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5064-1365-435C-B302-CFC73A660E05}">
      <dsp:nvSpPr>
        <dsp:cNvPr id="0" name=""/>
        <dsp:cNvSpPr/>
      </dsp:nvSpPr>
      <dsp:spPr>
        <a:xfrm>
          <a:off x="89958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71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96B45-C942-4104-AD40-773C6FACC788}">
      <dsp:nvSpPr>
        <dsp:cNvPr id="0" name=""/>
        <dsp:cNvSpPr/>
      </dsp:nvSpPr>
      <dsp:spPr>
        <a:xfrm>
          <a:off x="127479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11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1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0915-7C26-42D3-A210-4FA64AA20FBE}">
      <dsp:nvSpPr>
        <dsp:cNvPr id="0" name=""/>
        <dsp:cNvSpPr/>
      </dsp:nvSpPr>
      <dsp:spPr>
        <a:xfrm>
          <a:off x="165000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51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DECD-9542-4A3E-B08F-8BB1181DA7A5}">
      <dsp:nvSpPr>
        <dsp:cNvPr id="0" name=""/>
        <dsp:cNvSpPr/>
      </dsp:nvSpPr>
      <dsp:spPr>
        <a:xfrm>
          <a:off x="202521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C415-793C-4237-BCB0-920EC122F49D}">
      <dsp:nvSpPr>
        <dsp:cNvPr id="0" name=""/>
        <dsp:cNvSpPr/>
      </dsp:nvSpPr>
      <dsp:spPr>
        <a:xfrm>
          <a:off x="2400421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30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A32CC-F3E1-4026-BED1-73CD506EAF2F}">
      <dsp:nvSpPr>
        <dsp:cNvPr id="0" name=""/>
        <dsp:cNvSpPr/>
      </dsp:nvSpPr>
      <dsp:spPr>
        <a:xfrm>
          <a:off x="149164" y="4988766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49164" y="4988766"/>
        <a:ext cx="2658965" cy="241724"/>
      </dsp:txXfrm>
    </dsp:sp>
    <dsp:sp modelId="{0F21D18F-CBED-443B-B3BB-A42F5F684D10}">
      <dsp:nvSpPr>
        <dsp:cNvPr id="0" name=""/>
        <dsp:cNvSpPr/>
      </dsp:nvSpPr>
      <dsp:spPr>
        <a:xfrm>
          <a:off x="149164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70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59F6-E3C2-42A3-A058-EC8274CC7416}">
      <dsp:nvSpPr>
        <dsp:cNvPr id="0" name=""/>
        <dsp:cNvSpPr/>
      </dsp:nvSpPr>
      <dsp:spPr>
        <a:xfrm>
          <a:off x="52437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10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D883A-1A98-4085-B28B-F1D705C92F7C}">
      <dsp:nvSpPr>
        <dsp:cNvPr id="0" name=""/>
        <dsp:cNvSpPr/>
      </dsp:nvSpPr>
      <dsp:spPr>
        <a:xfrm>
          <a:off x="89958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50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36948-BC46-40FC-B125-BF535AD9C880}">
      <dsp:nvSpPr>
        <dsp:cNvPr id="0" name=""/>
        <dsp:cNvSpPr/>
      </dsp:nvSpPr>
      <dsp:spPr>
        <a:xfrm>
          <a:off x="127479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89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A33EF-A52D-451F-BC24-B7F3F2D07ED9}">
      <dsp:nvSpPr>
        <dsp:cNvPr id="0" name=""/>
        <dsp:cNvSpPr/>
      </dsp:nvSpPr>
      <dsp:spPr>
        <a:xfrm>
          <a:off x="165000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29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2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44F4F-21A3-4CCA-AEC6-97B3CC54826F}">
      <dsp:nvSpPr>
        <dsp:cNvPr id="0" name=""/>
        <dsp:cNvSpPr/>
      </dsp:nvSpPr>
      <dsp:spPr>
        <a:xfrm>
          <a:off x="202521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69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6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12EE-DCAE-4E82-B23A-DF220739A4FD}">
      <dsp:nvSpPr>
        <dsp:cNvPr id="0" name=""/>
        <dsp:cNvSpPr/>
      </dsp:nvSpPr>
      <dsp:spPr>
        <a:xfrm>
          <a:off x="2400421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C18F-CA21-4A55-878C-9CDF0C443C02}">
      <dsp:nvSpPr>
        <dsp:cNvPr id="0" name=""/>
        <dsp:cNvSpPr/>
      </dsp:nvSpPr>
      <dsp:spPr>
        <a:xfrm>
          <a:off x="149164" y="2276812"/>
          <a:ext cx="2658965" cy="241724"/>
        </a:xfrm>
        <a:prstGeom prst="rect">
          <a:avLst/>
        </a:prstGeom>
        <a:noFill/>
        <a:ln>
          <a:noFill/>
        </a:ln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2276812"/>
        <a:ext cx="2658965" cy="241724"/>
      </dsp:txXfrm>
    </dsp:sp>
    <dsp:sp modelId="{A928F410-9113-4145-833A-F2A2B48C4059}">
      <dsp:nvSpPr>
        <dsp:cNvPr id="0" name=""/>
        <dsp:cNvSpPr/>
      </dsp:nvSpPr>
      <dsp:spPr>
        <a:xfrm>
          <a:off x="149164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155B-6664-4D80-8B22-CDF6C3A824AF}">
      <dsp:nvSpPr>
        <dsp:cNvPr id="0" name=""/>
        <dsp:cNvSpPr/>
      </dsp:nvSpPr>
      <dsp:spPr>
        <a:xfrm>
          <a:off x="52437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3620-4237-40D9-9E00-6F34973677E0}">
      <dsp:nvSpPr>
        <dsp:cNvPr id="0" name=""/>
        <dsp:cNvSpPr/>
      </dsp:nvSpPr>
      <dsp:spPr>
        <a:xfrm>
          <a:off x="89958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3EB2-D9BF-44D6-81F6-1406389C7944}">
      <dsp:nvSpPr>
        <dsp:cNvPr id="0" name=""/>
        <dsp:cNvSpPr/>
      </dsp:nvSpPr>
      <dsp:spPr>
        <a:xfrm>
          <a:off x="127479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B9C3E-D69E-42F4-9FAE-4C8BA5D65CEC}">
      <dsp:nvSpPr>
        <dsp:cNvPr id="0" name=""/>
        <dsp:cNvSpPr/>
      </dsp:nvSpPr>
      <dsp:spPr>
        <a:xfrm>
          <a:off x="165000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F19AC-CEB5-4200-A935-7A8EFE6A3F1C}">
      <dsp:nvSpPr>
        <dsp:cNvPr id="0" name=""/>
        <dsp:cNvSpPr/>
      </dsp:nvSpPr>
      <dsp:spPr>
        <a:xfrm>
          <a:off x="202521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8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71ECB-E044-4455-A82C-C69AD7388B16}">
      <dsp:nvSpPr>
        <dsp:cNvPr id="0" name=""/>
        <dsp:cNvSpPr/>
      </dsp:nvSpPr>
      <dsp:spPr>
        <a:xfrm>
          <a:off x="2400421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38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3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C19F-BCC9-458C-AE28-E8B33614FE3C}">
      <dsp:nvSpPr>
        <dsp:cNvPr id="0" name=""/>
        <dsp:cNvSpPr/>
      </dsp:nvSpPr>
      <dsp:spPr>
        <a:xfrm>
          <a:off x="149164" y="2728805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Audience-Centeredness</a:t>
          </a:r>
          <a:endParaRPr lang="zh-CN" altLang="en-US" sz="1400" b="1" kern="1200" dirty="0">
            <a:solidFill>
              <a:prstClr val="black">
                <a:lumMod val="85000"/>
                <a:lumOff val="15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2728805"/>
        <a:ext cx="2658965" cy="241724"/>
      </dsp:txXfrm>
    </dsp:sp>
    <dsp:sp modelId="{31990388-38A0-4428-9DAC-B950BF67900F}">
      <dsp:nvSpPr>
        <dsp:cNvPr id="0" name=""/>
        <dsp:cNvSpPr/>
      </dsp:nvSpPr>
      <dsp:spPr>
        <a:xfrm>
          <a:off x="149164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78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06A7-F3B6-433F-9714-E5696E60EC43}">
      <dsp:nvSpPr>
        <dsp:cNvPr id="0" name=""/>
        <dsp:cNvSpPr/>
      </dsp:nvSpPr>
      <dsp:spPr>
        <a:xfrm>
          <a:off x="52437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18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0F622-098A-4BE1-9283-AA72C732E978}">
      <dsp:nvSpPr>
        <dsp:cNvPr id="0" name=""/>
        <dsp:cNvSpPr/>
      </dsp:nvSpPr>
      <dsp:spPr>
        <a:xfrm>
          <a:off x="89958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58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42B7-190A-4A56-A3F3-A019CEECE152}">
      <dsp:nvSpPr>
        <dsp:cNvPr id="0" name=""/>
        <dsp:cNvSpPr/>
      </dsp:nvSpPr>
      <dsp:spPr>
        <a:xfrm>
          <a:off x="127479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7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317A7-F0D6-4B50-BFFA-10937467FBBD}">
      <dsp:nvSpPr>
        <dsp:cNvPr id="0" name=""/>
        <dsp:cNvSpPr/>
      </dsp:nvSpPr>
      <dsp:spPr>
        <a:xfrm>
          <a:off x="165000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37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C834-F35C-42CC-A521-195AFF2277B4}">
      <dsp:nvSpPr>
        <dsp:cNvPr id="0" name=""/>
        <dsp:cNvSpPr/>
      </dsp:nvSpPr>
      <dsp:spPr>
        <a:xfrm>
          <a:off x="202521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7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78270-EB34-4F26-86D0-A1F848CDE9A1}">
      <dsp:nvSpPr>
        <dsp:cNvPr id="0" name=""/>
        <dsp:cNvSpPr/>
      </dsp:nvSpPr>
      <dsp:spPr>
        <a:xfrm>
          <a:off x="2400421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17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7F97-B684-4D0E-9FB2-4611EB22848A}">
      <dsp:nvSpPr>
        <dsp:cNvPr id="0" name=""/>
        <dsp:cNvSpPr/>
      </dsp:nvSpPr>
      <dsp:spPr>
        <a:xfrm>
          <a:off x="149164" y="3180797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3180797"/>
        <a:ext cx="2658965" cy="241724"/>
      </dsp:txXfrm>
    </dsp:sp>
    <dsp:sp modelId="{867D5D9C-2BCB-47EA-8C59-B1D4CCE349A8}">
      <dsp:nvSpPr>
        <dsp:cNvPr id="0" name=""/>
        <dsp:cNvSpPr/>
      </dsp:nvSpPr>
      <dsp:spPr>
        <a:xfrm>
          <a:off x="149164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56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8A41-3E66-4A4F-8F15-112381A0DEEE}">
      <dsp:nvSpPr>
        <dsp:cNvPr id="0" name=""/>
        <dsp:cNvSpPr/>
      </dsp:nvSpPr>
      <dsp:spPr>
        <a:xfrm>
          <a:off x="52437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96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857E-3888-41AD-A4E0-BC871DEBA0E3}">
      <dsp:nvSpPr>
        <dsp:cNvPr id="0" name=""/>
        <dsp:cNvSpPr/>
      </dsp:nvSpPr>
      <dsp:spPr>
        <a:xfrm>
          <a:off x="89958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399B3-4B00-4821-A3EE-AA49E73D2CE0}">
      <dsp:nvSpPr>
        <dsp:cNvPr id="0" name=""/>
        <dsp:cNvSpPr/>
      </dsp:nvSpPr>
      <dsp:spPr>
        <a:xfrm>
          <a:off x="127479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76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7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E6FC3-FB91-4FD8-B257-3A11BE9C9FFE}">
      <dsp:nvSpPr>
        <dsp:cNvPr id="0" name=""/>
        <dsp:cNvSpPr/>
      </dsp:nvSpPr>
      <dsp:spPr>
        <a:xfrm>
          <a:off x="165000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15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4ED3C-805C-4EFD-A753-C676732BC44B}">
      <dsp:nvSpPr>
        <dsp:cNvPr id="0" name=""/>
        <dsp:cNvSpPr/>
      </dsp:nvSpPr>
      <dsp:spPr>
        <a:xfrm>
          <a:off x="202521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55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77F9-D62A-43DA-894F-4B599F76A239}">
      <dsp:nvSpPr>
        <dsp:cNvPr id="0" name=""/>
        <dsp:cNvSpPr/>
      </dsp:nvSpPr>
      <dsp:spPr>
        <a:xfrm>
          <a:off x="2400421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B867-95AF-4A5A-8D7A-BF7F95A5B3EF}">
      <dsp:nvSpPr>
        <dsp:cNvPr id="0" name=""/>
        <dsp:cNvSpPr/>
      </dsp:nvSpPr>
      <dsp:spPr>
        <a:xfrm>
          <a:off x="149164" y="3632789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kern="1200" dirty="0"/>
        </a:p>
      </dsp:txBody>
      <dsp:txXfrm>
        <a:off x="149164" y="3632789"/>
        <a:ext cx="2658965" cy="241724"/>
      </dsp:txXfrm>
    </dsp:sp>
    <dsp:sp modelId="{F7938D17-024D-46BD-B251-36907E4A375D}">
      <dsp:nvSpPr>
        <dsp:cNvPr id="0" name=""/>
        <dsp:cNvSpPr/>
      </dsp:nvSpPr>
      <dsp:spPr>
        <a:xfrm>
          <a:off x="149164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35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E3600-75BB-4E9B-970E-74108316DD73}">
      <dsp:nvSpPr>
        <dsp:cNvPr id="0" name=""/>
        <dsp:cNvSpPr/>
      </dsp:nvSpPr>
      <dsp:spPr>
        <a:xfrm>
          <a:off x="52437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75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A8EBF-1D59-41E1-83F2-266B0F759105}">
      <dsp:nvSpPr>
        <dsp:cNvPr id="0" name=""/>
        <dsp:cNvSpPr/>
      </dsp:nvSpPr>
      <dsp:spPr>
        <a:xfrm>
          <a:off x="89958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14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D835-E02D-43E2-A316-CDF6181DCA95}">
      <dsp:nvSpPr>
        <dsp:cNvPr id="0" name=""/>
        <dsp:cNvSpPr/>
      </dsp:nvSpPr>
      <dsp:spPr>
        <a:xfrm>
          <a:off x="127479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CC63-483B-4ABC-9046-EBFDDD520C60}">
      <dsp:nvSpPr>
        <dsp:cNvPr id="0" name=""/>
        <dsp:cNvSpPr/>
      </dsp:nvSpPr>
      <dsp:spPr>
        <a:xfrm>
          <a:off x="165000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94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F2FA-AF8F-44BE-B5BD-55BBCE9C806C}">
      <dsp:nvSpPr>
        <dsp:cNvPr id="0" name=""/>
        <dsp:cNvSpPr/>
      </dsp:nvSpPr>
      <dsp:spPr>
        <a:xfrm>
          <a:off x="202521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34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98AEA-0442-4C4B-AD4F-D9EEE90FC2AA}">
      <dsp:nvSpPr>
        <dsp:cNvPr id="0" name=""/>
        <dsp:cNvSpPr/>
      </dsp:nvSpPr>
      <dsp:spPr>
        <a:xfrm>
          <a:off x="2400421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73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45B9-A23F-4D7F-8969-C489EF43161E}">
      <dsp:nvSpPr>
        <dsp:cNvPr id="0" name=""/>
        <dsp:cNvSpPr/>
      </dsp:nvSpPr>
      <dsp:spPr>
        <a:xfrm>
          <a:off x="149164" y="4084782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kern="1200" dirty="0"/>
        </a:p>
      </dsp:txBody>
      <dsp:txXfrm>
        <a:off x="149164" y="4084782"/>
        <a:ext cx="2658965" cy="241724"/>
      </dsp:txXfrm>
    </dsp:sp>
    <dsp:sp modelId="{1BDDDDBE-B823-42E0-A179-207496A78286}">
      <dsp:nvSpPr>
        <dsp:cNvPr id="0" name=""/>
        <dsp:cNvSpPr/>
      </dsp:nvSpPr>
      <dsp:spPr>
        <a:xfrm>
          <a:off x="149164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13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DCAB-E383-4187-B404-E006FB5D23A1}">
      <dsp:nvSpPr>
        <dsp:cNvPr id="0" name=""/>
        <dsp:cNvSpPr/>
      </dsp:nvSpPr>
      <dsp:spPr>
        <a:xfrm>
          <a:off x="52437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53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79B61-4638-48D3-B00B-EBE1E3CC3962}">
      <dsp:nvSpPr>
        <dsp:cNvPr id="0" name=""/>
        <dsp:cNvSpPr/>
      </dsp:nvSpPr>
      <dsp:spPr>
        <a:xfrm>
          <a:off x="89958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055A2-1D0A-4E1B-B13F-C52863C6622F}">
      <dsp:nvSpPr>
        <dsp:cNvPr id="0" name=""/>
        <dsp:cNvSpPr/>
      </dsp:nvSpPr>
      <dsp:spPr>
        <a:xfrm>
          <a:off x="127479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33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3B48-D69C-4107-964F-7CC93E54CE92}">
      <dsp:nvSpPr>
        <dsp:cNvPr id="0" name=""/>
        <dsp:cNvSpPr/>
      </dsp:nvSpPr>
      <dsp:spPr>
        <a:xfrm>
          <a:off x="165000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9502-5F6D-46E5-B59E-C9756393538C}">
      <dsp:nvSpPr>
        <dsp:cNvPr id="0" name=""/>
        <dsp:cNvSpPr/>
      </dsp:nvSpPr>
      <dsp:spPr>
        <a:xfrm>
          <a:off x="202521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12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815D6-04D5-4159-87F7-6B1F839A8D59}">
      <dsp:nvSpPr>
        <dsp:cNvPr id="0" name=""/>
        <dsp:cNvSpPr/>
      </dsp:nvSpPr>
      <dsp:spPr>
        <a:xfrm>
          <a:off x="2400421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52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55EA-D2B3-4056-B4B5-4FCD82C3F13A}">
      <dsp:nvSpPr>
        <dsp:cNvPr id="0" name=""/>
        <dsp:cNvSpPr/>
      </dsp:nvSpPr>
      <dsp:spPr>
        <a:xfrm>
          <a:off x="149164" y="4536774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kern="1200" dirty="0"/>
        </a:p>
      </dsp:txBody>
      <dsp:txXfrm>
        <a:off x="149164" y="4536774"/>
        <a:ext cx="2658965" cy="241724"/>
      </dsp:txXfrm>
    </dsp:sp>
    <dsp:sp modelId="{852E6B49-3B55-40AC-B951-650D8E3981A5}">
      <dsp:nvSpPr>
        <dsp:cNvPr id="0" name=""/>
        <dsp:cNvSpPr/>
      </dsp:nvSpPr>
      <dsp:spPr>
        <a:xfrm>
          <a:off x="149164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92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54CA4-6CF0-4DFF-A727-36F7DDBCBCA5}">
      <dsp:nvSpPr>
        <dsp:cNvPr id="0" name=""/>
        <dsp:cNvSpPr/>
      </dsp:nvSpPr>
      <dsp:spPr>
        <a:xfrm>
          <a:off x="52437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5064-1365-435C-B302-CFC73A660E05}">
      <dsp:nvSpPr>
        <dsp:cNvPr id="0" name=""/>
        <dsp:cNvSpPr/>
      </dsp:nvSpPr>
      <dsp:spPr>
        <a:xfrm>
          <a:off x="89958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71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96B45-C942-4104-AD40-773C6FACC788}">
      <dsp:nvSpPr>
        <dsp:cNvPr id="0" name=""/>
        <dsp:cNvSpPr/>
      </dsp:nvSpPr>
      <dsp:spPr>
        <a:xfrm>
          <a:off x="127479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11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1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0915-7C26-42D3-A210-4FA64AA20FBE}">
      <dsp:nvSpPr>
        <dsp:cNvPr id="0" name=""/>
        <dsp:cNvSpPr/>
      </dsp:nvSpPr>
      <dsp:spPr>
        <a:xfrm>
          <a:off x="165000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51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DECD-9542-4A3E-B08F-8BB1181DA7A5}">
      <dsp:nvSpPr>
        <dsp:cNvPr id="0" name=""/>
        <dsp:cNvSpPr/>
      </dsp:nvSpPr>
      <dsp:spPr>
        <a:xfrm>
          <a:off x="202521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C415-793C-4237-BCB0-920EC122F49D}">
      <dsp:nvSpPr>
        <dsp:cNvPr id="0" name=""/>
        <dsp:cNvSpPr/>
      </dsp:nvSpPr>
      <dsp:spPr>
        <a:xfrm>
          <a:off x="2400421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30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A32CC-F3E1-4026-BED1-73CD506EAF2F}">
      <dsp:nvSpPr>
        <dsp:cNvPr id="0" name=""/>
        <dsp:cNvSpPr/>
      </dsp:nvSpPr>
      <dsp:spPr>
        <a:xfrm>
          <a:off x="149164" y="4988766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kern="1200" dirty="0"/>
        </a:p>
      </dsp:txBody>
      <dsp:txXfrm>
        <a:off x="149164" y="4988766"/>
        <a:ext cx="2658965" cy="241724"/>
      </dsp:txXfrm>
    </dsp:sp>
    <dsp:sp modelId="{0F21D18F-CBED-443B-B3BB-A42F5F684D10}">
      <dsp:nvSpPr>
        <dsp:cNvPr id="0" name=""/>
        <dsp:cNvSpPr/>
      </dsp:nvSpPr>
      <dsp:spPr>
        <a:xfrm>
          <a:off x="149164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70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59F6-E3C2-42A3-A058-EC8274CC7416}">
      <dsp:nvSpPr>
        <dsp:cNvPr id="0" name=""/>
        <dsp:cNvSpPr/>
      </dsp:nvSpPr>
      <dsp:spPr>
        <a:xfrm>
          <a:off x="52437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10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D883A-1A98-4085-B28B-F1D705C92F7C}">
      <dsp:nvSpPr>
        <dsp:cNvPr id="0" name=""/>
        <dsp:cNvSpPr/>
      </dsp:nvSpPr>
      <dsp:spPr>
        <a:xfrm>
          <a:off x="89958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50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36948-BC46-40FC-B125-BF535AD9C880}">
      <dsp:nvSpPr>
        <dsp:cNvPr id="0" name=""/>
        <dsp:cNvSpPr/>
      </dsp:nvSpPr>
      <dsp:spPr>
        <a:xfrm>
          <a:off x="127479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89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A33EF-A52D-451F-BC24-B7F3F2D07ED9}">
      <dsp:nvSpPr>
        <dsp:cNvPr id="0" name=""/>
        <dsp:cNvSpPr/>
      </dsp:nvSpPr>
      <dsp:spPr>
        <a:xfrm>
          <a:off x="165000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29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2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44F4F-21A3-4CCA-AEC6-97B3CC54826F}">
      <dsp:nvSpPr>
        <dsp:cNvPr id="0" name=""/>
        <dsp:cNvSpPr/>
      </dsp:nvSpPr>
      <dsp:spPr>
        <a:xfrm>
          <a:off x="202521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69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6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12EE-DCAE-4E82-B23A-DF220739A4FD}">
      <dsp:nvSpPr>
        <dsp:cNvPr id="0" name=""/>
        <dsp:cNvSpPr/>
      </dsp:nvSpPr>
      <dsp:spPr>
        <a:xfrm>
          <a:off x="2400421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C18F-CA21-4A55-878C-9CDF0C443C02}">
      <dsp:nvSpPr>
        <dsp:cNvPr id="0" name=""/>
        <dsp:cNvSpPr/>
      </dsp:nvSpPr>
      <dsp:spPr>
        <a:xfrm>
          <a:off x="149164" y="2276812"/>
          <a:ext cx="2658965" cy="241724"/>
        </a:xfrm>
        <a:prstGeom prst="rect">
          <a:avLst/>
        </a:prstGeom>
        <a:noFill/>
        <a:ln>
          <a:noFill/>
        </a:ln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2276812"/>
        <a:ext cx="2658965" cy="241724"/>
      </dsp:txXfrm>
    </dsp:sp>
    <dsp:sp modelId="{A928F410-9113-4145-833A-F2A2B48C4059}">
      <dsp:nvSpPr>
        <dsp:cNvPr id="0" name=""/>
        <dsp:cNvSpPr/>
      </dsp:nvSpPr>
      <dsp:spPr>
        <a:xfrm>
          <a:off x="149164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155B-6664-4D80-8B22-CDF6C3A824AF}">
      <dsp:nvSpPr>
        <dsp:cNvPr id="0" name=""/>
        <dsp:cNvSpPr/>
      </dsp:nvSpPr>
      <dsp:spPr>
        <a:xfrm>
          <a:off x="52437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3620-4237-40D9-9E00-6F34973677E0}">
      <dsp:nvSpPr>
        <dsp:cNvPr id="0" name=""/>
        <dsp:cNvSpPr/>
      </dsp:nvSpPr>
      <dsp:spPr>
        <a:xfrm>
          <a:off x="89958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3EB2-D9BF-44D6-81F6-1406389C7944}">
      <dsp:nvSpPr>
        <dsp:cNvPr id="0" name=""/>
        <dsp:cNvSpPr/>
      </dsp:nvSpPr>
      <dsp:spPr>
        <a:xfrm>
          <a:off x="127479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B9C3E-D69E-42F4-9FAE-4C8BA5D65CEC}">
      <dsp:nvSpPr>
        <dsp:cNvPr id="0" name=""/>
        <dsp:cNvSpPr/>
      </dsp:nvSpPr>
      <dsp:spPr>
        <a:xfrm>
          <a:off x="165000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F19AC-CEB5-4200-A935-7A8EFE6A3F1C}">
      <dsp:nvSpPr>
        <dsp:cNvPr id="0" name=""/>
        <dsp:cNvSpPr/>
      </dsp:nvSpPr>
      <dsp:spPr>
        <a:xfrm>
          <a:off x="202521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8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71ECB-E044-4455-A82C-C69AD7388B16}">
      <dsp:nvSpPr>
        <dsp:cNvPr id="0" name=""/>
        <dsp:cNvSpPr/>
      </dsp:nvSpPr>
      <dsp:spPr>
        <a:xfrm>
          <a:off x="2400421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38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3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C19F-BCC9-458C-AE28-E8B33614FE3C}">
      <dsp:nvSpPr>
        <dsp:cNvPr id="0" name=""/>
        <dsp:cNvSpPr/>
      </dsp:nvSpPr>
      <dsp:spPr>
        <a:xfrm>
          <a:off x="149164" y="2728805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kern="1200" dirty="0"/>
        </a:p>
      </dsp:txBody>
      <dsp:txXfrm>
        <a:off x="149164" y="2728805"/>
        <a:ext cx="2658965" cy="241724"/>
      </dsp:txXfrm>
    </dsp:sp>
    <dsp:sp modelId="{31990388-38A0-4428-9DAC-B950BF67900F}">
      <dsp:nvSpPr>
        <dsp:cNvPr id="0" name=""/>
        <dsp:cNvSpPr/>
      </dsp:nvSpPr>
      <dsp:spPr>
        <a:xfrm>
          <a:off x="149164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78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06A7-F3B6-433F-9714-E5696E60EC43}">
      <dsp:nvSpPr>
        <dsp:cNvPr id="0" name=""/>
        <dsp:cNvSpPr/>
      </dsp:nvSpPr>
      <dsp:spPr>
        <a:xfrm>
          <a:off x="52437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18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0F622-098A-4BE1-9283-AA72C732E978}">
      <dsp:nvSpPr>
        <dsp:cNvPr id="0" name=""/>
        <dsp:cNvSpPr/>
      </dsp:nvSpPr>
      <dsp:spPr>
        <a:xfrm>
          <a:off x="89958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58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42B7-190A-4A56-A3F3-A019CEECE152}">
      <dsp:nvSpPr>
        <dsp:cNvPr id="0" name=""/>
        <dsp:cNvSpPr/>
      </dsp:nvSpPr>
      <dsp:spPr>
        <a:xfrm>
          <a:off x="127479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7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317A7-F0D6-4B50-BFFA-10937467FBBD}">
      <dsp:nvSpPr>
        <dsp:cNvPr id="0" name=""/>
        <dsp:cNvSpPr/>
      </dsp:nvSpPr>
      <dsp:spPr>
        <a:xfrm>
          <a:off x="165000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37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C834-F35C-42CC-A521-195AFF2277B4}">
      <dsp:nvSpPr>
        <dsp:cNvPr id="0" name=""/>
        <dsp:cNvSpPr/>
      </dsp:nvSpPr>
      <dsp:spPr>
        <a:xfrm>
          <a:off x="202521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7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78270-EB34-4F26-86D0-A1F848CDE9A1}">
      <dsp:nvSpPr>
        <dsp:cNvPr id="0" name=""/>
        <dsp:cNvSpPr/>
      </dsp:nvSpPr>
      <dsp:spPr>
        <a:xfrm>
          <a:off x="2400421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17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7F97-B684-4D0E-9FB2-4611EB22848A}">
      <dsp:nvSpPr>
        <dsp:cNvPr id="0" name=""/>
        <dsp:cNvSpPr/>
      </dsp:nvSpPr>
      <dsp:spPr>
        <a:xfrm>
          <a:off x="149164" y="3180797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black">
                <a:lumMod val="85000"/>
                <a:lumOff val="15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3180797"/>
        <a:ext cx="2658965" cy="241724"/>
      </dsp:txXfrm>
    </dsp:sp>
    <dsp:sp modelId="{867D5D9C-2BCB-47EA-8C59-B1D4CCE349A8}">
      <dsp:nvSpPr>
        <dsp:cNvPr id="0" name=""/>
        <dsp:cNvSpPr/>
      </dsp:nvSpPr>
      <dsp:spPr>
        <a:xfrm>
          <a:off x="149164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56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8A41-3E66-4A4F-8F15-112381A0DEEE}">
      <dsp:nvSpPr>
        <dsp:cNvPr id="0" name=""/>
        <dsp:cNvSpPr/>
      </dsp:nvSpPr>
      <dsp:spPr>
        <a:xfrm>
          <a:off x="52437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96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857E-3888-41AD-A4E0-BC871DEBA0E3}">
      <dsp:nvSpPr>
        <dsp:cNvPr id="0" name=""/>
        <dsp:cNvSpPr/>
      </dsp:nvSpPr>
      <dsp:spPr>
        <a:xfrm>
          <a:off x="89958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399B3-4B00-4821-A3EE-AA49E73D2CE0}">
      <dsp:nvSpPr>
        <dsp:cNvPr id="0" name=""/>
        <dsp:cNvSpPr/>
      </dsp:nvSpPr>
      <dsp:spPr>
        <a:xfrm>
          <a:off x="127479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76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7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E6FC3-FB91-4FD8-B257-3A11BE9C9FFE}">
      <dsp:nvSpPr>
        <dsp:cNvPr id="0" name=""/>
        <dsp:cNvSpPr/>
      </dsp:nvSpPr>
      <dsp:spPr>
        <a:xfrm>
          <a:off x="165000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15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4ED3C-805C-4EFD-A753-C676732BC44B}">
      <dsp:nvSpPr>
        <dsp:cNvPr id="0" name=""/>
        <dsp:cNvSpPr/>
      </dsp:nvSpPr>
      <dsp:spPr>
        <a:xfrm>
          <a:off x="202521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55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77F9-D62A-43DA-894F-4B599F76A239}">
      <dsp:nvSpPr>
        <dsp:cNvPr id="0" name=""/>
        <dsp:cNvSpPr/>
      </dsp:nvSpPr>
      <dsp:spPr>
        <a:xfrm>
          <a:off x="2400421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B867-95AF-4A5A-8D7A-BF7F95A5B3EF}">
      <dsp:nvSpPr>
        <dsp:cNvPr id="0" name=""/>
        <dsp:cNvSpPr/>
      </dsp:nvSpPr>
      <dsp:spPr>
        <a:xfrm>
          <a:off x="149164" y="3632789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kern="1200" dirty="0"/>
        </a:p>
      </dsp:txBody>
      <dsp:txXfrm>
        <a:off x="149164" y="3632789"/>
        <a:ext cx="2658965" cy="241724"/>
      </dsp:txXfrm>
    </dsp:sp>
    <dsp:sp modelId="{F7938D17-024D-46BD-B251-36907E4A375D}">
      <dsp:nvSpPr>
        <dsp:cNvPr id="0" name=""/>
        <dsp:cNvSpPr/>
      </dsp:nvSpPr>
      <dsp:spPr>
        <a:xfrm>
          <a:off x="149164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35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E3600-75BB-4E9B-970E-74108316DD73}">
      <dsp:nvSpPr>
        <dsp:cNvPr id="0" name=""/>
        <dsp:cNvSpPr/>
      </dsp:nvSpPr>
      <dsp:spPr>
        <a:xfrm>
          <a:off x="52437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75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A8EBF-1D59-41E1-83F2-266B0F759105}">
      <dsp:nvSpPr>
        <dsp:cNvPr id="0" name=""/>
        <dsp:cNvSpPr/>
      </dsp:nvSpPr>
      <dsp:spPr>
        <a:xfrm>
          <a:off x="89958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14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D835-E02D-43E2-A316-CDF6181DCA95}">
      <dsp:nvSpPr>
        <dsp:cNvPr id="0" name=""/>
        <dsp:cNvSpPr/>
      </dsp:nvSpPr>
      <dsp:spPr>
        <a:xfrm>
          <a:off x="127479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CC63-483B-4ABC-9046-EBFDDD520C60}">
      <dsp:nvSpPr>
        <dsp:cNvPr id="0" name=""/>
        <dsp:cNvSpPr/>
      </dsp:nvSpPr>
      <dsp:spPr>
        <a:xfrm>
          <a:off x="165000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94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F2FA-AF8F-44BE-B5BD-55BBCE9C806C}">
      <dsp:nvSpPr>
        <dsp:cNvPr id="0" name=""/>
        <dsp:cNvSpPr/>
      </dsp:nvSpPr>
      <dsp:spPr>
        <a:xfrm>
          <a:off x="202521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34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98AEA-0442-4C4B-AD4F-D9EEE90FC2AA}">
      <dsp:nvSpPr>
        <dsp:cNvPr id="0" name=""/>
        <dsp:cNvSpPr/>
      </dsp:nvSpPr>
      <dsp:spPr>
        <a:xfrm>
          <a:off x="2400421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73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45B9-A23F-4D7F-8969-C489EF43161E}">
      <dsp:nvSpPr>
        <dsp:cNvPr id="0" name=""/>
        <dsp:cNvSpPr/>
      </dsp:nvSpPr>
      <dsp:spPr>
        <a:xfrm>
          <a:off x="149164" y="4084782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kern="1200" dirty="0"/>
        </a:p>
      </dsp:txBody>
      <dsp:txXfrm>
        <a:off x="149164" y="4084782"/>
        <a:ext cx="2658965" cy="241724"/>
      </dsp:txXfrm>
    </dsp:sp>
    <dsp:sp modelId="{1BDDDDBE-B823-42E0-A179-207496A78286}">
      <dsp:nvSpPr>
        <dsp:cNvPr id="0" name=""/>
        <dsp:cNvSpPr/>
      </dsp:nvSpPr>
      <dsp:spPr>
        <a:xfrm>
          <a:off x="149164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13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DCAB-E383-4187-B404-E006FB5D23A1}">
      <dsp:nvSpPr>
        <dsp:cNvPr id="0" name=""/>
        <dsp:cNvSpPr/>
      </dsp:nvSpPr>
      <dsp:spPr>
        <a:xfrm>
          <a:off x="52437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53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79B61-4638-48D3-B00B-EBE1E3CC3962}">
      <dsp:nvSpPr>
        <dsp:cNvPr id="0" name=""/>
        <dsp:cNvSpPr/>
      </dsp:nvSpPr>
      <dsp:spPr>
        <a:xfrm>
          <a:off x="89958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055A2-1D0A-4E1B-B13F-C52863C6622F}">
      <dsp:nvSpPr>
        <dsp:cNvPr id="0" name=""/>
        <dsp:cNvSpPr/>
      </dsp:nvSpPr>
      <dsp:spPr>
        <a:xfrm>
          <a:off x="127479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33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3B48-D69C-4107-964F-7CC93E54CE92}">
      <dsp:nvSpPr>
        <dsp:cNvPr id="0" name=""/>
        <dsp:cNvSpPr/>
      </dsp:nvSpPr>
      <dsp:spPr>
        <a:xfrm>
          <a:off x="165000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9502-5F6D-46E5-B59E-C9756393538C}">
      <dsp:nvSpPr>
        <dsp:cNvPr id="0" name=""/>
        <dsp:cNvSpPr/>
      </dsp:nvSpPr>
      <dsp:spPr>
        <a:xfrm>
          <a:off x="202521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12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815D6-04D5-4159-87F7-6B1F839A8D59}">
      <dsp:nvSpPr>
        <dsp:cNvPr id="0" name=""/>
        <dsp:cNvSpPr/>
      </dsp:nvSpPr>
      <dsp:spPr>
        <a:xfrm>
          <a:off x="2400421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52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55EA-D2B3-4056-B4B5-4FCD82C3F13A}">
      <dsp:nvSpPr>
        <dsp:cNvPr id="0" name=""/>
        <dsp:cNvSpPr/>
      </dsp:nvSpPr>
      <dsp:spPr>
        <a:xfrm>
          <a:off x="149164" y="4536774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kern="1200" dirty="0"/>
        </a:p>
      </dsp:txBody>
      <dsp:txXfrm>
        <a:off x="149164" y="4536774"/>
        <a:ext cx="2658965" cy="241724"/>
      </dsp:txXfrm>
    </dsp:sp>
    <dsp:sp modelId="{852E6B49-3B55-40AC-B951-650D8E3981A5}">
      <dsp:nvSpPr>
        <dsp:cNvPr id="0" name=""/>
        <dsp:cNvSpPr/>
      </dsp:nvSpPr>
      <dsp:spPr>
        <a:xfrm>
          <a:off x="149164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92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54CA4-6CF0-4DFF-A727-36F7DDBCBCA5}">
      <dsp:nvSpPr>
        <dsp:cNvPr id="0" name=""/>
        <dsp:cNvSpPr/>
      </dsp:nvSpPr>
      <dsp:spPr>
        <a:xfrm>
          <a:off x="52437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5064-1365-435C-B302-CFC73A660E05}">
      <dsp:nvSpPr>
        <dsp:cNvPr id="0" name=""/>
        <dsp:cNvSpPr/>
      </dsp:nvSpPr>
      <dsp:spPr>
        <a:xfrm>
          <a:off x="89958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71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96B45-C942-4104-AD40-773C6FACC788}">
      <dsp:nvSpPr>
        <dsp:cNvPr id="0" name=""/>
        <dsp:cNvSpPr/>
      </dsp:nvSpPr>
      <dsp:spPr>
        <a:xfrm>
          <a:off x="127479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11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1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0915-7C26-42D3-A210-4FA64AA20FBE}">
      <dsp:nvSpPr>
        <dsp:cNvPr id="0" name=""/>
        <dsp:cNvSpPr/>
      </dsp:nvSpPr>
      <dsp:spPr>
        <a:xfrm>
          <a:off x="165000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51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DECD-9542-4A3E-B08F-8BB1181DA7A5}">
      <dsp:nvSpPr>
        <dsp:cNvPr id="0" name=""/>
        <dsp:cNvSpPr/>
      </dsp:nvSpPr>
      <dsp:spPr>
        <a:xfrm>
          <a:off x="202521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C415-793C-4237-BCB0-920EC122F49D}">
      <dsp:nvSpPr>
        <dsp:cNvPr id="0" name=""/>
        <dsp:cNvSpPr/>
      </dsp:nvSpPr>
      <dsp:spPr>
        <a:xfrm>
          <a:off x="2400421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30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A32CC-F3E1-4026-BED1-73CD506EAF2F}">
      <dsp:nvSpPr>
        <dsp:cNvPr id="0" name=""/>
        <dsp:cNvSpPr/>
      </dsp:nvSpPr>
      <dsp:spPr>
        <a:xfrm>
          <a:off x="149164" y="4988766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kern="1200" dirty="0"/>
        </a:p>
      </dsp:txBody>
      <dsp:txXfrm>
        <a:off x="149164" y="4988766"/>
        <a:ext cx="2658965" cy="241724"/>
      </dsp:txXfrm>
    </dsp:sp>
    <dsp:sp modelId="{0F21D18F-CBED-443B-B3BB-A42F5F684D10}">
      <dsp:nvSpPr>
        <dsp:cNvPr id="0" name=""/>
        <dsp:cNvSpPr/>
      </dsp:nvSpPr>
      <dsp:spPr>
        <a:xfrm>
          <a:off x="149164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70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59F6-E3C2-42A3-A058-EC8274CC7416}">
      <dsp:nvSpPr>
        <dsp:cNvPr id="0" name=""/>
        <dsp:cNvSpPr/>
      </dsp:nvSpPr>
      <dsp:spPr>
        <a:xfrm>
          <a:off x="52437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10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D883A-1A98-4085-B28B-F1D705C92F7C}">
      <dsp:nvSpPr>
        <dsp:cNvPr id="0" name=""/>
        <dsp:cNvSpPr/>
      </dsp:nvSpPr>
      <dsp:spPr>
        <a:xfrm>
          <a:off x="89958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50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36948-BC46-40FC-B125-BF535AD9C880}">
      <dsp:nvSpPr>
        <dsp:cNvPr id="0" name=""/>
        <dsp:cNvSpPr/>
      </dsp:nvSpPr>
      <dsp:spPr>
        <a:xfrm>
          <a:off x="127479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89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A33EF-A52D-451F-BC24-B7F3F2D07ED9}">
      <dsp:nvSpPr>
        <dsp:cNvPr id="0" name=""/>
        <dsp:cNvSpPr/>
      </dsp:nvSpPr>
      <dsp:spPr>
        <a:xfrm>
          <a:off x="165000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29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2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44F4F-21A3-4CCA-AEC6-97B3CC54826F}">
      <dsp:nvSpPr>
        <dsp:cNvPr id="0" name=""/>
        <dsp:cNvSpPr/>
      </dsp:nvSpPr>
      <dsp:spPr>
        <a:xfrm>
          <a:off x="202521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69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6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12EE-DCAE-4E82-B23A-DF220739A4FD}">
      <dsp:nvSpPr>
        <dsp:cNvPr id="0" name=""/>
        <dsp:cNvSpPr/>
      </dsp:nvSpPr>
      <dsp:spPr>
        <a:xfrm>
          <a:off x="2400421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C18F-CA21-4A55-878C-9CDF0C443C02}">
      <dsp:nvSpPr>
        <dsp:cNvPr id="0" name=""/>
        <dsp:cNvSpPr/>
      </dsp:nvSpPr>
      <dsp:spPr>
        <a:xfrm>
          <a:off x="149164" y="2276812"/>
          <a:ext cx="2658965" cy="241724"/>
        </a:xfrm>
        <a:prstGeom prst="rect">
          <a:avLst/>
        </a:prstGeom>
        <a:noFill/>
        <a:ln>
          <a:noFill/>
        </a:ln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2276812"/>
        <a:ext cx="2658965" cy="241724"/>
      </dsp:txXfrm>
    </dsp:sp>
    <dsp:sp modelId="{A928F410-9113-4145-833A-F2A2B48C4059}">
      <dsp:nvSpPr>
        <dsp:cNvPr id="0" name=""/>
        <dsp:cNvSpPr/>
      </dsp:nvSpPr>
      <dsp:spPr>
        <a:xfrm>
          <a:off x="149164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155B-6664-4D80-8B22-CDF6C3A824AF}">
      <dsp:nvSpPr>
        <dsp:cNvPr id="0" name=""/>
        <dsp:cNvSpPr/>
      </dsp:nvSpPr>
      <dsp:spPr>
        <a:xfrm>
          <a:off x="52437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3620-4237-40D9-9E00-6F34973677E0}">
      <dsp:nvSpPr>
        <dsp:cNvPr id="0" name=""/>
        <dsp:cNvSpPr/>
      </dsp:nvSpPr>
      <dsp:spPr>
        <a:xfrm>
          <a:off x="89958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3EB2-D9BF-44D6-81F6-1406389C7944}">
      <dsp:nvSpPr>
        <dsp:cNvPr id="0" name=""/>
        <dsp:cNvSpPr/>
      </dsp:nvSpPr>
      <dsp:spPr>
        <a:xfrm>
          <a:off x="127479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B9C3E-D69E-42F4-9FAE-4C8BA5D65CEC}">
      <dsp:nvSpPr>
        <dsp:cNvPr id="0" name=""/>
        <dsp:cNvSpPr/>
      </dsp:nvSpPr>
      <dsp:spPr>
        <a:xfrm>
          <a:off x="165000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F19AC-CEB5-4200-A935-7A8EFE6A3F1C}">
      <dsp:nvSpPr>
        <dsp:cNvPr id="0" name=""/>
        <dsp:cNvSpPr/>
      </dsp:nvSpPr>
      <dsp:spPr>
        <a:xfrm>
          <a:off x="202521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8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71ECB-E044-4455-A82C-C69AD7388B16}">
      <dsp:nvSpPr>
        <dsp:cNvPr id="0" name=""/>
        <dsp:cNvSpPr/>
      </dsp:nvSpPr>
      <dsp:spPr>
        <a:xfrm>
          <a:off x="2400421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38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3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C19F-BCC9-458C-AE28-E8B33614FE3C}">
      <dsp:nvSpPr>
        <dsp:cNvPr id="0" name=""/>
        <dsp:cNvSpPr/>
      </dsp:nvSpPr>
      <dsp:spPr>
        <a:xfrm>
          <a:off x="149164" y="2728805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kern="1200" dirty="0"/>
        </a:p>
      </dsp:txBody>
      <dsp:txXfrm>
        <a:off x="149164" y="2728805"/>
        <a:ext cx="2658965" cy="241724"/>
      </dsp:txXfrm>
    </dsp:sp>
    <dsp:sp modelId="{31990388-38A0-4428-9DAC-B950BF67900F}">
      <dsp:nvSpPr>
        <dsp:cNvPr id="0" name=""/>
        <dsp:cNvSpPr/>
      </dsp:nvSpPr>
      <dsp:spPr>
        <a:xfrm>
          <a:off x="149164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78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06A7-F3B6-433F-9714-E5696E60EC43}">
      <dsp:nvSpPr>
        <dsp:cNvPr id="0" name=""/>
        <dsp:cNvSpPr/>
      </dsp:nvSpPr>
      <dsp:spPr>
        <a:xfrm>
          <a:off x="52437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18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0F622-098A-4BE1-9283-AA72C732E978}">
      <dsp:nvSpPr>
        <dsp:cNvPr id="0" name=""/>
        <dsp:cNvSpPr/>
      </dsp:nvSpPr>
      <dsp:spPr>
        <a:xfrm>
          <a:off x="89958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58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42B7-190A-4A56-A3F3-A019CEECE152}">
      <dsp:nvSpPr>
        <dsp:cNvPr id="0" name=""/>
        <dsp:cNvSpPr/>
      </dsp:nvSpPr>
      <dsp:spPr>
        <a:xfrm>
          <a:off x="127479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7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317A7-F0D6-4B50-BFFA-10937467FBBD}">
      <dsp:nvSpPr>
        <dsp:cNvPr id="0" name=""/>
        <dsp:cNvSpPr/>
      </dsp:nvSpPr>
      <dsp:spPr>
        <a:xfrm>
          <a:off x="165000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37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C834-F35C-42CC-A521-195AFF2277B4}">
      <dsp:nvSpPr>
        <dsp:cNvPr id="0" name=""/>
        <dsp:cNvSpPr/>
      </dsp:nvSpPr>
      <dsp:spPr>
        <a:xfrm>
          <a:off x="202521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7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78270-EB34-4F26-86D0-A1F848CDE9A1}">
      <dsp:nvSpPr>
        <dsp:cNvPr id="0" name=""/>
        <dsp:cNvSpPr/>
      </dsp:nvSpPr>
      <dsp:spPr>
        <a:xfrm>
          <a:off x="2400421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17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7F97-B684-4D0E-9FB2-4611EB22848A}">
      <dsp:nvSpPr>
        <dsp:cNvPr id="0" name=""/>
        <dsp:cNvSpPr/>
      </dsp:nvSpPr>
      <dsp:spPr>
        <a:xfrm>
          <a:off x="149164" y="3180797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3180797"/>
        <a:ext cx="2658965" cy="241724"/>
      </dsp:txXfrm>
    </dsp:sp>
    <dsp:sp modelId="{867D5D9C-2BCB-47EA-8C59-B1D4CCE349A8}">
      <dsp:nvSpPr>
        <dsp:cNvPr id="0" name=""/>
        <dsp:cNvSpPr/>
      </dsp:nvSpPr>
      <dsp:spPr>
        <a:xfrm>
          <a:off x="149164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56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8A41-3E66-4A4F-8F15-112381A0DEEE}">
      <dsp:nvSpPr>
        <dsp:cNvPr id="0" name=""/>
        <dsp:cNvSpPr/>
      </dsp:nvSpPr>
      <dsp:spPr>
        <a:xfrm>
          <a:off x="52437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96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857E-3888-41AD-A4E0-BC871DEBA0E3}">
      <dsp:nvSpPr>
        <dsp:cNvPr id="0" name=""/>
        <dsp:cNvSpPr/>
      </dsp:nvSpPr>
      <dsp:spPr>
        <a:xfrm>
          <a:off x="89958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399B3-4B00-4821-A3EE-AA49E73D2CE0}">
      <dsp:nvSpPr>
        <dsp:cNvPr id="0" name=""/>
        <dsp:cNvSpPr/>
      </dsp:nvSpPr>
      <dsp:spPr>
        <a:xfrm>
          <a:off x="127479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76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7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E6FC3-FB91-4FD8-B257-3A11BE9C9FFE}">
      <dsp:nvSpPr>
        <dsp:cNvPr id="0" name=""/>
        <dsp:cNvSpPr/>
      </dsp:nvSpPr>
      <dsp:spPr>
        <a:xfrm>
          <a:off x="165000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15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4ED3C-805C-4EFD-A753-C676732BC44B}">
      <dsp:nvSpPr>
        <dsp:cNvPr id="0" name=""/>
        <dsp:cNvSpPr/>
      </dsp:nvSpPr>
      <dsp:spPr>
        <a:xfrm>
          <a:off x="202521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55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77F9-D62A-43DA-894F-4B599F76A239}">
      <dsp:nvSpPr>
        <dsp:cNvPr id="0" name=""/>
        <dsp:cNvSpPr/>
      </dsp:nvSpPr>
      <dsp:spPr>
        <a:xfrm>
          <a:off x="2400421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B867-95AF-4A5A-8D7A-BF7F95A5B3EF}">
      <dsp:nvSpPr>
        <dsp:cNvPr id="0" name=""/>
        <dsp:cNvSpPr/>
      </dsp:nvSpPr>
      <dsp:spPr>
        <a:xfrm>
          <a:off x="149164" y="3632789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Factors in Audience Analysis</a:t>
          </a:r>
        </a:p>
      </dsp:txBody>
      <dsp:txXfrm>
        <a:off x="149164" y="3632789"/>
        <a:ext cx="2658965" cy="241724"/>
      </dsp:txXfrm>
    </dsp:sp>
    <dsp:sp modelId="{F7938D17-024D-46BD-B251-36907E4A375D}">
      <dsp:nvSpPr>
        <dsp:cNvPr id="0" name=""/>
        <dsp:cNvSpPr/>
      </dsp:nvSpPr>
      <dsp:spPr>
        <a:xfrm>
          <a:off x="149164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35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E3600-75BB-4E9B-970E-74108316DD73}">
      <dsp:nvSpPr>
        <dsp:cNvPr id="0" name=""/>
        <dsp:cNvSpPr/>
      </dsp:nvSpPr>
      <dsp:spPr>
        <a:xfrm>
          <a:off x="52437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75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A8EBF-1D59-41E1-83F2-266B0F759105}">
      <dsp:nvSpPr>
        <dsp:cNvPr id="0" name=""/>
        <dsp:cNvSpPr/>
      </dsp:nvSpPr>
      <dsp:spPr>
        <a:xfrm>
          <a:off x="89958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14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D835-E02D-43E2-A316-CDF6181DCA95}">
      <dsp:nvSpPr>
        <dsp:cNvPr id="0" name=""/>
        <dsp:cNvSpPr/>
      </dsp:nvSpPr>
      <dsp:spPr>
        <a:xfrm>
          <a:off x="127479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CC63-483B-4ABC-9046-EBFDDD520C60}">
      <dsp:nvSpPr>
        <dsp:cNvPr id="0" name=""/>
        <dsp:cNvSpPr/>
      </dsp:nvSpPr>
      <dsp:spPr>
        <a:xfrm>
          <a:off x="165000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94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F2FA-AF8F-44BE-B5BD-55BBCE9C806C}">
      <dsp:nvSpPr>
        <dsp:cNvPr id="0" name=""/>
        <dsp:cNvSpPr/>
      </dsp:nvSpPr>
      <dsp:spPr>
        <a:xfrm>
          <a:off x="202521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34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98AEA-0442-4C4B-AD4F-D9EEE90FC2AA}">
      <dsp:nvSpPr>
        <dsp:cNvPr id="0" name=""/>
        <dsp:cNvSpPr/>
      </dsp:nvSpPr>
      <dsp:spPr>
        <a:xfrm>
          <a:off x="2400421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73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45B9-A23F-4D7F-8969-C489EF43161E}">
      <dsp:nvSpPr>
        <dsp:cNvPr id="0" name=""/>
        <dsp:cNvSpPr/>
      </dsp:nvSpPr>
      <dsp:spPr>
        <a:xfrm>
          <a:off x="149164" y="4084782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kern="1200" dirty="0"/>
        </a:p>
      </dsp:txBody>
      <dsp:txXfrm>
        <a:off x="149164" y="4084782"/>
        <a:ext cx="2658965" cy="241724"/>
      </dsp:txXfrm>
    </dsp:sp>
    <dsp:sp modelId="{1BDDDDBE-B823-42E0-A179-207496A78286}">
      <dsp:nvSpPr>
        <dsp:cNvPr id="0" name=""/>
        <dsp:cNvSpPr/>
      </dsp:nvSpPr>
      <dsp:spPr>
        <a:xfrm>
          <a:off x="149164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13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DCAB-E383-4187-B404-E006FB5D23A1}">
      <dsp:nvSpPr>
        <dsp:cNvPr id="0" name=""/>
        <dsp:cNvSpPr/>
      </dsp:nvSpPr>
      <dsp:spPr>
        <a:xfrm>
          <a:off x="52437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53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79B61-4638-48D3-B00B-EBE1E3CC3962}">
      <dsp:nvSpPr>
        <dsp:cNvPr id="0" name=""/>
        <dsp:cNvSpPr/>
      </dsp:nvSpPr>
      <dsp:spPr>
        <a:xfrm>
          <a:off x="89958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055A2-1D0A-4E1B-B13F-C52863C6622F}">
      <dsp:nvSpPr>
        <dsp:cNvPr id="0" name=""/>
        <dsp:cNvSpPr/>
      </dsp:nvSpPr>
      <dsp:spPr>
        <a:xfrm>
          <a:off x="127479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33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3B48-D69C-4107-964F-7CC93E54CE92}">
      <dsp:nvSpPr>
        <dsp:cNvPr id="0" name=""/>
        <dsp:cNvSpPr/>
      </dsp:nvSpPr>
      <dsp:spPr>
        <a:xfrm>
          <a:off x="165000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9502-5F6D-46E5-B59E-C9756393538C}">
      <dsp:nvSpPr>
        <dsp:cNvPr id="0" name=""/>
        <dsp:cNvSpPr/>
      </dsp:nvSpPr>
      <dsp:spPr>
        <a:xfrm>
          <a:off x="202521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12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815D6-04D5-4159-87F7-6B1F839A8D59}">
      <dsp:nvSpPr>
        <dsp:cNvPr id="0" name=""/>
        <dsp:cNvSpPr/>
      </dsp:nvSpPr>
      <dsp:spPr>
        <a:xfrm>
          <a:off x="2400421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52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55EA-D2B3-4056-B4B5-4FCD82C3F13A}">
      <dsp:nvSpPr>
        <dsp:cNvPr id="0" name=""/>
        <dsp:cNvSpPr/>
      </dsp:nvSpPr>
      <dsp:spPr>
        <a:xfrm>
          <a:off x="149164" y="4536774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kern="1200" dirty="0"/>
        </a:p>
      </dsp:txBody>
      <dsp:txXfrm>
        <a:off x="149164" y="4536774"/>
        <a:ext cx="2658965" cy="241724"/>
      </dsp:txXfrm>
    </dsp:sp>
    <dsp:sp modelId="{852E6B49-3B55-40AC-B951-650D8E3981A5}">
      <dsp:nvSpPr>
        <dsp:cNvPr id="0" name=""/>
        <dsp:cNvSpPr/>
      </dsp:nvSpPr>
      <dsp:spPr>
        <a:xfrm>
          <a:off x="149164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92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54CA4-6CF0-4DFF-A727-36F7DDBCBCA5}">
      <dsp:nvSpPr>
        <dsp:cNvPr id="0" name=""/>
        <dsp:cNvSpPr/>
      </dsp:nvSpPr>
      <dsp:spPr>
        <a:xfrm>
          <a:off x="52437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5064-1365-435C-B302-CFC73A660E05}">
      <dsp:nvSpPr>
        <dsp:cNvPr id="0" name=""/>
        <dsp:cNvSpPr/>
      </dsp:nvSpPr>
      <dsp:spPr>
        <a:xfrm>
          <a:off x="89958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71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96B45-C942-4104-AD40-773C6FACC788}">
      <dsp:nvSpPr>
        <dsp:cNvPr id="0" name=""/>
        <dsp:cNvSpPr/>
      </dsp:nvSpPr>
      <dsp:spPr>
        <a:xfrm>
          <a:off x="127479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11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1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0915-7C26-42D3-A210-4FA64AA20FBE}">
      <dsp:nvSpPr>
        <dsp:cNvPr id="0" name=""/>
        <dsp:cNvSpPr/>
      </dsp:nvSpPr>
      <dsp:spPr>
        <a:xfrm>
          <a:off x="165000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51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DECD-9542-4A3E-B08F-8BB1181DA7A5}">
      <dsp:nvSpPr>
        <dsp:cNvPr id="0" name=""/>
        <dsp:cNvSpPr/>
      </dsp:nvSpPr>
      <dsp:spPr>
        <a:xfrm>
          <a:off x="202521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C415-793C-4237-BCB0-920EC122F49D}">
      <dsp:nvSpPr>
        <dsp:cNvPr id="0" name=""/>
        <dsp:cNvSpPr/>
      </dsp:nvSpPr>
      <dsp:spPr>
        <a:xfrm>
          <a:off x="2400421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30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A32CC-F3E1-4026-BED1-73CD506EAF2F}">
      <dsp:nvSpPr>
        <dsp:cNvPr id="0" name=""/>
        <dsp:cNvSpPr/>
      </dsp:nvSpPr>
      <dsp:spPr>
        <a:xfrm>
          <a:off x="149164" y="4988766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kern="1200" dirty="0"/>
        </a:p>
      </dsp:txBody>
      <dsp:txXfrm>
        <a:off x="149164" y="4988766"/>
        <a:ext cx="2658965" cy="241724"/>
      </dsp:txXfrm>
    </dsp:sp>
    <dsp:sp modelId="{0F21D18F-CBED-443B-B3BB-A42F5F684D10}">
      <dsp:nvSpPr>
        <dsp:cNvPr id="0" name=""/>
        <dsp:cNvSpPr/>
      </dsp:nvSpPr>
      <dsp:spPr>
        <a:xfrm>
          <a:off x="149164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70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59F6-E3C2-42A3-A058-EC8274CC7416}">
      <dsp:nvSpPr>
        <dsp:cNvPr id="0" name=""/>
        <dsp:cNvSpPr/>
      </dsp:nvSpPr>
      <dsp:spPr>
        <a:xfrm>
          <a:off x="52437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10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D883A-1A98-4085-B28B-F1D705C92F7C}">
      <dsp:nvSpPr>
        <dsp:cNvPr id="0" name=""/>
        <dsp:cNvSpPr/>
      </dsp:nvSpPr>
      <dsp:spPr>
        <a:xfrm>
          <a:off x="89958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50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36948-BC46-40FC-B125-BF535AD9C880}">
      <dsp:nvSpPr>
        <dsp:cNvPr id="0" name=""/>
        <dsp:cNvSpPr/>
      </dsp:nvSpPr>
      <dsp:spPr>
        <a:xfrm>
          <a:off x="127479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89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A33EF-A52D-451F-BC24-B7F3F2D07ED9}">
      <dsp:nvSpPr>
        <dsp:cNvPr id="0" name=""/>
        <dsp:cNvSpPr/>
      </dsp:nvSpPr>
      <dsp:spPr>
        <a:xfrm>
          <a:off x="165000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29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2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44F4F-21A3-4CCA-AEC6-97B3CC54826F}">
      <dsp:nvSpPr>
        <dsp:cNvPr id="0" name=""/>
        <dsp:cNvSpPr/>
      </dsp:nvSpPr>
      <dsp:spPr>
        <a:xfrm>
          <a:off x="202521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69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6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12EE-DCAE-4E82-B23A-DF220739A4FD}">
      <dsp:nvSpPr>
        <dsp:cNvPr id="0" name=""/>
        <dsp:cNvSpPr/>
      </dsp:nvSpPr>
      <dsp:spPr>
        <a:xfrm>
          <a:off x="2400421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DB5F4-4FC1-4769-A02D-9938AB9CCDA4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61D7-CA4F-4296-BEB3-57ADA4F499F1}">
      <dsp:nvSpPr>
        <dsp:cNvPr id="0" name=""/>
        <dsp:cNvSpPr/>
      </dsp:nvSpPr>
      <dsp:spPr>
        <a:xfrm>
          <a:off x="0" y="0"/>
          <a:ext cx="1887624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等线" panose="02010600030101010101" pitchFamily="2" charset="-122"/>
              <a:cs typeface="Times New Roman" panose="02020603050405020304" pitchFamily="18" charset="0"/>
            </a:rPr>
            <a:t>Six categories:</a:t>
          </a:r>
          <a:endParaRPr lang="zh-CN" altLang="en-US" sz="2800" kern="1200" dirty="0"/>
        </a:p>
      </dsp:txBody>
      <dsp:txXfrm>
        <a:off x="0" y="0"/>
        <a:ext cx="1887624" cy="5418667"/>
      </dsp:txXfrm>
    </dsp:sp>
    <dsp:sp modelId="{004AFBC0-460C-4511-9B80-052CD5D71C14}">
      <dsp:nvSpPr>
        <dsp:cNvPr id="0" name=""/>
        <dsp:cNvSpPr/>
      </dsp:nvSpPr>
      <dsp:spPr>
        <a:xfrm>
          <a:off x="2004543" y="42664"/>
          <a:ext cx="61187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Size</a:t>
          </a:r>
          <a:endParaRPr lang="zh-CN" altLang="en-US" sz="3300" kern="1200" dirty="0"/>
        </a:p>
      </dsp:txBody>
      <dsp:txXfrm>
        <a:off x="2004543" y="42664"/>
        <a:ext cx="6118780" cy="853281"/>
      </dsp:txXfrm>
    </dsp:sp>
    <dsp:sp modelId="{94C10B01-6ED2-4D5A-9303-5216D891730E}">
      <dsp:nvSpPr>
        <dsp:cNvPr id="0" name=""/>
        <dsp:cNvSpPr/>
      </dsp:nvSpPr>
      <dsp:spPr>
        <a:xfrm>
          <a:off x="1887624" y="895945"/>
          <a:ext cx="6235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A9632-B8F7-4FF9-82AB-A3BC6C477DE2}">
      <dsp:nvSpPr>
        <dsp:cNvPr id="0" name=""/>
        <dsp:cNvSpPr/>
      </dsp:nvSpPr>
      <dsp:spPr>
        <a:xfrm>
          <a:off x="2004543" y="938609"/>
          <a:ext cx="61187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Physical setting</a:t>
          </a:r>
          <a:endParaRPr lang="zh-CN" altLang="en-US" sz="3300" kern="1200" dirty="0"/>
        </a:p>
      </dsp:txBody>
      <dsp:txXfrm>
        <a:off x="2004543" y="938609"/>
        <a:ext cx="6118780" cy="853281"/>
      </dsp:txXfrm>
    </dsp:sp>
    <dsp:sp modelId="{AD3370ED-4DC3-4446-8F30-D1A4155DBF0A}">
      <dsp:nvSpPr>
        <dsp:cNvPr id="0" name=""/>
        <dsp:cNvSpPr/>
      </dsp:nvSpPr>
      <dsp:spPr>
        <a:xfrm>
          <a:off x="1887624" y="1791890"/>
          <a:ext cx="6235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CBF6D-6726-4FF2-A4BF-81BA4EFB6571}">
      <dsp:nvSpPr>
        <dsp:cNvPr id="0" name=""/>
        <dsp:cNvSpPr/>
      </dsp:nvSpPr>
      <dsp:spPr>
        <a:xfrm>
          <a:off x="2004543" y="1834554"/>
          <a:ext cx="61187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Demographic traits</a:t>
          </a:r>
          <a:endParaRPr lang="zh-CN" altLang="en-US" sz="3300" kern="1200" dirty="0"/>
        </a:p>
      </dsp:txBody>
      <dsp:txXfrm>
        <a:off x="2004543" y="1834554"/>
        <a:ext cx="6118780" cy="853281"/>
      </dsp:txXfrm>
    </dsp:sp>
    <dsp:sp modelId="{E60F9417-E9E9-402D-A1AE-D2D19F0A3455}">
      <dsp:nvSpPr>
        <dsp:cNvPr id="0" name=""/>
        <dsp:cNvSpPr/>
      </dsp:nvSpPr>
      <dsp:spPr>
        <a:xfrm>
          <a:off x="1887624" y="2687836"/>
          <a:ext cx="6235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5BB82-84A1-4F67-B2FA-E5A35EF2A5F4}">
      <dsp:nvSpPr>
        <dsp:cNvPr id="0" name=""/>
        <dsp:cNvSpPr/>
      </dsp:nvSpPr>
      <dsp:spPr>
        <a:xfrm>
          <a:off x="2004543" y="2730500"/>
          <a:ext cx="61187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Disposition toward the topic</a:t>
          </a:r>
          <a:endParaRPr lang="zh-CN" altLang="en-US" sz="3300" kern="1200" dirty="0"/>
        </a:p>
      </dsp:txBody>
      <dsp:txXfrm>
        <a:off x="2004543" y="2730500"/>
        <a:ext cx="6118780" cy="853281"/>
      </dsp:txXfrm>
    </dsp:sp>
    <dsp:sp modelId="{E2710D33-18A7-4279-B6B6-E0CD2E848E24}">
      <dsp:nvSpPr>
        <dsp:cNvPr id="0" name=""/>
        <dsp:cNvSpPr/>
      </dsp:nvSpPr>
      <dsp:spPr>
        <a:xfrm>
          <a:off x="1887624" y="3583781"/>
          <a:ext cx="6235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19229-6F74-4735-97EB-8DDEAE1AD61C}">
      <dsp:nvSpPr>
        <dsp:cNvPr id="0" name=""/>
        <dsp:cNvSpPr/>
      </dsp:nvSpPr>
      <dsp:spPr>
        <a:xfrm>
          <a:off x="2004543" y="3626445"/>
          <a:ext cx="61187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Disposition toward the speaker</a:t>
          </a:r>
          <a:endParaRPr lang="zh-CN" altLang="en-US" sz="3300" kern="1200" dirty="0"/>
        </a:p>
      </dsp:txBody>
      <dsp:txXfrm>
        <a:off x="2004543" y="3626445"/>
        <a:ext cx="6118780" cy="853281"/>
      </dsp:txXfrm>
    </dsp:sp>
    <dsp:sp modelId="{9B1E42CF-7BE5-4168-B631-69C3D863B406}">
      <dsp:nvSpPr>
        <dsp:cNvPr id="0" name=""/>
        <dsp:cNvSpPr/>
      </dsp:nvSpPr>
      <dsp:spPr>
        <a:xfrm>
          <a:off x="1887624" y="4479726"/>
          <a:ext cx="6235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ACAB-D14B-4A16-AC32-BC6CA69F97C4}">
      <dsp:nvSpPr>
        <dsp:cNvPr id="0" name=""/>
        <dsp:cNvSpPr/>
      </dsp:nvSpPr>
      <dsp:spPr>
        <a:xfrm>
          <a:off x="2004543" y="4522390"/>
          <a:ext cx="61187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Disposition toward the occasion</a:t>
          </a:r>
          <a:endParaRPr lang="zh-CN" altLang="en-US" sz="3300" kern="1200" dirty="0"/>
        </a:p>
      </dsp:txBody>
      <dsp:txXfrm>
        <a:off x="2004543" y="4522390"/>
        <a:ext cx="6118780" cy="853281"/>
      </dsp:txXfrm>
    </dsp:sp>
    <dsp:sp modelId="{3F4AAB31-CA77-469F-B9C4-4F823E33CD04}">
      <dsp:nvSpPr>
        <dsp:cNvPr id="0" name=""/>
        <dsp:cNvSpPr/>
      </dsp:nvSpPr>
      <dsp:spPr>
        <a:xfrm>
          <a:off x="1887624" y="5375672"/>
          <a:ext cx="6235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E71D8-305F-4D52-8A97-91B2DE147F85}">
      <dsp:nvSpPr>
        <dsp:cNvPr id="0" name=""/>
        <dsp:cNvSpPr/>
      </dsp:nvSpPr>
      <dsp:spPr>
        <a:xfrm>
          <a:off x="0" y="0"/>
          <a:ext cx="3610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D93B3-C1F2-4FB2-9A31-8B3536C2D1A6}">
      <dsp:nvSpPr>
        <dsp:cNvPr id="0" name=""/>
        <dsp:cNvSpPr/>
      </dsp:nvSpPr>
      <dsp:spPr>
        <a:xfrm>
          <a:off x="0" y="0"/>
          <a:ext cx="722141" cy="2168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等线" panose="02010600030101010101" pitchFamily="2" charset="-122"/>
              <a:cs typeface="Times New Roman" panose="02020603050405020304" pitchFamily="18" charset="0"/>
            </a:rPr>
            <a:t>Affect what ?</a:t>
          </a:r>
          <a:endParaRPr lang="zh-CN" altLang="en-US" sz="1800" kern="1200" dirty="0"/>
        </a:p>
      </dsp:txBody>
      <dsp:txXfrm>
        <a:off x="0" y="0"/>
        <a:ext cx="722141" cy="2168767"/>
      </dsp:txXfrm>
    </dsp:sp>
    <dsp:sp modelId="{C5EB86B6-CABD-4253-8857-439835C4CAC3}">
      <dsp:nvSpPr>
        <dsp:cNvPr id="0" name=""/>
        <dsp:cNvSpPr/>
      </dsp:nvSpPr>
      <dsp:spPr>
        <a:xfrm>
          <a:off x="776302" y="25494"/>
          <a:ext cx="2834404" cy="50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Language</a:t>
          </a:r>
          <a:endParaRPr lang="zh-CN" altLang="en-US" sz="2100" kern="1200" dirty="0"/>
        </a:p>
      </dsp:txBody>
      <dsp:txXfrm>
        <a:off x="776302" y="25494"/>
        <a:ext cx="2834404" cy="509893"/>
      </dsp:txXfrm>
    </dsp:sp>
    <dsp:sp modelId="{1D0E5522-851B-4246-856B-C323B800FE80}">
      <dsp:nvSpPr>
        <dsp:cNvPr id="0" name=""/>
        <dsp:cNvSpPr/>
      </dsp:nvSpPr>
      <dsp:spPr>
        <a:xfrm>
          <a:off x="722141" y="535387"/>
          <a:ext cx="28885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862B8-3C1D-407C-86D8-988AD018B890}">
      <dsp:nvSpPr>
        <dsp:cNvPr id="0" name=""/>
        <dsp:cNvSpPr/>
      </dsp:nvSpPr>
      <dsp:spPr>
        <a:xfrm>
          <a:off x="776302" y="560882"/>
          <a:ext cx="2834404" cy="50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Choice of appeals</a:t>
          </a:r>
          <a:endParaRPr lang="zh-CN" altLang="en-US" sz="2100" kern="1200" dirty="0"/>
        </a:p>
      </dsp:txBody>
      <dsp:txXfrm>
        <a:off x="776302" y="560882"/>
        <a:ext cx="2834404" cy="509893"/>
      </dsp:txXfrm>
    </dsp:sp>
    <dsp:sp modelId="{7CDEB741-00F0-458B-9915-97AA302FBA37}">
      <dsp:nvSpPr>
        <dsp:cNvPr id="0" name=""/>
        <dsp:cNvSpPr/>
      </dsp:nvSpPr>
      <dsp:spPr>
        <a:xfrm>
          <a:off x="722141" y="1070775"/>
          <a:ext cx="28885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037E5-A661-4E8C-9163-20DB0416E154}">
      <dsp:nvSpPr>
        <dsp:cNvPr id="0" name=""/>
        <dsp:cNvSpPr/>
      </dsp:nvSpPr>
      <dsp:spPr>
        <a:xfrm>
          <a:off x="776302" y="1096270"/>
          <a:ext cx="2834404" cy="50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of visual aids</a:t>
          </a:r>
        </a:p>
      </dsp:txBody>
      <dsp:txXfrm>
        <a:off x="776302" y="1096270"/>
        <a:ext cx="2834404" cy="509893"/>
      </dsp:txXfrm>
    </dsp:sp>
    <dsp:sp modelId="{F89AC0C0-8AFF-4BBE-B64C-2177E42D9227}">
      <dsp:nvSpPr>
        <dsp:cNvPr id="0" name=""/>
        <dsp:cNvSpPr/>
      </dsp:nvSpPr>
      <dsp:spPr>
        <a:xfrm>
          <a:off x="722141" y="1606163"/>
          <a:ext cx="28885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F9D4D-F066-40A8-8849-DADC1BE83617}">
      <dsp:nvSpPr>
        <dsp:cNvPr id="0" name=""/>
        <dsp:cNvSpPr/>
      </dsp:nvSpPr>
      <dsp:spPr>
        <a:xfrm>
          <a:off x="776302" y="1631658"/>
          <a:ext cx="2834404" cy="50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······</a:t>
          </a:r>
          <a:endParaRPr lang="en-US" sz="2100" kern="1200" dirty="0"/>
        </a:p>
      </dsp:txBody>
      <dsp:txXfrm>
        <a:off x="776302" y="1631658"/>
        <a:ext cx="2834404" cy="509893"/>
      </dsp:txXfrm>
    </dsp:sp>
    <dsp:sp modelId="{53025C25-898A-4036-8393-44B3B0936555}">
      <dsp:nvSpPr>
        <dsp:cNvPr id="0" name=""/>
        <dsp:cNvSpPr/>
      </dsp:nvSpPr>
      <dsp:spPr>
        <a:xfrm>
          <a:off x="722141" y="2141551"/>
          <a:ext cx="28885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C18F-CA21-4A55-878C-9CDF0C443C02}">
      <dsp:nvSpPr>
        <dsp:cNvPr id="0" name=""/>
        <dsp:cNvSpPr/>
      </dsp:nvSpPr>
      <dsp:spPr>
        <a:xfrm>
          <a:off x="149164" y="2276812"/>
          <a:ext cx="2658965" cy="241724"/>
        </a:xfrm>
        <a:prstGeom prst="rect">
          <a:avLst/>
        </a:prstGeom>
        <a:noFill/>
        <a:ln>
          <a:noFill/>
        </a:ln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2276812"/>
        <a:ext cx="2658965" cy="241724"/>
      </dsp:txXfrm>
    </dsp:sp>
    <dsp:sp modelId="{A928F410-9113-4145-833A-F2A2B48C4059}">
      <dsp:nvSpPr>
        <dsp:cNvPr id="0" name=""/>
        <dsp:cNvSpPr/>
      </dsp:nvSpPr>
      <dsp:spPr>
        <a:xfrm>
          <a:off x="149164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155B-6664-4D80-8B22-CDF6C3A824AF}">
      <dsp:nvSpPr>
        <dsp:cNvPr id="0" name=""/>
        <dsp:cNvSpPr/>
      </dsp:nvSpPr>
      <dsp:spPr>
        <a:xfrm>
          <a:off x="52437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3620-4237-40D9-9E00-6F34973677E0}">
      <dsp:nvSpPr>
        <dsp:cNvPr id="0" name=""/>
        <dsp:cNvSpPr/>
      </dsp:nvSpPr>
      <dsp:spPr>
        <a:xfrm>
          <a:off x="89958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3EB2-D9BF-44D6-81F6-1406389C7944}">
      <dsp:nvSpPr>
        <dsp:cNvPr id="0" name=""/>
        <dsp:cNvSpPr/>
      </dsp:nvSpPr>
      <dsp:spPr>
        <a:xfrm>
          <a:off x="127479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B9C3E-D69E-42F4-9FAE-4C8BA5D65CEC}">
      <dsp:nvSpPr>
        <dsp:cNvPr id="0" name=""/>
        <dsp:cNvSpPr/>
      </dsp:nvSpPr>
      <dsp:spPr>
        <a:xfrm>
          <a:off x="165000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F19AC-CEB5-4200-A935-7A8EFE6A3F1C}">
      <dsp:nvSpPr>
        <dsp:cNvPr id="0" name=""/>
        <dsp:cNvSpPr/>
      </dsp:nvSpPr>
      <dsp:spPr>
        <a:xfrm>
          <a:off x="202521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8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71ECB-E044-4455-A82C-C69AD7388B16}">
      <dsp:nvSpPr>
        <dsp:cNvPr id="0" name=""/>
        <dsp:cNvSpPr/>
      </dsp:nvSpPr>
      <dsp:spPr>
        <a:xfrm>
          <a:off x="2400421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38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3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C19F-BCC9-458C-AE28-E8B33614FE3C}">
      <dsp:nvSpPr>
        <dsp:cNvPr id="0" name=""/>
        <dsp:cNvSpPr/>
      </dsp:nvSpPr>
      <dsp:spPr>
        <a:xfrm>
          <a:off x="149164" y="2728805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kern="1200" dirty="0"/>
        </a:p>
      </dsp:txBody>
      <dsp:txXfrm>
        <a:off x="149164" y="2728805"/>
        <a:ext cx="2658965" cy="241724"/>
      </dsp:txXfrm>
    </dsp:sp>
    <dsp:sp modelId="{31990388-38A0-4428-9DAC-B950BF67900F}">
      <dsp:nvSpPr>
        <dsp:cNvPr id="0" name=""/>
        <dsp:cNvSpPr/>
      </dsp:nvSpPr>
      <dsp:spPr>
        <a:xfrm>
          <a:off x="149164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78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06A7-F3B6-433F-9714-E5696E60EC43}">
      <dsp:nvSpPr>
        <dsp:cNvPr id="0" name=""/>
        <dsp:cNvSpPr/>
      </dsp:nvSpPr>
      <dsp:spPr>
        <a:xfrm>
          <a:off x="52437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18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0F622-098A-4BE1-9283-AA72C732E978}">
      <dsp:nvSpPr>
        <dsp:cNvPr id="0" name=""/>
        <dsp:cNvSpPr/>
      </dsp:nvSpPr>
      <dsp:spPr>
        <a:xfrm>
          <a:off x="89958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58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42B7-190A-4A56-A3F3-A019CEECE152}">
      <dsp:nvSpPr>
        <dsp:cNvPr id="0" name=""/>
        <dsp:cNvSpPr/>
      </dsp:nvSpPr>
      <dsp:spPr>
        <a:xfrm>
          <a:off x="127479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7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317A7-F0D6-4B50-BFFA-10937467FBBD}">
      <dsp:nvSpPr>
        <dsp:cNvPr id="0" name=""/>
        <dsp:cNvSpPr/>
      </dsp:nvSpPr>
      <dsp:spPr>
        <a:xfrm>
          <a:off x="165000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37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C834-F35C-42CC-A521-195AFF2277B4}">
      <dsp:nvSpPr>
        <dsp:cNvPr id="0" name=""/>
        <dsp:cNvSpPr/>
      </dsp:nvSpPr>
      <dsp:spPr>
        <a:xfrm>
          <a:off x="202521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7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78270-EB34-4F26-86D0-A1F848CDE9A1}">
      <dsp:nvSpPr>
        <dsp:cNvPr id="0" name=""/>
        <dsp:cNvSpPr/>
      </dsp:nvSpPr>
      <dsp:spPr>
        <a:xfrm>
          <a:off x="2400421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17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7F97-B684-4D0E-9FB2-4611EB22848A}">
      <dsp:nvSpPr>
        <dsp:cNvPr id="0" name=""/>
        <dsp:cNvSpPr/>
      </dsp:nvSpPr>
      <dsp:spPr>
        <a:xfrm>
          <a:off x="149164" y="3180797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3180797"/>
        <a:ext cx="2658965" cy="241724"/>
      </dsp:txXfrm>
    </dsp:sp>
    <dsp:sp modelId="{867D5D9C-2BCB-47EA-8C59-B1D4CCE349A8}">
      <dsp:nvSpPr>
        <dsp:cNvPr id="0" name=""/>
        <dsp:cNvSpPr/>
      </dsp:nvSpPr>
      <dsp:spPr>
        <a:xfrm>
          <a:off x="149164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56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8A41-3E66-4A4F-8F15-112381A0DEEE}">
      <dsp:nvSpPr>
        <dsp:cNvPr id="0" name=""/>
        <dsp:cNvSpPr/>
      </dsp:nvSpPr>
      <dsp:spPr>
        <a:xfrm>
          <a:off x="52437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96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857E-3888-41AD-A4E0-BC871DEBA0E3}">
      <dsp:nvSpPr>
        <dsp:cNvPr id="0" name=""/>
        <dsp:cNvSpPr/>
      </dsp:nvSpPr>
      <dsp:spPr>
        <a:xfrm>
          <a:off x="89958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399B3-4B00-4821-A3EE-AA49E73D2CE0}">
      <dsp:nvSpPr>
        <dsp:cNvPr id="0" name=""/>
        <dsp:cNvSpPr/>
      </dsp:nvSpPr>
      <dsp:spPr>
        <a:xfrm>
          <a:off x="127479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76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7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E6FC3-FB91-4FD8-B257-3A11BE9C9FFE}">
      <dsp:nvSpPr>
        <dsp:cNvPr id="0" name=""/>
        <dsp:cNvSpPr/>
      </dsp:nvSpPr>
      <dsp:spPr>
        <a:xfrm>
          <a:off x="165000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15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4ED3C-805C-4EFD-A753-C676732BC44B}">
      <dsp:nvSpPr>
        <dsp:cNvPr id="0" name=""/>
        <dsp:cNvSpPr/>
      </dsp:nvSpPr>
      <dsp:spPr>
        <a:xfrm>
          <a:off x="202521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55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77F9-D62A-43DA-894F-4B599F76A239}">
      <dsp:nvSpPr>
        <dsp:cNvPr id="0" name=""/>
        <dsp:cNvSpPr/>
      </dsp:nvSpPr>
      <dsp:spPr>
        <a:xfrm>
          <a:off x="2400421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B867-95AF-4A5A-8D7A-BF7F95A5B3EF}">
      <dsp:nvSpPr>
        <dsp:cNvPr id="0" name=""/>
        <dsp:cNvSpPr/>
      </dsp:nvSpPr>
      <dsp:spPr>
        <a:xfrm>
          <a:off x="149164" y="3632789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Factors in</a:t>
          </a:r>
          <a:r>
            <a:rPr lang="en-US" altLang="zh-CN" sz="1400" b="0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Audience Analysis</a:t>
          </a:r>
        </a:p>
      </dsp:txBody>
      <dsp:txXfrm>
        <a:off x="149164" y="3632789"/>
        <a:ext cx="2658965" cy="241724"/>
      </dsp:txXfrm>
    </dsp:sp>
    <dsp:sp modelId="{F7938D17-024D-46BD-B251-36907E4A375D}">
      <dsp:nvSpPr>
        <dsp:cNvPr id="0" name=""/>
        <dsp:cNvSpPr/>
      </dsp:nvSpPr>
      <dsp:spPr>
        <a:xfrm>
          <a:off x="149164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35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E3600-75BB-4E9B-970E-74108316DD73}">
      <dsp:nvSpPr>
        <dsp:cNvPr id="0" name=""/>
        <dsp:cNvSpPr/>
      </dsp:nvSpPr>
      <dsp:spPr>
        <a:xfrm>
          <a:off x="52437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75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A8EBF-1D59-41E1-83F2-266B0F759105}">
      <dsp:nvSpPr>
        <dsp:cNvPr id="0" name=""/>
        <dsp:cNvSpPr/>
      </dsp:nvSpPr>
      <dsp:spPr>
        <a:xfrm>
          <a:off x="89958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14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D835-E02D-43E2-A316-CDF6181DCA95}">
      <dsp:nvSpPr>
        <dsp:cNvPr id="0" name=""/>
        <dsp:cNvSpPr/>
      </dsp:nvSpPr>
      <dsp:spPr>
        <a:xfrm>
          <a:off x="127479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CC63-483B-4ABC-9046-EBFDDD520C60}">
      <dsp:nvSpPr>
        <dsp:cNvPr id="0" name=""/>
        <dsp:cNvSpPr/>
      </dsp:nvSpPr>
      <dsp:spPr>
        <a:xfrm>
          <a:off x="165000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94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F2FA-AF8F-44BE-B5BD-55BBCE9C806C}">
      <dsp:nvSpPr>
        <dsp:cNvPr id="0" name=""/>
        <dsp:cNvSpPr/>
      </dsp:nvSpPr>
      <dsp:spPr>
        <a:xfrm>
          <a:off x="202521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34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98AEA-0442-4C4B-AD4F-D9EEE90FC2AA}">
      <dsp:nvSpPr>
        <dsp:cNvPr id="0" name=""/>
        <dsp:cNvSpPr/>
      </dsp:nvSpPr>
      <dsp:spPr>
        <a:xfrm>
          <a:off x="2400421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73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45B9-A23F-4D7F-8969-C489EF43161E}">
      <dsp:nvSpPr>
        <dsp:cNvPr id="0" name=""/>
        <dsp:cNvSpPr/>
      </dsp:nvSpPr>
      <dsp:spPr>
        <a:xfrm>
          <a:off x="149164" y="4084782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Getting Information About the Audience</a:t>
          </a:r>
          <a:endParaRPr lang="zh-CN" altLang="en-US" sz="1100" b="1" kern="1200" dirty="0">
            <a:solidFill>
              <a:prstClr val="black">
                <a:lumMod val="85000"/>
                <a:lumOff val="15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4084782"/>
        <a:ext cx="2658965" cy="241724"/>
      </dsp:txXfrm>
    </dsp:sp>
    <dsp:sp modelId="{1BDDDDBE-B823-42E0-A179-207496A78286}">
      <dsp:nvSpPr>
        <dsp:cNvPr id="0" name=""/>
        <dsp:cNvSpPr/>
      </dsp:nvSpPr>
      <dsp:spPr>
        <a:xfrm>
          <a:off x="149164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13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DCAB-E383-4187-B404-E006FB5D23A1}">
      <dsp:nvSpPr>
        <dsp:cNvPr id="0" name=""/>
        <dsp:cNvSpPr/>
      </dsp:nvSpPr>
      <dsp:spPr>
        <a:xfrm>
          <a:off x="52437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53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79B61-4638-48D3-B00B-EBE1E3CC3962}">
      <dsp:nvSpPr>
        <dsp:cNvPr id="0" name=""/>
        <dsp:cNvSpPr/>
      </dsp:nvSpPr>
      <dsp:spPr>
        <a:xfrm>
          <a:off x="89958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055A2-1D0A-4E1B-B13F-C52863C6622F}">
      <dsp:nvSpPr>
        <dsp:cNvPr id="0" name=""/>
        <dsp:cNvSpPr/>
      </dsp:nvSpPr>
      <dsp:spPr>
        <a:xfrm>
          <a:off x="127479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33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3B48-D69C-4107-964F-7CC93E54CE92}">
      <dsp:nvSpPr>
        <dsp:cNvPr id="0" name=""/>
        <dsp:cNvSpPr/>
      </dsp:nvSpPr>
      <dsp:spPr>
        <a:xfrm>
          <a:off x="165000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9502-5F6D-46E5-B59E-C9756393538C}">
      <dsp:nvSpPr>
        <dsp:cNvPr id="0" name=""/>
        <dsp:cNvSpPr/>
      </dsp:nvSpPr>
      <dsp:spPr>
        <a:xfrm>
          <a:off x="202521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12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815D6-04D5-4159-87F7-6B1F839A8D59}">
      <dsp:nvSpPr>
        <dsp:cNvPr id="0" name=""/>
        <dsp:cNvSpPr/>
      </dsp:nvSpPr>
      <dsp:spPr>
        <a:xfrm>
          <a:off x="2400421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52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55EA-D2B3-4056-B4B5-4FCD82C3F13A}">
      <dsp:nvSpPr>
        <dsp:cNvPr id="0" name=""/>
        <dsp:cNvSpPr/>
      </dsp:nvSpPr>
      <dsp:spPr>
        <a:xfrm>
          <a:off x="149164" y="4536774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Adapting to the Audience</a:t>
          </a:r>
          <a:endParaRPr lang="zh-CN" altLang="en-US" sz="1600" kern="1200" dirty="0"/>
        </a:p>
      </dsp:txBody>
      <dsp:txXfrm>
        <a:off x="149164" y="4536774"/>
        <a:ext cx="2658965" cy="241724"/>
      </dsp:txXfrm>
    </dsp:sp>
    <dsp:sp modelId="{852E6B49-3B55-40AC-B951-650D8E3981A5}">
      <dsp:nvSpPr>
        <dsp:cNvPr id="0" name=""/>
        <dsp:cNvSpPr/>
      </dsp:nvSpPr>
      <dsp:spPr>
        <a:xfrm>
          <a:off x="149164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92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54CA4-6CF0-4DFF-A727-36F7DDBCBCA5}">
      <dsp:nvSpPr>
        <dsp:cNvPr id="0" name=""/>
        <dsp:cNvSpPr/>
      </dsp:nvSpPr>
      <dsp:spPr>
        <a:xfrm>
          <a:off x="52437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5064-1365-435C-B302-CFC73A660E05}">
      <dsp:nvSpPr>
        <dsp:cNvPr id="0" name=""/>
        <dsp:cNvSpPr/>
      </dsp:nvSpPr>
      <dsp:spPr>
        <a:xfrm>
          <a:off x="89958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71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96B45-C942-4104-AD40-773C6FACC788}">
      <dsp:nvSpPr>
        <dsp:cNvPr id="0" name=""/>
        <dsp:cNvSpPr/>
      </dsp:nvSpPr>
      <dsp:spPr>
        <a:xfrm>
          <a:off x="127479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11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1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0915-7C26-42D3-A210-4FA64AA20FBE}">
      <dsp:nvSpPr>
        <dsp:cNvPr id="0" name=""/>
        <dsp:cNvSpPr/>
      </dsp:nvSpPr>
      <dsp:spPr>
        <a:xfrm>
          <a:off x="165000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51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DECD-9542-4A3E-B08F-8BB1181DA7A5}">
      <dsp:nvSpPr>
        <dsp:cNvPr id="0" name=""/>
        <dsp:cNvSpPr/>
      </dsp:nvSpPr>
      <dsp:spPr>
        <a:xfrm>
          <a:off x="202521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C415-793C-4237-BCB0-920EC122F49D}">
      <dsp:nvSpPr>
        <dsp:cNvPr id="0" name=""/>
        <dsp:cNvSpPr/>
      </dsp:nvSpPr>
      <dsp:spPr>
        <a:xfrm>
          <a:off x="2400421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30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A32CC-F3E1-4026-BED1-73CD506EAF2F}">
      <dsp:nvSpPr>
        <dsp:cNvPr id="0" name=""/>
        <dsp:cNvSpPr/>
      </dsp:nvSpPr>
      <dsp:spPr>
        <a:xfrm>
          <a:off x="149164" y="4988766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kern="1200" dirty="0"/>
        </a:p>
      </dsp:txBody>
      <dsp:txXfrm>
        <a:off x="149164" y="4988766"/>
        <a:ext cx="2658965" cy="241724"/>
      </dsp:txXfrm>
    </dsp:sp>
    <dsp:sp modelId="{0F21D18F-CBED-443B-B3BB-A42F5F684D10}">
      <dsp:nvSpPr>
        <dsp:cNvPr id="0" name=""/>
        <dsp:cNvSpPr/>
      </dsp:nvSpPr>
      <dsp:spPr>
        <a:xfrm>
          <a:off x="149164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70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59F6-E3C2-42A3-A058-EC8274CC7416}">
      <dsp:nvSpPr>
        <dsp:cNvPr id="0" name=""/>
        <dsp:cNvSpPr/>
      </dsp:nvSpPr>
      <dsp:spPr>
        <a:xfrm>
          <a:off x="52437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10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D883A-1A98-4085-B28B-F1D705C92F7C}">
      <dsp:nvSpPr>
        <dsp:cNvPr id="0" name=""/>
        <dsp:cNvSpPr/>
      </dsp:nvSpPr>
      <dsp:spPr>
        <a:xfrm>
          <a:off x="89958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50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36948-BC46-40FC-B125-BF535AD9C880}">
      <dsp:nvSpPr>
        <dsp:cNvPr id="0" name=""/>
        <dsp:cNvSpPr/>
      </dsp:nvSpPr>
      <dsp:spPr>
        <a:xfrm>
          <a:off x="127479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89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A33EF-A52D-451F-BC24-B7F3F2D07ED9}">
      <dsp:nvSpPr>
        <dsp:cNvPr id="0" name=""/>
        <dsp:cNvSpPr/>
      </dsp:nvSpPr>
      <dsp:spPr>
        <a:xfrm>
          <a:off x="165000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29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2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44F4F-21A3-4CCA-AEC6-97B3CC54826F}">
      <dsp:nvSpPr>
        <dsp:cNvPr id="0" name=""/>
        <dsp:cNvSpPr/>
      </dsp:nvSpPr>
      <dsp:spPr>
        <a:xfrm>
          <a:off x="202521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69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6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12EE-DCAE-4E82-B23A-DF220739A4FD}">
      <dsp:nvSpPr>
        <dsp:cNvPr id="0" name=""/>
        <dsp:cNvSpPr/>
      </dsp:nvSpPr>
      <dsp:spPr>
        <a:xfrm>
          <a:off x="2400421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C27E4-1ACF-4692-BFA3-9FD6E46A7834}">
      <dsp:nvSpPr>
        <dsp:cNvPr id="0" name=""/>
        <dsp:cNvSpPr/>
      </dsp:nvSpPr>
      <dsp:spPr>
        <a:xfrm>
          <a:off x="0" y="2257956"/>
          <a:ext cx="8141871" cy="302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13229-F2B9-438C-9042-0FEEC2D0CF67}">
      <dsp:nvSpPr>
        <dsp:cNvPr id="0" name=""/>
        <dsp:cNvSpPr/>
      </dsp:nvSpPr>
      <dsp:spPr>
        <a:xfrm>
          <a:off x="407093" y="2080836"/>
          <a:ext cx="5699309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20" tIns="0" rIns="2154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1. Plan the questionnaire carefully to elicit precisely the information you need</a:t>
          </a:r>
          <a:endParaRPr lang="zh-CN" altLang="en-US" sz="1200" kern="1200" dirty="0"/>
        </a:p>
      </dsp:txBody>
      <dsp:txXfrm>
        <a:off x="424386" y="2098129"/>
        <a:ext cx="5664723" cy="319654"/>
      </dsp:txXfrm>
    </dsp:sp>
    <dsp:sp modelId="{BD655396-DF11-43F5-86AF-C5D8E8E8DA3E}">
      <dsp:nvSpPr>
        <dsp:cNvPr id="0" name=""/>
        <dsp:cNvSpPr/>
      </dsp:nvSpPr>
      <dsp:spPr>
        <a:xfrm>
          <a:off x="0" y="2802276"/>
          <a:ext cx="8141871" cy="302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D2E3D-6AAF-4EE3-BF49-39C0FD5BF967}">
      <dsp:nvSpPr>
        <dsp:cNvPr id="0" name=""/>
        <dsp:cNvSpPr/>
      </dsp:nvSpPr>
      <dsp:spPr>
        <a:xfrm>
          <a:off x="407093" y="2625156"/>
          <a:ext cx="5699309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20" tIns="0" rIns="2154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2. Use all three types of questions: fixed-alternative, scale, and open-ended.</a:t>
          </a:r>
          <a:endParaRPr lang="en-US" altLang="zh-CN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24386" y="2642449"/>
        <a:ext cx="5664723" cy="319654"/>
      </dsp:txXfrm>
    </dsp:sp>
    <dsp:sp modelId="{4EF51165-EEE0-4E6C-A4FE-CEF6100F8DCF}">
      <dsp:nvSpPr>
        <dsp:cNvPr id="0" name=""/>
        <dsp:cNvSpPr/>
      </dsp:nvSpPr>
      <dsp:spPr>
        <a:xfrm>
          <a:off x="0" y="3346596"/>
          <a:ext cx="8141871" cy="302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B058D-68C3-4FF6-BB00-86F1CC17CC01}">
      <dsp:nvSpPr>
        <dsp:cNvPr id="0" name=""/>
        <dsp:cNvSpPr/>
      </dsp:nvSpPr>
      <dsp:spPr>
        <a:xfrm>
          <a:off x="407093" y="3169476"/>
          <a:ext cx="5699309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20" tIns="0" rIns="2154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3. Make sure the questions are clear and unambiguous.</a:t>
          </a:r>
          <a:endParaRPr lang="zh-CN" altLang="en-US" sz="1200" kern="1200" dirty="0"/>
        </a:p>
      </dsp:txBody>
      <dsp:txXfrm>
        <a:off x="424386" y="3186769"/>
        <a:ext cx="5664723" cy="319654"/>
      </dsp:txXfrm>
    </dsp:sp>
    <dsp:sp modelId="{D9235337-05C6-4A8E-873B-048CC95C7AC8}">
      <dsp:nvSpPr>
        <dsp:cNvPr id="0" name=""/>
        <dsp:cNvSpPr/>
      </dsp:nvSpPr>
      <dsp:spPr>
        <a:xfrm>
          <a:off x="0" y="3890916"/>
          <a:ext cx="8141871" cy="302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A55C8-F2D3-4ABA-B57C-021B5A74E786}">
      <dsp:nvSpPr>
        <dsp:cNvPr id="0" name=""/>
        <dsp:cNvSpPr/>
      </dsp:nvSpPr>
      <dsp:spPr>
        <a:xfrm>
          <a:off x="407093" y="3713796"/>
          <a:ext cx="5699309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420" tIns="0" rIns="2154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4. Keep the questionnaire relatively brief.</a:t>
          </a:r>
          <a:endParaRPr lang="zh-CN" altLang="en-US" sz="1200" kern="1200" dirty="0"/>
        </a:p>
      </dsp:txBody>
      <dsp:txXfrm>
        <a:off x="424386" y="3731089"/>
        <a:ext cx="5664723" cy="3196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C18F-CA21-4A55-878C-9CDF0C443C02}">
      <dsp:nvSpPr>
        <dsp:cNvPr id="0" name=""/>
        <dsp:cNvSpPr/>
      </dsp:nvSpPr>
      <dsp:spPr>
        <a:xfrm>
          <a:off x="149164" y="2276812"/>
          <a:ext cx="2658965" cy="241724"/>
        </a:xfrm>
        <a:prstGeom prst="rect">
          <a:avLst/>
        </a:prstGeom>
        <a:noFill/>
        <a:ln>
          <a:noFill/>
        </a:ln>
        <a:effectLst>
          <a:outerShdw blurRad="63500" sx="102000" sy="102000" algn="ctr" rotWithShape="0">
            <a:schemeClr val="bg1">
              <a:lumMod val="50000"/>
              <a:alpha val="40000"/>
            </a:scheme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Catalogues</a:t>
          </a:r>
          <a:endParaRPr lang="zh-CN" altLang="en-US" sz="11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2276812"/>
        <a:ext cx="2658965" cy="241724"/>
      </dsp:txXfrm>
    </dsp:sp>
    <dsp:sp modelId="{A928F410-9113-4145-833A-F2A2B48C4059}">
      <dsp:nvSpPr>
        <dsp:cNvPr id="0" name=""/>
        <dsp:cNvSpPr/>
      </dsp:nvSpPr>
      <dsp:spPr>
        <a:xfrm>
          <a:off x="149164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155B-6664-4D80-8B22-CDF6C3A824AF}">
      <dsp:nvSpPr>
        <dsp:cNvPr id="0" name=""/>
        <dsp:cNvSpPr/>
      </dsp:nvSpPr>
      <dsp:spPr>
        <a:xfrm>
          <a:off x="52437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3620-4237-40D9-9E00-6F34973677E0}">
      <dsp:nvSpPr>
        <dsp:cNvPr id="0" name=""/>
        <dsp:cNvSpPr/>
      </dsp:nvSpPr>
      <dsp:spPr>
        <a:xfrm>
          <a:off x="899583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3EB2-D9BF-44D6-81F6-1406389C7944}">
      <dsp:nvSpPr>
        <dsp:cNvPr id="0" name=""/>
        <dsp:cNvSpPr/>
      </dsp:nvSpPr>
      <dsp:spPr>
        <a:xfrm>
          <a:off x="127479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B9C3E-D69E-42F4-9FAE-4C8BA5D65CEC}">
      <dsp:nvSpPr>
        <dsp:cNvPr id="0" name=""/>
        <dsp:cNvSpPr/>
      </dsp:nvSpPr>
      <dsp:spPr>
        <a:xfrm>
          <a:off x="165000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F19AC-CEB5-4200-A935-7A8EFE6A3F1C}">
      <dsp:nvSpPr>
        <dsp:cNvPr id="0" name=""/>
        <dsp:cNvSpPr/>
      </dsp:nvSpPr>
      <dsp:spPr>
        <a:xfrm>
          <a:off x="2025212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8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71ECB-E044-4455-A82C-C69AD7388B16}">
      <dsp:nvSpPr>
        <dsp:cNvPr id="0" name=""/>
        <dsp:cNvSpPr/>
      </dsp:nvSpPr>
      <dsp:spPr>
        <a:xfrm>
          <a:off x="2400421" y="2518537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38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3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C19F-BCC9-458C-AE28-E8B33614FE3C}">
      <dsp:nvSpPr>
        <dsp:cNvPr id="0" name=""/>
        <dsp:cNvSpPr/>
      </dsp:nvSpPr>
      <dsp:spPr>
        <a:xfrm>
          <a:off x="149164" y="2728805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Audience-Centeredness</a:t>
          </a:r>
          <a:endParaRPr lang="zh-CN" altLang="en-US" sz="1400" kern="1200" dirty="0"/>
        </a:p>
      </dsp:txBody>
      <dsp:txXfrm>
        <a:off x="149164" y="2728805"/>
        <a:ext cx="2658965" cy="241724"/>
      </dsp:txXfrm>
    </dsp:sp>
    <dsp:sp modelId="{31990388-38A0-4428-9DAC-B950BF67900F}">
      <dsp:nvSpPr>
        <dsp:cNvPr id="0" name=""/>
        <dsp:cNvSpPr/>
      </dsp:nvSpPr>
      <dsp:spPr>
        <a:xfrm>
          <a:off x="149164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278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2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06A7-F3B6-433F-9714-E5696E60EC43}">
      <dsp:nvSpPr>
        <dsp:cNvPr id="0" name=""/>
        <dsp:cNvSpPr/>
      </dsp:nvSpPr>
      <dsp:spPr>
        <a:xfrm>
          <a:off x="52437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18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0F622-098A-4BE1-9283-AA72C732E978}">
      <dsp:nvSpPr>
        <dsp:cNvPr id="0" name=""/>
        <dsp:cNvSpPr/>
      </dsp:nvSpPr>
      <dsp:spPr>
        <a:xfrm>
          <a:off x="899583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58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42B7-190A-4A56-A3F3-A019CEECE152}">
      <dsp:nvSpPr>
        <dsp:cNvPr id="0" name=""/>
        <dsp:cNvSpPr/>
      </dsp:nvSpPr>
      <dsp:spPr>
        <a:xfrm>
          <a:off x="127479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397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317A7-F0D6-4B50-BFFA-10937467FBBD}">
      <dsp:nvSpPr>
        <dsp:cNvPr id="0" name=""/>
        <dsp:cNvSpPr/>
      </dsp:nvSpPr>
      <dsp:spPr>
        <a:xfrm>
          <a:off x="165000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37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C834-F35C-42CC-A521-195AFF2277B4}">
      <dsp:nvSpPr>
        <dsp:cNvPr id="0" name=""/>
        <dsp:cNvSpPr/>
      </dsp:nvSpPr>
      <dsp:spPr>
        <a:xfrm>
          <a:off x="2025212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47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78270-EB34-4F26-86D0-A1F848CDE9A1}">
      <dsp:nvSpPr>
        <dsp:cNvPr id="0" name=""/>
        <dsp:cNvSpPr/>
      </dsp:nvSpPr>
      <dsp:spPr>
        <a:xfrm>
          <a:off x="2400421" y="2970529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17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7F97-B684-4D0E-9FB2-4611EB22848A}">
      <dsp:nvSpPr>
        <dsp:cNvPr id="0" name=""/>
        <dsp:cNvSpPr/>
      </dsp:nvSpPr>
      <dsp:spPr>
        <a:xfrm>
          <a:off x="149164" y="3180797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The Psychology of Audience</a:t>
          </a:r>
          <a:endParaRPr lang="zh-CN" altLang="en-US" sz="1400" b="1" kern="1200" dirty="0">
            <a:solidFill>
              <a:prstClr val="white">
                <a:lumMod val="5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3180797"/>
        <a:ext cx="2658965" cy="241724"/>
      </dsp:txXfrm>
    </dsp:sp>
    <dsp:sp modelId="{867D5D9C-2BCB-47EA-8C59-B1D4CCE349A8}">
      <dsp:nvSpPr>
        <dsp:cNvPr id="0" name=""/>
        <dsp:cNvSpPr/>
      </dsp:nvSpPr>
      <dsp:spPr>
        <a:xfrm>
          <a:off x="149164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56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8A41-3E66-4A4F-8F15-112381A0DEEE}">
      <dsp:nvSpPr>
        <dsp:cNvPr id="0" name=""/>
        <dsp:cNvSpPr/>
      </dsp:nvSpPr>
      <dsp:spPr>
        <a:xfrm>
          <a:off x="52437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596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5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857E-3888-41AD-A4E0-BC871DEBA0E3}">
      <dsp:nvSpPr>
        <dsp:cNvPr id="0" name=""/>
        <dsp:cNvSpPr/>
      </dsp:nvSpPr>
      <dsp:spPr>
        <a:xfrm>
          <a:off x="899583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399B3-4B00-4821-A3EE-AA49E73D2CE0}">
      <dsp:nvSpPr>
        <dsp:cNvPr id="0" name=""/>
        <dsp:cNvSpPr/>
      </dsp:nvSpPr>
      <dsp:spPr>
        <a:xfrm>
          <a:off x="127479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676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7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E6FC3-FB91-4FD8-B257-3A11BE9C9FFE}">
      <dsp:nvSpPr>
        <dsp:cNvPr id="0" name=""/>
        <dsp:cNvSpPr/>
      </dsp:nvSpPr>
      <dsp:spPr>
        <a:xfrm>
          <a:off x="165000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15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4ED3C-805C-4EFD-A753-C676732BC44B}">
      <dsp:nvSpPr>
        <dsp:cNvPr id="0" name=""/>
        <dsp:cNvSpPr/>
      </dsp:nvSpPr>
      <dsp:spPr>
        <a:xfrm>
          <a:off x="2025212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55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5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77F9-D62A-43DA-894F-4B599F76A239}">
      <dsp:nvSpPr>
        <dsp:cNvPr id="0" name=""/>
        <dsp:cNvSpPr/>
      </dsp:nvSpPr>
      <dsp:spPr>
        <a:xfrm>
          <a:off x="2400421" y="3422521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795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7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B867-95AF-4A5A-8D7A-BF7F95A5B3EF}">
      <dsp:nvSpPr>
        <dsp:cNvPr id="0" name=""/>
        <dsp:cNvSpPr/>
      </dsp:nvSpPr>
      <dsp:spPr>
        <a:xfrm>
          <a:off x="149164" y="3632789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Factors in Audience Analysis</a:t>
          </a:r>
          <a:endParaRPr lang="en-US" altLang="zh-CN" sz="1400" kern="1200" dirty="0"/>
        </a:p>
      </dsp:txBody>
      <dsp:txXfrm>
        <a:off x="149164" y="3632789"/>
        <a:ext cx="2658965" cy="241724"/>
      </dsp:txXfrm>
    </dsp:sp>
    <dsp:sp modelId="{F7938D17-024D-46BD-B251-36907E4A375D}">
      <dsp:nvSpPr>
        <dsp:cNvPr id="0" name=""/>
        <dsp:cNvSpPr/>
      </dsp:nvSpPr>
      <dsp:spPr>
        <a:xfrm>
          <a:off x="149164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35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E3600-75BB-4E9B-970E-74108316DD73}">
      <dsp:nvSpPr>
        <dsp:cNvPr id="0" name=""/>
        <dsp:cNvSpPr/>
      </dsp:nvSpPr>
      <dsp:spPr>
        <a:xfrm>
          <a:off x="52437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875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8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A8EBF-1D59-41E1-83F2-266B0F759105}">
      <dsp:nvSpPr>
        <dsp:cNvPr id="0" name=""/>
        <dsp:cNvSpPr/>
      </dsp:nvSpPr>
      <dsp:spPr>
        <a:xfrm>
          <a:off x="899583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14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D835-E02D-43E2-A316-CDF6181DCA95}">
      <dsp:nvSpPr>
        <dsp:cNvPr id="0" name=""/>
        <dsp:cNvSpPr/>
      </dsp:nvSpPr>
      <dsp:spPr>
        <a:xfrm>
          <a:off x="127479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CC63-483B-4ABC-9046-EBFDDD520C60}">
      <dsp:nvSpPr>
        <dsp:cNvPr id="0" name=""/>
        <dsp:cNvSpPr/>
      </dsp:nvSpPr>
      <dsp:spPr>
        <a:xfrm>
          <a:off x="165000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994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9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F2FA-AF8F-44BE-B5BD-55BBCE9C806C}">
      <dsp:nvSpPr>
        <dsp:cNvPr id="0" name=""/>
        <dsp:cNvSpPr/>
      </dsp:nvSpPr>
      <dsp:spPr>
        <a:xfrm>
          <a:off x="2025212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34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98AEA-0442-4C4B-AD4F-D9EEE90FC2AA}">
      <dsp:nvSpPr>
        <dsp:cNvPr id="0" name=""/>
        <dsp:cNvSpPr/>
      </dsp:nvSpPr>
      <dsp:spPr>
        <a:xfrm>
          <a:off x="2400421" y="3874514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073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0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45B9-A23F-4D7F-8969-C489EF43161E}">
      <dsp:nvSpPr>
        <dsp:cNvPr id="0" name=""/>
        <dsp:cNvSpPr/>
      </dsp:nvSpPr>
      <dsp:spPr>
        <a:xfrm>
          <a:off x="149164" y="4084782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Getting Information About the Audience</a:t>
          </a:r>
          <a:endParaRPr lang="zh-CN" altLang="en-US" sz="1100" kern="1200" dirty="0"/>
        </a:p>
      </dsp:txBody>
      <dsp:txXfrm>
        <a:off x="149164" y="4084782"/>
        <a:ext cx="2658965" cy="241724"/>
      </dsp:txXfrm>
    </dsp:sp>
    <dsp:sp modelId="{1BDDDDBE-B823-42E0-A179-207496A78286}">
      <dsp:nvSpPr>
        <dsp:cNvPr id="0" name=""/>
        <dsp:cNvSpPr/>
      </dsp:nvSpPr>
      <dsp:spPr>
        <a:xfrm>
          <a:off x="149164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13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DCAB-E383-4187-B404-E006FB5D23A1}">
      <dsp:nvSpPr>
        <dsp:cNvPr id="0" name=""/>
        <dsp:cNvSpPr/>
      </dsp:nvSpPr>
      <dsp:spPr>
        <a:xfrm>
          <a:off x="52437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53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79B61-4638-48D3-B00B-EBE1E3CC3962}">
      <dsp:nvSpPr>
        <dsp:cNvPr id="0" name=""/>
        <dsp:cNvSpPr/>
      </dsp:nvSpPr>
      <dsp:spPr>
        <a:xfrm>
          <a:off x="899583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193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1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055A2-1D0A-4E1B-B13F-C52863C6622F}">
      <dsp:nvSpPr>
        <dsp:cNvPr id="0" name=""/>
        <dsp:cNvSpPr/>
      </dsp:nvSpPr>
      <dsp:spPr>
        <a:xfrm>
          <a:off x="127479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33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53B48-D69C-4107-964F-7CC93E54CE92}">
      <dsp:nvSpPr>
        <dsp:cNvPr id="0" name=""/>
        <dsp:cNvSpPr/>
      </dsp:nvSpPr>
      <dsp:spPr>
        <a:xfrm>
          <a:off x="165000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9502-5F6D-46E5-B59E-C9756393538C}">
      <dsp:nvSpPr>
        <dsp:cNvPr id="0" name=""/>
        <dsp:cNvSpPr/>
      </dsp:nvSpPr>
      <dsp:spPr>
        <a:xfrm>
          <a:off x="2025212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12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815D6-04D5-4159-87F7-6B1F839A8D59}">
      <dsp:nvSpPr>
        <dsp:cNvPr id="0" name=""/>
        <dsp:cNvSpPr/>
      </dsp:nvSpPr>
      <dsp:spPr>
        <a:xfrm>
          <a:off x="2400421" y="4326506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52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55EA-D2B3-4056-B4B5-4FCD82C3F13A}">
      <dsp:nvSpPr>
        <dsp:cNvPr id="0" name=""/>
        <dsp:cNvSpPr/>
      </dsp:nvSpPr>
      <dsp:spPr>
        <a:xfrm>
          <a:off x="149164" y="4536774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F0502020204030204"/>
              <a:ea typeface="等线" panose="02010600030101010101" pitchFamily="2" charset="-122"/>
              <a:cs typeface="+mn-cs"/>
            </a:rPr>
            <a:t>Adapting to the Audience</a:t>
          </a:r>
          <a:endParaRPr lang="zh-CN" altLang="en-US" sz="1600" b="1" kern="1200" dirty="0">
            <a:solidFill>
              <a:prstClr val="black">
                <a:lumMod val="85000"/>
                <a:lumOff val="15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49164" y="4536774"/>
        <a:ext cx="2658965" cy="241724"/>
      </dsp:txXfrm>
    </dsp:sp>
    <dsp:sp modelId="{852E6B49-3B55-40AC-B951-650D8E3981A5}">
      <dsp:nvSpPr>
        <dsp:cNvPr id="0" name=""/>
        <dsp:cNvSpPr/>
      </dsp:nvSpPr>
      <dsp:spPr>
        <a:xfrm>
          <a:off x="149164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392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54CA4-6CF0-4DFF-A727-36F7DDBCBCA5}">
      <dsp:nvSpPr>
        <dsp:cNvPr id="0" name=""/>
        <dsp:cNvSpPr/>
      </dsp:nvSpPr>
      <dsp:spPr>
        <a:xfrm>
          <a:off x="52437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5064-1365-435C-B302-CFC73A660E05}">
      <dsp:nvSpPr>
        <dsp:cNvPr id="0" name=""/>
        <dsp:cNvSpPr/>
      </dsp:nvSpPr>
      <dsp:spPr>
        <a:xfrm>
          <a:off x="899583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4717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4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96B45-C942-4104-AD40-773C6FACC788}">
      <dsp:nvSpPr>
        <dsp:cNvPr id="0" name=""/>
        <dsp:cNvSpPr/>
      </dsp:nvSpPr>
      <dsp:spPr>
        <a:xfrm>
          <a:off x="127479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11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1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0915-7C26-42D3-A210-4FA64AA20FBE}">
      <dsp:nvSpPr>
        <dsp:cNvPr id="0" name=""/>
        <dsp:cNvSpPr/>
      </dsp:nvSpPr>
      <dsp:spPr>
        <a:xfrm>
          <a:off x="165000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51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DECD-9542-4A3E-B08F-8BB1181DA7A5}">
      <dsp:nvSpPr>
        <dsp:cNvPr id="0" name=""/>
        <dsp:cNvSpPr/>
      </dsp:nvSpPr>
      <dsp:spPr>
        <a:xfrm>
          <a:off x="2025212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591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C415-793C-4237-BCB0-920EC122F49D}">
      <dsp:nvSpPr>
        <dsp:cNvPr id="0" name=""/>
        <dsp:cNvSpPr/>
      </dsp:nvSpPr>
      <dsp:spPr>
        <a:xfrm>
          <a:off x="2400421" y="4778498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30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A32CC-F3E1-4026-BED1-73CD506EAF2F}">
      <dsp:nvSpPr>
        <dsp:cNvPr id="0" name=""/>
        <dsp:cNvSpPr/>
      </dsp:nvSpPr>
      <dsp:spPr>
        <a:xfrm>
          <a:off x="149164" y="4988766"/>
          <a:ext cx="2658965" cy="241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Summary</a:t>
          </a:r>
          <a:endParaRPr lang="zh-CN" altLang="en-US" sz="1600" kern="1200" dirty="0"/>
        </a:p>
      </dsp:txBody>
      <dsp:txXfrm>
        <a:off x="149164" y="4988766"/>
        <a:ext cx="2658965" cy="241724"/>
      </dsp:txXfrm>
    </dsp:sp>
    <dsp:sp modelId="{0F21D18F-CBED-443B-B3BB-A42F5F684D10}">
      <dsp:nvSpPr>
        <dsp:cNvPr id="0" name=""/>
        <dsp:cNvSpPr/>
      </dsp:nvSpPr>
      <dsp:spPr>
        <a:xfrm>
          <a:off x="149164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6705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6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59F6-E3C2-42A3-A058-EC8274CC7416}">
      <dsp:nvSpPr>
        <dsp:cNvPr id="0" name=""/>
        <dsp:cNvSpPr/>
      </dsp:nvSpPr>
      <dsp:spPr>
        <a:xfrm>
          <a:off x="52437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103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D883A-1A98-4085-B28B-F1D705C92F7C}">
      <dsp:nvSpPr>
        <dsp:cNvPr id="0" name=""/>
        <dsp:cNvSpPr/>
      </dsp:nvSpPr>
      <dsp:spPr>
        <a:xfrm>
          <a:off x="899583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501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36948-BC46-40FC-B125-BF535AD9C880}">
      <dsp:nvSpPr>
        <dsp:cNvPr id="0" name=""/>
        <dsp:cNvSpPr/>
      </dsp:nvSpPr>
      <dsp:spPr>
        <a:xfrm>
          <a:off x="127479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7899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7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A33EF-A52D-451F-BC24-B7F3F2D07ED9}">
      <dsp:nvSpPr>
        <dsp:cNvPr id="0" name=""/>
        <dsp:cNvSpPr/>
      </dsp:nvSpPr>
      <dsp:spPr>
        <a:xfrm>
          <a:off x="165000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29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2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44F4F-21A3-4CCA-AEC6-97B3CC54826F}">
      <dsp:nvSpPr>
        <dsp:cNvPr id="0" name=""/>
        <dsp:cNvSpPr/>
      </dsp:nvSpPr>
      <dsp:spPr>
        <a:xfrm>
          <a:off x="2025212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869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86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12EE-DCAE-4E82-B23A-DF220739A4FD}">
      <dsp:nvSpPr>
        <dsp:cNvPr id="0" name=""/>
        <dsp:cNvSpPr/>
      </dsp:nvSpPr>
      <dsp:spPr>
        <a:xfrm>
          <a:off x="2400421" y="5230490"/>
          <a:ext cx="354528" cy="59088"/>
        </a:xfrm>
        <a:prstGeom prst="parallelogram">
          <a:avLst>
            <a:gd name="adj" fmla="val 14084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73F9-8650-4E97-81B2-5DFA232E9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3574C2-1C57-4B4E-AB5A-A1BE1E2AE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90415-A423-4FA6-A08B-B963747A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F05F8-3855-4AAD-AA81-5B169A7E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720F5-5CBB-4188-8E3A-C31D3563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2D5FB-6F13-440A-9EF3-0B8CE150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FD3B5D-B7E2-410A-812F-903D9DF4E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1C964-D88F-43B1-B269-50CEA52D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ED52F-A6EF-472B-8791-FF879E36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0DD7A-7F7F-4E85-94DF-5F422F37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6730C-973C-4F7F-826A-BE99416C3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BAB99-5364-4BEF-B369-D7EB1AED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FDFB6-085A-4A96-A6EA-9C309B4A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0B9B0-7813-45E8-9A9B-41D8B1FE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6EC4E-2A7F-45B5-A0BD-4BB7D97D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0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5B9FD-9261-4D9F-A0E0-9D42C5A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B3986-222C-4743-A2F3-F473567A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E53C1-C44F-4068-B998-16B2F550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C6017-C052-402C-8843-F3D065D0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4C1A1-CF7C-4919-A6DF-029A1DEF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4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D10E9-42C2-432E-BC28-79D8C380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58E71-D0AC-40FD-B2C5-5E7C9773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6CE14-1F96-41E1-8B49-B1FFED6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0CBA7-7914-4D05-B6DD-AE9C4942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C3D36-5EE3-4F04-9131-103B7514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DBCA-AB40-402E-A7BE-5FB96BB7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9AE58-6CE3-4453-B941-6907B8DC0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525FE-159A-493B-824F-FFCEC360E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2D851-2F67-40F9-8831-49B6F3D0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F9C9E-7F46-4EEE-AB27-3A959FAB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F2E0B-48BA-4688-AD0E-765B3B66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29199-8A21-40D9-B69D-049DF36B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227AD-DBC4-43C7-A284-B8BA9495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DABD3-B1BC-4ABA-8214-136519FC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D1DC9-734A-423E-B347-53DD20075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FEE91F-3E5A-4EAF-B113-F7C21A0CA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FFB837-9468-4188-8FFD-7C92618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560293-BE5F-457D-8F56-CE311D40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450F2A-7F3A-4EF4-8FFB-58D1D99A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DE90-9F40-4750-A6D7-6D77B90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818A1-47F9-465B-B816-1E3361FB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21884C-1EBE-45EB-B9F7-F87765C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9315E9-7746-4654-9DD2-4AC6C39C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7ABA3C-A9E9-4156-9B25-DA0C795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48B76A-E463-4177-AA6A-3663418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28621-1B69-4376-A983-028E8875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4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D652-DB5B-4293-9DE9-D13B8A34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0B94E-4B5E-4044-A3A7-47CB875C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FF36B-DA5D-4B13-A005-96B522709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41946-57F5-4C7A-8796-AF4423BC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226EE-6B9F-41C8-AE19-3AA3473A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6584A-B170-4B33-B8FB-ABCCEB13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BDA3-E613-4905-9056-02719514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944E8-B343-4E36-AA56-CD8CD49C7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3605A-5FBF-4C28-89B3-76D4241E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5EEBF-5799-4909-B029-0859BDBF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35CD7-BD05-47B1-93E0-C8CC1BC8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1E1ED-9600-4B7A-91F3-9491CCAA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59BB8-BF53-4CC7-83DC-796B72CF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8BBFD-8940-4BBC-BBB2-B3526BF7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23921-2050-4ED4-931E-932A562C7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2D00-5C10-4666-8C40-E2EC0ECAD7A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484C9-2D09-4F73-936C-4CF6769E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8C701-E5FA-47E3-8FBC-3B1B07BAE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D47-BC5E-4CB6-B53C-C0450FD9F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3.xml"/><Relationship Id="rId7" Type="http://schemas.openxmlformats.org/officeDocument/2006/relationships/diagramLayout" Target="../diagrams/layout2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diagramData" Target="../diagrams/data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4" Type="http://schemas.openxmlformats.org/officeDocument/2006/relationships/tags" Target="../tags/tag4.xm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diagramData" Target="../diagrams/data4.xml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QuickStyle" Target="../diagrams/quickStyle5.xml"/><Relationship Id="rId5" Type="http://schemas.openxmlformats.org/officeDocument/2006/relationships/diagramColors" Target="../diagrams/colors4.xml"/><Relationship Id="rId15" Type="http://schemas.openxmlformats.org/officeDocument/2006/relationships/diagramLayout" Target="../diagrams/layout6.xml"/><Relationship Id="rId10" Type="http://schemas.openxmlformats.org/officeDocument/2006/relationships/diagramLayout" Target="../diagrams/layout5.xml"/><Relationship Id="rId4" Type="http://schemas.openxmlformats.org/officeDocument/2006/relationships/diagramQuickStyle" Target="../diagrams/quickStyle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8.png"/><Relationship Id="rId1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6" Type="http://schemas.openxmlformats.org/officeDocument/2006/relationships/diagramData" Target="../diagrams/data8.xml"/><Relationship Id="rId20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7.xm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19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2A82423-80BE-4EA8-854F-3563D7609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03" y="1073476"/>
            <a:ext cx="4578853" cy="4475284"/>
          </a:xfrm>
          <a:prstGeom prst="rect">
            <a:avLst/>
          </a:prstGeom>
        </p:spPr>
      </p:pic>
      <p:sp useBgFill="1">
        <p:nvSpPr>
          <p:cNvPr id="41" name="矩形 40">
            <a:extLst>
              <a:ext uri="{FF2B5EF4-FFF2-40B4-BE49-F238E27FC236}">
                <a16:creationId xmlns:a16="http://schemas.microsoft.com/office/drawing/2014/main" id="{EBB6910C-9449-409E-B585-9DF9AAA4DC2E}"/>
              </a:ext>
            </a:extLst>
          </p:cNvPr>
          <p:cNvSpPr/>
          <p:nvPr/>
        </p:nvSpPr>
        <p:spPr>
          <a:xfrm>
            <a:off x="4096676" y="2961042"/>
            <a:ext cx="4593969" cy="743252"/>
          </a:xfrm>
          <a:prstGeom prst="rect">
            <a:avLst/>
          </a:prstGeom>
          <a:ln>
            <a:noFill/>
          </a:ln>
          <a:effectLst>
            <a:outerShdw blurRad="279400" algn="ctr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the Audience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A524A6-39AB-4E00-B052-AED893A7C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56" y="4100107"/>
            <a:ext cx="8749853" cy="349994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128A5EB-B18B-41BF-9952-1207BDA1E90B}"/>
              </a:ext>
            </a:extLst>
          </p:cNvPr>
          <p:cNvSpPr/>
          <p:nvPr/>
        </p:nvSpPr>
        <p:spPr>
          <a:xfrm>
            <a:off x="-4877156" y="1784329"/>
            <a:ext cx="6096356" cy="8891598"/>
          </a:xfrm>
          <a:prstGeom prst="ellipse">
            <a:avLst/>
          </a:prstGeom>
          <a:solidFill>
            <a:srgbClr val="A62A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B9D9C07-6304-4CA0-98B6-847ABEC5A3D6}"/>
              </a:ext>
            </a:extLst>
          </p:cNvPr>
          <p:cNvSpPr/>
          <p:nvPr/>
        </p:nvSpPr>
        <p:spPr>
          <a:xfrm>
            <a:off x="-4994387" y="-3493585"/>
            <a:ext cx="7026384" cy="7921957"/>
          </a:xfrm>
          <a:prstGeom prst="ellipse">
            <a:avLst/>
          </a:prstGeom>
          <a:solidFill>
            <a:srgbClr val="BE273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F03F84-E095-4BE2-8AE2-0DD9FE9E60BF}"/>
              </a:ext>
            </a:extLst>
          </p:cNvPr>
          <p:cNvSpPr/>
          <p:nvPr/>
        </p:nvSpPr>
        <p:spPr>
          <a:xfrm>
            <a:off x="10409736" y="1784329"/>
            <a:ext cx="6096356" cy="8891598"/>
          </a:xfrm>
          <a:prstGeom prst="ellipse">
            <a:avLst/>
          </a:prstGeom>
          <a:solidFill>
            <a:srgbClr val="A62A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29301DE-D6B8-4828-8ADD-58EB2A3CDEBB}"/>
              </a:ext>
            </a:extLst>
          </p:cNvPr>
          <p:cNvSpPr/>
          <p:nvPr/>
        </p:nvSpPr>
        <p:spPr>
          <a:xfrm>
            <a:off x="10292505" y="-3493585"/>
            <a:ext cx="7026384" cy="7921957"/>
          </a:xfrm>
          <a:prstGeom prst="ellipse">
            <a:avLst/>
          </a:prstGeom>
          <a:solidFill>
            <a:srgbClr val="BE273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灯">
            <a:extLst>
              <a:ext uri="{FF2B5EF4-FFF2-40B4-BE49-F238E27FC236}">
                <a16:creationId xmlns:a16="http://schemas.microsoft.com/office/drawing/2014/main" id="{EDA7D7C3-1F84-42DB-AB3B-B69F3F27409D}"/>
              </a:ext>
            </a:extLst>
          </p:cNvPr>
          <p:cNvGrpSpPr/>
          <p:nvPr/>
        </p:nvGrpSpPr>
        <p:grpSpPr>
          <a:xfrm>
            <a:off x="965415" y="438461"/>
            <a:ext cx="10474259" cy="551291"/>
            <a:chOff x="965415" y="438461"/>
            <a:chExt cx="10474259" cy="55129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3EB956-C613-461A-96E4-0ED4332836FA}"/>
                </a:ext>
              </a:extLst>
            </p:cNvPr>
            <p:cNvSpPr/>
            <p:nvPr/>
          </p:nvSpPr>
          <p:spPr>
            <a:xfrm rot="2503223">
              <a:off x="10796965" y="643895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091C2CE-BA20-443F-8BC3-B13235CE8E3E}"/>
                </a:ext>
              </a:extLst>
            </p:cNvPr>
            <p:cNvSpPr/>
            <p:nvPr/>
          </p:nvSpPr>
          <p:spPr>
            <a:xfrm rot="2503223">
              <a:off x="10702262" y="834673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接点 60">
              <a:extLst>
                <a:ext uri="{FF2B5EF4-FFF2-40B4-BE49-F238E27FC236}">
                  <a16:creationId xmlns:a16="http://schemas.microsoft.com/office/drawing/2014/main" id="{24C3D458-F231-44B2-955B-111027594F82}"/>
                </a:ext>
              </a:extLst>
            </p:cNvPr>
            <p:cNvSpPr/>
            <p:nvPr/>
          </p:nvSpPr>
          <p:spPr>
            <a:xfrm rot="2503223">
              <a:off x="10868341" y="456591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1910758-176C-4BF8-9DE9-1937F02D8BE6}"/>
                </a:ext>
              </a:extLst>
            </p:cNvPr>
            <p:cNvSpPr/>
            <p:nvPr/>
          </p:nvSpPr>
          <p:spPr>
            <a:xfrm rot="2503223">
              <a:off x="8069740" y="685267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41B153C-D931-4223-99BD-49233A01C1A2}"/>
                </a:ext>
              </a:extLst>
            </p:cNvPr>
            <p:cNvSpPr/>
            <p:nvPr/>
          </p:nvSpPr>
          <p:spPr>
            <a:xfrm rot="2503223">
              <a:off x="7975037" y="876045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流程图: 接点 56">
              <a:extLst>
                <a:ext uri="{FF2B5EF4-FFF2-40B4-BE49-F238E27FC236}">
                  <a16:creationId xmlns:a16="http://schemas.microsoft.com/office/drawing/2014/main" id="{6E1FFC03-D620-4BE8-A5E1-83576C00C062}"/>
                </a:ext>
              </a:extLst>
            </p:cNvPr>
            <p:cNvSpPr/>
            <p:nvPr/>
          </p:nvSpPr>
          <p:spPr>
            <a:xfrm rot="2503223">
              <a:off x="8141116" y="497963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EC8C2FE-7C60-4B3D-A290-E1A1FF077247}"/>
                </a:ext>
              </a:extLst>
            </p:cNvPr>
            <p:cNvSpPr/>
            <p:nvPr/>
          </p:nvSpPr>
          <p:spPr>
            <a:xfrm>
              <a:off x="5518509" y="705144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5A2D0E7-D39D-429D-9F49-13963F960C47}"/>
                </a:ext>
              </a:extLst>
            </p:cNvPr>
            <p:cNvSpPr/>
            <p:nvPr/>
          </p:nvSpPr>
          <p:spPr>
            <a:xfrm>
              <a:off x="5518509" y="932010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8FD86209-1604-40AC-842A-93A774B66DCC}"/>
                </a:ext>
              </a:extLst>
            </p:cNvPr>
            <p:cNvSpPr/>
            <p:nvPr/>
          </p:nvSpPr>
          <p:spPr>
            <a:xfrm>
              <a:off x="5518509" y="490641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037F80C-01BA-4E39-8E5C-0231E149458E}"/>
                </a:ext>
              </a:extLst>
            </p:cNvPr>
            <p:cNvSpPr/>
            <p:nvPr/>
          </p:nvSpPr>
          <p:spPr>
            <a:xfrm rot="19145341">
              <a:off x="3071015" y="643922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E040CE7-3774-42CA-B1D2-BC3F5649D6D0}"/>
                </a:ext>
              </a:extLst>
            </p:cNvPr>
            <p:cNvSpPr/>
            <p:nvPr/>
          </p:nvSpPr>
          <p:spPr>
            <a:xfrm rot="19145341">
              <a:off x="3164208" y="836027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A081A1C9-DBB6-4168-84A3-067C3046DFE4}"/>
                </a:ext>
              </a:extLst>
            </p:cNvPr>
            <p:cNvSpPr/>
            <p:nvPr/>
          </p:nvSpPr>
          <p:spPr>
            <a:xfrm rot="19145341">
              <a:off x="3000777" y="455618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9B5A14F-F052-4CD4-A17D-E850E8B9DA5C}"/>
                </a:ext>
              </a:extLst>
            </p:cNvPr>
            <p:cNvSpPr/>
            <p:nvPr/>
          </p:nvSpPr>
          <p:spPr>
            <a:xfrm rot="19145341">
              <a:off x="1035653" y="626765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0A2F60C-3132-499D-998F-02B7680469B6}"/>
                </a:ext>
              </a:extLst>
            </p:cNvPr>
            <p:cNvSpPr/>
            <p:nvPr/>
          </p:nvSpPr>
          <p:spPr>
            <a:xfrm rot="19145341">
              <a:off x="1128846" y="818870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490FCEEE-9228-479E-BC55-7562A478D46B}"/>
                </a:ext>
              </a:extLst>
            </p:cNvPr>
            <p:cNvSpPr/>
            <p:nvPr/>
          </p:nvSpPr>
          <p:spPr>
            <a:xfrm rot="19145341">
              <a:off x="965415" y="438461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A966F91-AD82-485F-9A83-80037236C4FE}"/>
              </a:ext>
            </a:extLst>
          </p:cNvPr>
          <p:cNvSpPr/>
          <p:nvPr/>
        </p:nvSpPr>
        <p:spPr>
          <a:xfrm>
            <a:off x="1" y="1"/>
            <a:ext cx="12192000" cy="528319"/>
          </a:xfrm>
          <a:prstGeom prst="rect">
            <a:avLst/>
          </a:prstGeom>
          <a:solidFill>
            <a:srgbClr val="A6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花">
            <a:extLst>
              <a:ext uri="{FF2B5EF4-FFF2-40B4-BE49-F238E27FC236}">
                <a16:creationId xmlns:a16="http://schemas.microsoft.com/office/drawing/2014/main" id="{612A87F5-89A9-4B9B-A918-22944CE7ECA7}"/>
              </a:ext>
            </a:extLst>
          </p:cNvPr>
          <p:cNvGrpSpPr/>
          <p:nvPr/>
        </p:nvGrpSpPr>
        <p:grpSpPr>
          <a:xfrm>
            <a:off x="0" y="284475"/>
            <a:ext cx="12192002" cy="487685"/>
            <a:chOff x="0" y="284475"/>
            <a:chExt cx="12192002" cy="487685"/>
          </a:xfrm>
        </p:grpSpPr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4D3159B2-7D70-4FCB-B908-6CD58677EB72}"/>
                </a:ext>
              </a:extLst>
            </p:cNvPr>
            <p:cNvSpPr/>
            <p:nvPr/>
          </p:nvSpPr>
          <p:spPr>
            <a:xfrm>
              <a:off x="0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17B55CD-A142-4D4D-AA58-F22D22DDDCAD}"/>
                </a:ext>
              </a:extLst>
            </p:cNvPr>
            <p:cNvSpPr/>
            <p:nvPr/>
          </p:nvSpPr>
          <p:spPr>
            <a:xfrm>
              <a:off x="508000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9CEEB701-F8BB-4C00-A810-7F443CE4241E}"/>
                </a:ext>
              </a:extLst>
            </p:cNvPr>
            <p:cNvSpPr/>
            <p:nvPr/>
          </p:nvSpPr>
          <p:spPr>
            <a:xfrm>
              <a:off x="1015999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2BF5AFDD-E911-48A1-986F-89B7BCFE99BF}"/>
                </a:ext>
              </a:extLst>
            </p:cNvPr>
            <p:cNvSpPr/>
            <p:nvPr/>
          </p:nvSpPr>
          <p:spPr>
            <a:xfrm>
              <a:off x="1523998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63C09ADD-B638-4DFA-9A27-DEB2F1F306B9}"/>
                </a:ext>
              </a:extLst>
            </p:cNvPr>
            <p:cNvSpPr/>
            <p:nvPr/>
          </p:nvSpPr>
          <p:spPr>
            <a:xfrm>
              <a:off x="2031998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0D9FF29D-127F-4488-9E8D-A4A4C6742391}"/>
                </a:ext>
              </a:extLst>
            </p:cNvPr>
            <p:cNvSpPr/>
            <p:nvPr/>
          </p:nvSpPr>
          <p:spPr>
            <a:xfrm>
              <a:off x="2539997" y="284479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9D8A6F3-D976-49A2-BEF8-8786085DEF6A}"/>
                </a:ext>
              </a:extLst>
            </p:cNvPr>
            <p:cNvSpPr/>
            <p:nvPr/>
          </p:nvSpPr>
          <p:spPr>
            <a:xfrm>
              <a:off x="3047995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A3045E29-C821-4187-8C74-2140A2B2E2A2}"/>
                </a:ext>
              </a:extLst>
            </p:cNvPr>
            <p:cNvSpPr/>
            <p:nvPr/>
          </p:nvSpPr>
          <p:spPr>
            <a:xfrm>
              <a:off x="3555995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E172AD1B-FB29-45E5-BF1E-BD1601DB7435}"/>
                </a:ext>
              </a:extLst>
            </p:cNvPr>
            <p:cNvSpPr/>
            <p:nvPr/>
          </p:nvSpPr>
          <p:spPr>
            <a:xfrm>
              <a:off x="4063994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F2DE1F36-A68F-4C61-B10A-94DD6AD541CA}"/>
                </a:ext>
              </a:extLst>
            </p:cNvPr>
            <p:cNvSpPr/>
            <p:nvPr/>
          </p:nvSpPr>
          <p:spPr>
            <a:xfrm>
              <a:off x="4571993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AE7D9903-A6AE-4F98-976A-534BB9D2DB1A}"/>
                </a:ext>
              </a:extLst>
            </p:cNvPr>
            <p:cNvSpPr/>
            <p:nvPr/>
          </p:nvSpPr>
          <p:spPr>
            <a:xfrm>
              <a:off x="5079993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DFDD28CC-C59E-46EE-8DC4-5B09E895217D}"/>
                </a:ext>
              </a:extLst>
            </p:cNvPr>
            <p:cNvSpPr/>
            <p:nvPr/>
          </p:nvSpPr>
          <p:spPr>
            <a:xfrm>
              <a:off x="5587992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9EF3A936-22F9-41A7-9DDB-6800D244D95D}"/>
                </a:ext>
              </a:extLst>
            </p:cNvPr>
            <p:cNvSpPr/>
            <p:nvPr/>
          </p:nvSpPr>
          <p:spPr>
            <a:xfrm>
              <a:off x="6095989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5A3EADEA-640F-4D7A-AE8B-38AC8384289B}"/>
                </a:ext>
              </a:extLst>
            </p:cNvPr>
            <p:cNvSpPr/>
            <p:nvPr/>
          </p:nvSpPr>
          <p:spPr>
            <a:xfrm>
              <a:off x="6603989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46F81C46-A4D5-4B0B-8AC1-3F52B6DBD31F}"/>
                </a:ext>
              </a:extLst>
            </p:cNvPr>
            <p:cNvSpPr/>
            <p:nvPr/>
          </p:nvSpPr>
          <p:spPr>
            <a:xfrm>
              <a:off x="7111988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7D2B413C-472D-4DE6-932E-A20E04E3C703}"/>
                </a:ext>
              </a:extLst>
            </p:cNvPr>
            <p:cNvSpPr/>
            <p:nvPr/>
          </p:nvSpPr>
          <p:spPr>
            <a:xfrm>
              <a:off x="7619987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ACAEA87D-34D2-478E-8D84-C79BC2FA389F}"/>
                </a:ext>
              </a:extLst>
            </p:cNvPr>
            <p:cNvSpPr/>
            <p:nvPr/>
          </p:nvSpPr>
          <p:spPr>
            <a:xfrm>
              <a:off x="8127987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7E330A6E-A499-453C-8BF9-26A2A863C9AC}"/>
                </a:ext>
              </a:extLst>
            </p:cNvPr>
            <p:cNvSpPr/>
            <p:nvPr/>
          </p:nvSpPr>
          <p:spPr>
            <a:xfrm>
              <a:off x="8635986" y="284476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1A5D1D65-1D18-42F3-B307-F7ADEA6E3B3A}"/>
                </a:ext>
              </a:extLst>
            </p:cNvPr>
            <p:cNvSpPr/>
            <p:nvPr/>
          </p:nvSpPr>
          <p:spPr>
            <a:xfrm>
              <a:off x="9144003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BE8FE04D-32E6-49A1-AEE2-6FF356EEE115}"/>
                </a:ext>
              </a:extLst>
            </p:cNvPr>
            <p:cNvSpPr/>
            <p:nvPr/>
          </p:nvSpPr>
          <p:spPr>
            <a:xfrm>
              <a:off x="9652003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688E10F0-7269-47A7-AAB6-34CAA2BDF352}"/>
                </a:ext>
              </a:extLst>
            </p:cNvPr>
            <p:cNvSpPr/>
            <p:nvPr/>
          </p:nvSpPr>
          <p:spPr>
            <a:xfrm>
              <a:off x="10160002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D1334615-AE3C-474E-9704-AEB268BC3B57}"/>
                </a:ext>
              </a:extLst>
            </p:cNvPr>
            <p:cNvSpPr/>
            <p:nvPr/>
          </p:nvSpPr>
          <p:spPr>
            <a:xfrm>
              <a:off x="10668001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F8A7A708-2BEB-4408-9A90-09B6BC51C030}"/>
                </a:ext>
              </a:extLst>
            </p:cNvPr>
            <p:cNvSpPr/>
            <p:nvPr/>
          </p:nvSpPr>
          <p:spPr>
            <a:xfrm>
              <a:off x="11176001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22E9EFDE-8AA0-4879-97C1-60162FE3F2DF}"/>
                </a:ext>
              </a:extLst>
            </p:cNvPr>
            <p:cNvSpPr/>
            <p:nvPr/>
          </p:nvSpPr>
          <p:spPr>
            <a:xfrm>
              <a:off x="11684002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幕布2">
            <a:extLst>
              <a:ext uri="{FF2B5EF4-FFF2-40B4-BE49-F238E27FC236}">
                <a16:creationId xmlns:a16="http://schemas.microsoft.com/office/drawing/2014/main" id="{CF55B6E7-7777-41E3-866B-776682949FEB}"/>
              </a:ext>
            </a:extLst>
          </p:cNvPr>
          <p:cNvGrpSpPr/>
          <p:nvPr/>
        </p:nvGrpSpPr>
        <p:grpSpPr>
          <a:xfrm>
            <a:off x="-1020301" y="39040"/>
            <a:ext cx="7202948" cy="6818960"/>
            <a:chOff x="-971671" y="39040"/>
            <a:chExt cx="7202948" cy="681896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93E908D-DC18-4896-AF2F-4271C0D0B567}"/>
                </a:ext>
              </a:extLst>
            </p:cNvPr>
            <p:cNvSpPr/>
            <p:nvPr/>
          </p:nvSpPr>
          <p:spPr>
            <a:xfrm>
              <a:off x="-971671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4B48CC0-642B-4A76-BBBC-D85D4095096E}"/>
                </a:ext>
              </a:extLst>
            </p:cNvPr>
            <p:cNvSpPr/>
            <p:nvPr/>
          </p:nvSpPr>
          <p:spPr>
            <a:xfrm>
              <a:off x="123765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B16CC76-8C1E-43DE-B1D6-FEACB60136B5}"/>
                </a:ext>
              </a:extLst>
            </p:cNvPr>
            <p:cNvSpPr/>
            <p:nvPr/>
          </p:nvSpPr>
          <p:spPr>
            <a:xfrm>
              <a:off x="1221117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747EA67-1A76-4E72-A3F3-90A3F0782756}"/>
                </a:ext>
              </a:extLst>
            </p:cNvPr>
            <p:cNvSpPr/>
            <p:nvPr/>
          </p:nvSpPr>
          <p:spPr>
            <a:xfrm>
              <a:off x="2316553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4C42828-FEE7-425D-AEDC-11EB903921F0}"/>
                </a:ext>
              </a:extLst>
            </p:cNvPr>
            <p:cNvSpPr/>
            <p:nvPr/>
          </p:nvSpPr>
          <p:spPr>
            <a:xfrm>
              <a:off x="3570848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幕布1">
            <a:extLst>
              <a:ext uri="{FF2B5EF4-FFF2-40B4-BE49-F238E27FC236}">
                <a16:creationId xmlns:a16="http://schemas.microsoft.com/office/drawing/2014/main" id="{B3CC5F97-5BCF-4B85-9B38-6C3A2A1D5C27}"/>
              </a:ext>
            </a:extLst>
          </p:cNvPr>
          <p:cNvGrpSpPr/>
          <p:nvPr/>
        </p:nvGrpSpPr>
        <p:grpSpPr>
          <a:xfrm>
            <a:off x="4666284" y="39040"/>
            <a:ext cx="8996407" cy="6818960"/>
            <a:chOff x="4666284" y="39040"/>
            <a:chExt cx="8996407" cy="681896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5B572CE-2081-41CD-B099-CC6474821AC8}"/>
                </a:ext>
              </a:extLst>
            </p:cNvPr>
            <p:cNvSpPr/>
            <p:nvPr/>
          </p:nvSpPr>
          <p:spPr>
            <a:xfrm>
              <a:off x="4666284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16392F0-96B7-4279-A231-6799BC6E260D}"/>
                </a:ext>
              </a:extLst>
            </p:cNvPr>
            <p:cNvGrpSpPr/>
            <p:nvPr/>
          </p:nvGrpSpPr>
          <p:grpSpPr>
            <a:xfrm>
              <a:off x="5763636" y="39040"/>
              <a:ext cx="7899055" cy="6818960"/>
              <a:chOff x="5763636" y="39040"/>
              <a:chExt cx="7899055" cy="681896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0247377-D887-42B7-AF2A-3288EAE021BA}"/>
                  </a:ext>
                </a:extLst>
              </p:cNvPr>
              <p:cNvSpPr/>
              <p:nvPr/>
            </p:nvSpPr>
            <p:spPr>
              <a:xfrm>
                <a:off x="5763636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FD6D569-C105-47D8-829F-637AE71D5851}"/>
                  </a:ext>
                </a:extLst>
              </p:cNvPr>
              <p:cNvSpPr/>
              <p:nvPr/>
            </p:nvSpPr>
            <p:spPr>
              <a:xfrm>
                <a:off x="6859072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C0B8867-EA1C-485F-AA72-843CB43510FF}"/>
                  </a:ext>
                </a:extLst>
              </p:cNvPr>
              <p:cNvSpPr/>
              <p:nvPr/>
            </p:nvSpPr>
            <p:spPr>
              <a:xfrm>
                <a:off x="7714038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75C4223-1234-4297-9351-CF9EE1642CAC}"/>
                  </a:ext>
                </a:extLst>
              </p:cNvPr>
              <p:cNvSpPr/>
              <p:nvPr/>
            </p:nvSpPr>
            <p:spPr>
              <a:xfrm>
                <a:off x="8809474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30DA4D2-3D01-41E6-A21B-FA7988F7162D}"/>
                  </a:ext>
                </a:extLst>
              </p:cNvPr>
              <p:cNvSpPr/>
              <p:nvPr/>
            </p:nvSpPr>
            <p:spPr>
              <a:xfrm>
                <a:off x="9906826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82E6F6B-4428-40CC-B9DF-A0B6C0E54A1D}"/>
                  </a:ext>
                </a:extLst>
              </p:cNvPr>
              <p:cNvSpPr/>
              <p:nvPr/>
            </p:nvSpPr>
            <p:spPr>
              <a:xfrm>
                <a:off x="11002262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F3939A97-96AB-450B-8E09-6E9B327AD029}"/>
              </a:ext>
            </a:extLst>
          </p:cNvPr>
          <p:cNvSpPr txBox="1"/>
          <p:nvPr/>
        </p:nvSpPr>
        <p:spPr>
          <a:xfrm>
            <a:off x="4586515" y="1562710"/>
            <a:ext cx="3023352" cy="10156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6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A50C0F-F4F3-484A-999F-59618D0074B7}"/>
              </a:ext>
            </a:extLst>
          </p:cNvPr>
          <p:cNvSpPr txBox="1"/>
          <p:nvPr/>
        </p:nvSpPr>
        <p:spPr>
          <a:xfrm>
            <a:off x="4243672" y="2896491"/>
            <a:ext cx="37257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孟庆丰 武世豪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苏辉锋 周宇宸</a:t>
            </a:r>
          </a:p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张杰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74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0.5763 -0.0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15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73841 -0.00278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14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6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矩形 50">
            <a:extLst>
              <a:ext uri="{FF2B5EF4-FFF2-40B4-BE49-F238E27FC236}">
                <a16:creationId xmlns:a16="http://schemas.microsoft.com/office/drawing/2014/main" id="{0055869A-82E0-4D3D-974A-8152773CDBDB}"/>
              </a:ext>
            </a:extLst>
          </p:cNvPr>
          <p:cNvSpPr/>
          <p:nvPr/>
        </p:nvSpPr>
        <p:spPr>
          <a:xfrm>
            <a:off x="-31260" y="-12802"/>
            <a:ext cx="2957294" cy="687080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花">
            <a:extLst>
              <a:ext uri="{FF2B5EF4-FFF2-40B4-BE49-F238E27FC236}">
                <a16:creationId xmlns:a16="http://schemas.microsoft.com/office/drawing/2014/main" id="{1CCAA772-8377-43D0-B1FA-21C8E2A47688}"/>
              </a:ext>
            </a:extLst>
          </p:cNvPr>
          <p:cNvGrpSpPr/>
          <p:nvPr/>
        </p:nvGrpSpPr>
        <p:grpSpPr>
          <a:xfrm>
            <a:off x="0" y="-558411"/>
            <a:ext cx="12192002" cy="487685"/>
            <a:chOff x="0" y="284475"/>
            <a:chExt cx="12192002" cy="487685"/>
          </a:xfrm>
        </p:grpSpPr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DEF28D4B-FD1C-45B3-98DE-76A15BD78A80}"/>
                </a:ext>
              </a:extLst>
            </p:cNvPr>
            <p:cNvSpPr/>
            <p:nvPr/>
          </p:nvSpPr>
          <p:spPr>
            <a:xfrm>
              <a:off x="0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B3A95C2B-87E8-4BCB-A44F-A6541729EA1E}"/>
                </a:ext>
              </a:extLst>
            </p:cNvPr>
            <p:cNvSpPr/>
            <p:nvPr/>
          </p:nvSpPr>
          <p:spPr>
            <a:xfrm>
              <a:off x="508000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F103D60B-6F84-4154-91BA-6F173D49F0B5}"/>
                </a:ext>
              </a:extLst>
            </p:cNvPr>
            <p:cNvSpPr/>
            <p:nvPr/>
          </p:nvSpPr>
          <p:spPr>
            <a:xfrm>
              <a:off x="1015999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FD52DABA-A396-4DF9-99A1-10AA38C29BC5}"/>
                </a:ext>
              </a:extLst>
            </p:cNvPr>
            <p:cNvSpPr/>
            <p:nvPr/>
          </p:nvSpPr>
          <p:spPr>
            <a:xfrm>
              <a:off x="1523998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30AB4DA1-8D6E-4E3A-8CCD-25F763987DF2}"/>
                </a:ext>
              </a:extLst>
            </p:cNvPr>
            <p:cNvSpPr/>
            <p:nvPr/>
          </p:nvSpPr>
          <p:spPr>
            <a:xfrm>
              <a:off x="2031998" y="284480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5D462049-A2A3-445B-92E7-3CFFB3FA20B0}"/>
                </a:ext>
              </a:extLst>
            </p:cNvPr>
            <p:cNvSpPr/>
            <p:nvPr/>
          </p:nvSpPr>
          <p:spPr>
            <a:xfrm>
              <a:off x="2539997" y="284479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ED9A66A6-6436-4D40-A062-708FCB4D3B3F}"/>
                </a:ext>
              </a:extLst>
            </p:cNvPr>
            <p:cNvSpPr/>
            <p:nvPr/>
          </p:nvSpPr>
          <p:spPr>
            <a:xfrm>
              <a:off x="3047995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2DABAA9F-F703-4F32-A83D-5A17852A8C8A}"/>
                </a:ext>
              </a:extLst>
            </p:cNvPr>
            <p:cNvSpPr/>
            <p:nvPr/>
          </p:nvSpPr>
          <p:spPr>
            <a:xfrm>
              <a:off x="3555995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6E5EFE2A-A9A7-4C33-B3AC-58C5AD5576C5}"/>
                </a:ext>
              </a:extLst>
            </p:cNvPr>
            <p:cNvSpPr/>
            <p:nvPr/>
          </p:nvSpPr>
          <p:spPr>
            <a:xfrm>
              <a:off x="4063994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82D74681-4330-461F-808E-C3D4388C8A3C}"/>
                </a:ext>
              </a:extLst>
            </p:cNvPr>
            <p:cNvSpPr/>
            <p:nvPr/>
          </p:nvSpPr>
          <p:spPr>
            <a:xfrm>
              <a:off x="4571993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C3620D7F-7852-4EF8-A391-E5BBBBC9C0B8}"/>
                </a:ext>
              </a:extLst>
            </p:cNvPr>
            <p:cNvSpPr/>
            <p:nvPr/>
          </p:nvSpPr>
          <p:spPr>
            <a:xfrm>
              <a:off x="5079993" y="284478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AB630600-E974-46C6-94F0-B4B3AD2273F9}"/>
                </a:ext>
              </a:extLst>
            </p:cNvPr>
            <p:cNvSpPr/>
            <p:nvPr/>
          </p:nvSpPr>
          <p:spPr>
            <a:xfrm>
              <a:off x="5587992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283CB4FB-37C7-4BCB-BA40-FD9DB33DDF61}"/>
                </a:ext>
              </a:extLst>
            </p:cNvPr>
            <p:cNvSpPr/>
            <p:nvPr/>
          </p:nvSpPr>
          <p:spPr>
            <a:xfrm>
              <a:off x="6095989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4FB90AC1-F84F-4800-9436-FCD5979AD33F}"/>
                </a:ext>
              </a:extLst>
            </p:cNvPr>
            <p:cNvSpPr/>
            <p:nvPr/>
          </p:nvSpPr>
          <p:spPr>
            <a:xfrm>
              <a:off x="6603989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F9E9836C-4D2B-426C-A826-011801E70379}"/>
                </a:ext>
              </a:extLst>
            </p:cNvPr>
            <p:cNvSpPr/>
            <p:nvPr/>
          </p:nvSpPr>
          <p:spPr>
            <a:xfrm>
              <a:off x="7111988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966E25AC-59E6-49AB-91C3-4B3D7BC751C4}"/>
                </a:ext>
              </a:extLst>
            </p:cNvPr>
            <p:cNvSpPr/>
            <p:nvPr/>
          </p:nvSpPr>
          <p:spPr>
            <a:xfrm>
              <a:off x="7619987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123F6664-EE9F-438F-AA6D-DE75213DC54F}"/>
                </a:ext>
              </a:extLst>
            </p:cNvPr>
            <p:cNvSpPr/>
            <p:nvPr/>
          </p:nvSpPr>
          <p:spPr>
            <a:xfrm>
              <a:off x="8127987" y="284477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14FDC32C-7704-48D3-974A-73E042F9A0B7}"/>
                </a:ext>
              </a:extLst>
            </p:cNvPr>
            <p:cNvSpPr/>
            <p:nvPr/>
          </p:nvSpPr>
          <p:spPr>
            <a:xfrm>
              <a:off x="8635986" y="284476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666CA1FA-B203-4234-B0B4-C65D5B1EEC52}"/>
                </a:ext>
              </a:extLst>
            </p:cNvPr>
            <p:cNvSpPr/>
            <p:nvPr/>
          </p:nvSpPr>
          <p:spPr>
            <a:xfrm>
              <a:off x="9144003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964B4E94-0B53-48BD-BDAB-06B403096C07}"/>
                </a:ext>
              </a:extLst>
            </p:cNvPr>
            <p:cNvSpPr/>
            <p:nvPr/>
          </p:nvSpPr>
          <p:spPr>
            <a:xfrm>
              <a:off x="9652003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F50659F8-0978-4E21-95B8-3C39601698E4}"/>
                </a:ext>
              </a:extLst>
            </p:cNvPr>
            <p:cNvSpPr/>
            <p:nvPr/>
          </p:nvSpPr>
          <p:spPr>
            <a:xfrm>
              <a:off x="10160002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1B6E9C77-626B-4D2B-A03A-91BFBF4BEDDC}"/>
                </a:ext>
              </a:extLst>
            </p:cNvPr>
            <p:cNvSpPr/>
            <p:nvPr/>
          </p:nvSpPr>
          <p:spPr>
            <a:xfrm>
              <a:off x="10668001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83415E72-89D0-4DF4-8F58-E9EC7F4A326B}"/>
                </a:ext>
              </a:extLst>
            </p:cNvPr>
            <p:cNvSpPr/>
            <p:nvPr/>
          </p:nvSpPr>
          <p:spPr>
            <a:xfrm>
              <a:off x="11176001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C343C8DB-1A52-4C7F-B134-1B3F6E76156E}"/>
                </a:ext>
              </a:extLst>
            </p:cNvPr>
            <p:cNvSpPr/>
            <p:nvPr/>
          </p:nvSpPr>
          <p:spPr>
            <a:xfrm>
              <a:off x="11684002" y="284475"/>
              <a:ext cx="508000" cy="487680"/>
            </a:xfrm>
            <a:prstGeom prst="flowChartConnector">
              <a:avLst/>
            </a:prstGeom>
            <a:solidFill>
              <a:srgbClr val="A62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CEAA050-50B2-4892-9C47-E5C1D8CA1158}"/>
              </a:ext>
            </a:extLst>
          </p:cNvPr>
          <p:cNvSpPr/>
          <p:nvPr/>
        </p:nvSpPr>
        <p:spPr>
          <a:xfrm>
            <a:off x="1" y="-851098"/>
            <a:ext cx="12192000" cy="528319"/>
          </a:xfrm>
          <a:prstGeom prst="rect">
            <a:avLst/>
          </a:prstGeom>
          <a:solidFill>
            <a:srgbClr val="A6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319A64-8B22-4C92-848A-3982C3D34712}"/>
              </a:ext>
            </a:extLst>
          </p:cNvPr>
          <p:cNvSpPr/>
          <p:nvPr/>
        </p:nvSpPr>
        <p:spPr>
          <a:xfrm>
            <a:off x="-6987307" y="1784329"/>
            <a:ext cx="6096356" cy="8891598"/>
          </a:xfrm>
          <a:prstGeom prst="ellipse">
            <a:avLst/>
          </a:prstGeom>
          <a:solidFill>
            <a:srgbClr val="A62A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9F06460-F246-4FF1-A2F9-2AF8184B8382}"/>
              </a:ext>
            </a:extLst>
          </p:cNvPr>
          <p:cNvSpPr/>
          <p:nvPr/>
        </p:nvSpPr>
        <p:spPr>
          <a:xfrm>
            <a:off x="-7104538" y="-3493585"/>
            <a:ext cx="7026384" cy="7921957"/>
          </a:xfrm>
          <a:prstGeom prst="ellipse">
            <a:avLst/>
          </a:prstGeom>
          <a:solidFill>
            <a:srgbClr val="BE273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7F3ECCD-787E-42FA-92D4-BB4FBA25A6B1}"/>
              </a:ext>
            </a:extLst>
          </p:cNvPr>
          <p:cNvSpPr/>
          <p:nvPr/>
        </p:nvSpPr>
        <p:spPr>
          <a:xfrm>
            <a:off x="12473000" y="1784329"/>
            <a:ext cx="6096356" cy="8891598"/>
          </a:xfrm>
          <a:prstGeom prst="ellipse">
            <a:avLst/>
          </a:prstGeom>
          <a:solidFill>
            <a:srgbClr val="A62A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89C6543-5809-4026-A2AA-C3DDC29182CA}"/>
              </a:ext>
            </a:extLst>
          </p:cNvPr>
          <p:cNvSpPr/>
          <p:nvPr/>
        </p:nvSpPr>
        <p:spPr>
          <a:xfrm>
            <a:off x="12355769" y="-3493585"/>
            <a:ext cx="7026384" cy="7921957"/>
          </a:xfrm>
          <a:prstGeom prst="ellipse">
            <a:avLst/>
          </a:prstGeom>
          <a:solidFill>
            <a:srgbClr val="BE273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灯">
            <a:extLst>
              <a:ext uri="{FF2B5EF4-FFF2-40B4-BE49-F238E27FC236}">
                <a16:creationId xmlns:a16="http://schemas.microsoft.com/office/drawing/2014/main" id="{C31D8566-C1A2-4C8E-A64D-2404A8D4CDB8}"/>
              </a:ext>
            </a:extLst>
          </p:cNvPr>
          <p:cNvGrpSpPr/>
          <p:nvPr/>
        </p:nvGrpSpPr>
        <p:grpSpPr>
          <a:xfrm>
            <a:off x="965415" y="-757294"/>
            <a:ext cx="10474259" cy="551291"/>
            <a:chOff x="965415" y="438461"/>
            <a:chExt cx="10474259" cy="5512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DBBAC6B-528B-483C-88E2-E7A120365179}"/>
                </a:ext>
              </a:extLst>
            </p:cNvPr>
            <p:cNvSpPr/>
            <p:nvPr/>
          </p:nvSpPr>
          <p:spPr>
            <a:xfrm rot="2503223">
              <a:off x="10796965" y="643895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729946-1751-41BF-AE02-26F0EA995C1A}"/>
                </a:ext>
              </a:extLst>
            </p:cNvPr>
            <p:cNvSpPr/>
            <p:nvPr/>
          </p:nvSpPr>
          <p:spPr>
            <a:xfrm rot="2503223">
              <a:off x="10702262" y="834673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F12D3ECD-E679-4C80-BC89-ADE8A286DE78}"/>
                </a:ext>
              </a:extLst>
            </p:cNvPr>
            <p:cNvSpPr/>
            <p:nvPr/>
          </p:nvSpPr>
          <p:spPr>
            <a:xfrm rot="2503223">
              <a:off x="10868341" y="456591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7887AF2-090E-4E2A-B7EF-9EDE218914C6}"/>
                </a:ext>
              </a:extLst>
            </p:cNvPr>
            <p:cNvSpPr/>
            <p:nvPr/>
          </p:nvSpPr>
          <p:spPr>
            <a:xfrm rot="2503223">
              <a:off x="8069740" y="685267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6C21CFA-FADF-48B6-9D37-0C9205BF7457}"/>
                </a:ext>
              </a:extLst>
            </p:cNvPr>
            <p:cNvSpPr/>
            <p:nvPr/>
          </p:nvSpPr>
          <p:spPr>
            <a:xfrm rot="2503223">
              <a:off x="7975037" y="876045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8AFF53D1-7182-4891-9EBF-7B5BBA40B27F}"/>
                </a:ext>
              </a:extLst>
            </p:cNvPr>
            <p:cNvSpPr/>
            <p:nvPr/>
          </p:nvSpPr>
          <p:spPr>
            <a:xfrm rot="2503223">
              <a:off x="8141116" y="497963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7BAECC4-5A85-4042-A935-AC57B813774E}"/>
                </a:ext>
              </a:extLst>
            </p:cNvPr>
            <p:cNvSpPr/>
            <p:nvPr/>
          </p:nvSpPr>
          <p:spPr>
            <a:xfrm>
              <a:off x="5518509" y="705144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F7F9DD2-F1FD-4FD9-935A-170D533A7758}"/>
                </a:ext>
              </a:extLst>
            </p:cNvPr>
            <p:cNvSpPr/>
            <p:nvPr/>
          </p:nvSpPr>
          <p:spPr>
            <a:xfrm>
              <a:off x="5518509" y="932010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2D00187C-44E1-4605-9AB8-2F9D00E51E15}"/>
                </a:ext>
              </a:extLst>
            </p:cNvPr>
            <p:cNvSpPr/>
            <p:nvPr/>
          </p:nvSpPr>
          <p:spPr>
            <a:xfrm>
              <a:off x="5518509" y="490641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55AD1E6-DF93-4176-836B-267FC2CC3546}"/>
                </a:ext>
              </a:extLst>
            </p:cNvPr>
            <p:cNvSpPr/>
            <p:nvPr/>
          </p:nvSpPr>
          <p:spPr>
            <a:xfrm rot="19145341">
              <a:off x="3071015" y="643922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EAC609-46DE-4CA3-ADA5-20D8AC07B6EE}"/>
                </a:ext>
              </a:extLst>
            </p:cNvPr>
            <p:cNvSpPr/>
            <p:nvPr/>
          </p:nvSpPr>
          <p:spPr>
            <a:xfrm rot="19145341">
              <a:off x="3164208" y="836027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5B1EA6F7-EB20-40B3-BA4E-15F391D2E1C7}"/>
                </a:ext>
              </a:extLst>
            </p:cNvPr>
            <p:cNvSpPr/>
            <p:nvPr/>
          </p:nvSpPr>
          <p:spPr>
            <a:xfrm rot="19145341">
              <a:off x="3000777" y="455618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112167D-9F6C-40F1-A9AC-57C36E5C1117}"/>
                </a:ext>
              </a:extLst>
            </p:cNvPr>
            <p:cNvSpPr/>
            <p:nvPr/>
          </p:nvSpPr>
          <p:spPr>
            <a:xfrm rot="19145341">
              <a:off x="1035653" y="626765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4426371-ADE7-448F-A1FC-651945D77DEE}"/>
                </a:ext>
              </a:extLst>
            </p:cNvPr>
            <p:cNvSpPr/>
            <p:nvPr/>
          </p:nvSpPr>
          <p:spPr>
            <a:xfrm rot="19145341">
              <a:off x="1128846" y="818870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E3077C99-C426-460A-AD1E-A3C750133943}"/>
                </a:ext>
              </a:extLst>
            </p:cNvPr>
            <p:cNvSpPr/>
            <p:nvPr/>
          </p:nvSpPr>
          <p:spPr>
            <a:xfrm rot="19145341">
              <a:off x="965415" y="438461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778DAA98-5212-46F1-BE1C-503278B5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6" y="5664988"/>
            <a:ext cx="2982530" cy="119301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3DEB668-B8D0-4F5D-B6A7-2BD358381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8"/>
            <a:ext cx="779377" cy="7617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 useBgFill="1">
        <p:nvSpPr>
          <p:cNvPr id="56" name="文本框 55">
            <a:extLst>
              <a:ext uri="{FF2B5EF4-FFF2-40B4-BE49-F238E27FC236}">
                <a16:creationId xmlns:a16="http://schemas.microsoft.com/office/drawing/2014/main" id="{0243CAB3-679D-4DE1-8B92-13FDBBE209D3}"/>
              </a:ext>
            </a:extLst>
          </p:cNvPr>
          <p:cNvSpPr txBox="1"/>
          <p:nvPr/>
        </p:nvSpPr>
        <p:spPr>
          <a:xfrm>
            <a:off x="869920" y="282726"/>
            <a:ext cx="1754006" cy="369332"/>
          </a:xfrm>
          <a:prstGeom prst="rect">
            <a:avLst/>
          </a:prstGeom>
          <a:effectLst>
            <a:outerShdw blurRad="139700" sx="105000" sy="105000" algn="ctr" rotWithShape="0">
              <a:prstClr val="black">
                <a:alpha val="4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Speaker: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57" name="矩形 56">
            <a:extLst>
              <a:ext uri="{FF2B5EF4-FFF2-40B4-BE49-F238E27FC236}">
                <a16:creationId xmlns:a16="http://schemas.microsoft.com/office/drawing/2014/main" id="{7A887736-8C25-4D2D-8E2C-A2DA7C9DCA0E}"/>
              </a:ext>
            </a:extLst>
          </p:cNvPr>
          <p:cNvSpPr/>
          <p:nvPr/>
        </p:nvSpPr>
        <p:spPr>
          <a:xfrm>
            <a:off x="5340540" y="280432"/>
            <a:ext cx="3777618" cy="539909"/>
          </a:xfrm>
          <a:prstGeom prst="rect">
            <a:avLst/>
          </a:prstGeom>
          <a:ln>
            <a:noFill/>
          </a:ln>
          <a:effectLst>
            <a:outerShdw blurRad="279400" algn="ctr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the Audience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图示 63">
            <a:extLst>
              <a:ext uri="{FF2B5EF4-FFF2-40B4-BE49-F238E27FC236}">
                <a16:creationId xmlns:a16="http://schemas.microsoft.com/office/drawing/2014/main" id="{323BE7C8-5935-42AD-A2E1-D62A6086D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881935"/>
              </p:ext>
            </p:extLst>
          </p:nvPr>
        </p:nvGraphicFramePr>
        <p:xfrm>
          <a:off x="-65421" y="-436387"/>
          <a:ext cx="2957294" cy="756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6" name="图片 65">
            <a:extLst>
              <a:ext uri="{FF2B5EF4-FFF2-40B4-BE49-F238E27FC236}">
                <a16:creationId xmlns:a16="http://schemas.microsoft.com/office/drawing/2014/main" id="{A9940B84-C3B1-4600-8E7E-8A4B697882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76" y="1427610"/>
            <a:ext cx="2874761" cy="482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69" name="文本框 68">
            <a:extLst>
              <a:ext uri="{FF2B5EF4-FFF2-40B4-BE49-F238E27FC236}">
                <a16:creationId xmlns:a16="http://schemas.microsoft.com/office/drawing/2014/main" id="{6894ADA6-2939-4CFD-90C5-EC007204EEA7}"/>
              </a:ext>
            </a:extLst>
          </p:cNvPr>
          <p:cNvSpPr txBox="1"/>
          <p:nvPr/>
        </p:nvSpPr>
        <p:spPr>
          <a:xfrm>
            <a:off x="6857989" y="1345106"/>
            <a:ext cx="4297971" cy="41549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Audience-Centeredness  59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Psychology of Audience  60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in Audience Analysis  60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Size   60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Physical Setting   61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Demographic Traits   62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Disposition Toward the Topic   62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Disposition Toward the Speaker   64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Disposition Toward the Occasion   64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Information About the Audience  64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Adapting to the Audience  67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Audience Adaptation Before the Speech   67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Audience Adaptation During the Speech   69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Audience Adaptation After the Speech   69</a:t>
            </a:r>
          </a:p>
        </p:txBody>
      </p:sp>
    </p:spTree>
    <p:extLst>
      <p:ext uri="{BB962C8B-B14F-4D97-AF65-F5344CB8AC3E}">
        <p14:creationId xmlns:p14="http://schemas.microsoft.com/office/powerpoint/2010/main" val="314815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>
            <a:extLst>
              <a:ext uri="{FF2B5EF4-FFF2-40B4-BE49-F238E27FC236}">
                <a16:creationId xmlns:a16="http://schemas.microsoft.com/office/drawing/2014/main" id="{010A7D38-9305-40C7-8A11-2009FD51E350}"/>
              </a:ext>
            </a:extLst>
          </p:cNvPr>
          <p:cNvSpPr/>
          <p:nvPr/>
        </p:nvSpPr>
        <p:spPr>
          <a:xfrm>
            <a:off x="-31260" y="-12802"/>
            <a:ext cx="2957294" cy="687080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FA041E5-F08D-41E5-A08D-D692F433B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106512"/>
              </p:ext>
            </p:extLst>
          </p:nvPr>
        </p:nvGraphicFramePr>
        <p:xfrm>
          <a:off x="-65421" y="-436387"/>
          <a:ext cx="2957294" cy="756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EF2CA87-B58F-4C5C-ADE1-CFACA5FBD9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6" y="5664988"/>
            <a:ext cx="2982530" cy="1193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DA898A-1F17-42F0-BC5E-CFA2D3BFA7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8"/>
            <a:ext cx="779377" cy="7617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 useBgFill="1">
        <p:nvSpPr>
          <p:cNvPr id="8" name="文本框 7">
            <a:extLst>
              <a:ext uri="{FF2B5EF4-FFF2-40B4-BE49-F238E27FC236}">
                <a16:creationId xmlns:a16="http://schemas.microsoft.com/office/drawing/2014/main" id="{73679B4F-3E1D-49C1-B3D1-ED4D65FBDDA7}"/>
              </a:ext>
            </a:extLst>
          </p:cNvPr>
          <p:cNvSpPr txBox="1"/>
          <p:nvPr/>
        </p:nvSpPr>
        <p:spPr>
          <a:xfrm>
            <a:off x="869920" y="282726"/>
            <a:ext cx="1500732" cy="369332"/>
          </a:xfrm>
          <a:prstGeom prst="rect">
            <a:avLst/>
          </a:prstGeom>
          <a:effectLst>
            <a:outerShdw blurRad="139700" sx="105000" sy="105000" algn="ctr" rotWithShape="0">
              <a:prstClr val="black">
                <a:alpha val="4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Speaker: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3" name="矩形 2">
            <a:extLst>
              <a:ext uri="{FF2B5EF4-FFF2-40B4-BE49-F238E27FC236}">
                <a16:creationId xmlns:a16="http://schemas.microsoft.com/office/drawing/2014/main" id="{2BB3BBEC-E15C-4FD7-9B08-85DBF560F142}"/>
              </a:ext>
            </a:extLst>
          </p:cNvPr>
          <p:cNvSpPr/>
          <p:nvPr/>
        </p:nvSpPr>
        <p:spPr>
          <a:xfrm>
            <a:off x="5209765" y="328892"/>
            <a:ext cx="5045164" cy="6463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Ⅰ</a:t>
            </a:r>
            <a:r>
              <a:rPr lang="en-US" altLang="zh-CN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 Audience-Centeredness</a:t>
            </a:r>
            <a:endParaRPr lang="zh-CN" altLang="zh-CN" sz="2000" kern="100" dirty="0"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2" name="矩形 1">
            <a:extLst>
              <a:ext uri="{FF2B5EF4-FFF2-40B4-BE49-F238E27FC236}">
                <a16:creationId xmlns:a16="http://schemas.microsoft.com/office/drawing/2014/main" id="{52FAFCF5-86F7-4E05-B637-EF6559F4833E}"/>
              </a:ext>
            </a:extLst>
          </p:cNvPr>
          <p:cNvSpPr/>
          <p:nvPr/>
        </p:nvSpPr>
        <p:spPr>
          <a:xfrm>
            <a:off x="4474083" y="1888944"/>
            <a:ext cx="6785832" cy="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1.Good public speakers are </a:t>
            </a:r>
            <a:r>
              <a:rPr lang="en-US" altLang="zh-CN" sz="2800" u="sng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</a:rPr>
              <a:t>audience-centered</a:t>
            </a:r>
            <a:endParaRPr lang="zh-CN" altLang="en-US" sz="28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F13850-6017-482D-A4BE-6B50D6FCF7AC}"/>
              </a:ext>
            </a:extLst>
          </p:cNvPr>
          <p:cNvCxnSpPr>
            <a:cxnSpLocks/>
          </p:cNvCxnSpPr>
          <p:nvPr/>
        </p:nvCxnSpPr>
        <p:spPr>
          <a:xfrm flipH="1">
            <a:off x="7541277" y="2617690"/>
            <a:ext cx="917605" cy="434432"/>
          </a:xfrm>
          <a:prstGeom prst="straightConnector1">
            <a:avLst/>
          </a:prstGeom>
          <a:ln w="66675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文本框 2">
            <a:extLst>
              <a:ext uri="{FF2B5EF4-FFF2-40B4-BE49-F238E27FC236}">
                <a16:creationId xmlns:a16="http://schemas.microsoft.com/office/drawing/2014/main" id="{658F34DB-F290-4CBA-8EC9-2D469BF1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085" y="3257648"/>
            <a:ext cx="5208383" cy="181588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Audience-centeredness</a:t>
            </a: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: Keeping the audience foremost in mind at every step of speech preparation and presentation.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5" name="矩形 14">
            <a:extLst>
              <a:ext uri="{FF2B5EF4-FFF2-40B4-BE49-F238E27FC236}">
                <a16:creationId xmlns:a16="http://schemas.microsoft.com/office/drawing/2014/main" id="{83004AF3-193A-4D39-BE81-0205931A8A1A}"/>
              </a:ext>
            </a:extLst>
          </p:cNvPr>
          <p:cNvSpPr/>
          <p:nvPr/>
        </p:nvSpPr>
        <p:spPr>
          <a:xfrm>
            <a:off x="4474083" y="1888944"/>
            <a:ext cx="6093335" cy="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2.The primary purpose of speechmaking:</a:t>
            </a:r>
            <a:endParaRPr lang="zh-CN" altLang="en-US" sz="2800" dirty="0"/>
          </a:p>
        </p:txBody>
      </p:sp>
      <p:sp useBgFill="1">
        <p:nvSpPr>
          <p:cNvPr id="16" name="矩形 15">
            <a:extLst>
              <a:ext uri="{FF2B5EF4-FFF2-40B4-BE49-F238E27FC236}">
                <a16:creationId xmlns:a16="http://schemas.microsoft.com/office/drawing/2014/main" id="{A0975B9B-F122-4F96-8FEA-6864A9A33EFA}"/>
              </a:ext>
            </a:extLst>
          </p:cNvPr>
          <p:cNvSpPr/>
          <p:nvPr/>
        </p:nvSpPr>
        <p:spPr>
          <a:xfrm>
            <a:off x="3464529" y="2920111"/>
            <a:ext cx="8112441" cy="2308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①</a:t>
            </a:r>
            <a:r>
              <a:rPr lang="en-US" altLang="zh-CN" sz="2400" dirty="0">
                <a:latin typeface="Times New Roman" panose="02020603050405020304" pitchFamily="18" charset="0"/>
              </a:rPr>
              <a:t>Browbeat the audience or to blow off steam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②</a:t>
            </a:r>
            <a:r>
              <a:rPr lang="en-US" altLang="zh-CN" sz="2400" dirty="0">
                <a:latin typeface="Times New Roman" panose="02020603050405020304" pitchFamily="18" charset="0"/>
              </a:rPr>
              <a:t>Compromise your beliefs to get a favorable response.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③</a:t>
            </a:r>
            <a:r>
              <a:rPr lang="en-US" altLang="zh-CN" sz="2400" dirty="0">
                <a:latin typeface="Times New Roman" panose="02020603050405020304" pitchFamily="18" charset="0"/>
              </a:rPr>
              <a:t>Using devious, unethical tactics to achieve your goal.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④</a:t>
            </a:r>
            <a:r>
              <a:rPr lang="en-US" altLang="zh-CN" sz="2400" dirty="0">
                <a:latin typeface="Times New Roman" panose="02020603050405020304" pitchFamily="18" charset="0"/>
              </a:rPr>
              <a:t>gain a desired response from listeners. 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⑤</a:t>
            </a:r>
            <a:r>
              <a:rPr lang="en-US" altLang="zh-CN" sz="2400" dirty="0">
                <a:latin typeface="Times New Roman" panose="02020603050405020304" pitchFamily="18" charset="0"/>
              </a:rPr>
              <a:t>Remain true to yourself and speak ethically while adapting your message to the needs of your listeners. 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752738-A4DA-47ED-99FF-7743E97ADDEE}"/>
              </a:ext>
            </a:extLst>
          </p:cNvPr>
          <p:cNvCxnSpPr>
            <a:cxnSpLocks/>
          </p:cNvCxnSpPr>
          <p:nvPr/>
        </p:nvCxnSpPr>
        <p:spPr>
          <a:xfrm>
            <a:off x="3867150" y="3162300"/>
            <a:ext cx="53721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C928912-2A3D-4802-BFCC-437840F93393}"/>
              </a:ext>
            </a:extLst>
          </p:cNvPr>
          <p:cNvCxnSpPr/>
          <p:nvPr/>
        </p:nvCxnSpPr>
        <p:spPr>
          <a:xfrm>
            <a:off x="3867150" y="3543300"/>
            <a:ext cx="64960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2B332D9-65F3-4C00-96DB-6F75250D3B4F}"/>
              </a:ext>
            </a:extLst>
          </p:cNvPr>
          <p:cNvCxnSpPr/>
          <p:nvPr/>
        </p:nvCxnSpPr>
        <p:spPr>
          <a:xfrm>
            <a:off x="3867150" y="3886200"/>
            <a:ext cx="64579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PA-100-100470-Check mark-376788">
            <a:extLst>
              <a:ext uri="{FF2B5EF4-FFF2-40B4-BE49-F238E27FC236}">
                <a16:creationId xmlns:a16="http://schemas.microsoft.com/office/drawing/2014/main" id="{00346A7B-815D-4600-912F-2D09D2D19F1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863904" y="4090290"/>
            <a:ext cx="375346" cy="323079"/>
            <a:chOff x="10664007" y="238721"/>
            <a:chExt cx="1531121" cy="1232019"/>
          </a:xfrm>
        </p:grpSpPr>
        <p:sp>
          <p:nvSpPr>
            <p:cNvPr id="25" name="PA-任意多边形: 形状 618">
              <a:extLst>
                <a:ext uri="{FF2B5EF4-FFF2-40B4-BE49-F238E27FC236}">
                  <a16:creationId xmlns:a16="http://schemas.microsoft.com/office/drawing/2014/main" id="{0ED351AE-2F89-422F-9378-68EF258D52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srgbClr val="878787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2" name="PA-100-100470-Check mark-376788">
            <a:extLst>
              <a:ext uri="{FF2B5EF4-FFF2-40B4-BE49-F238E27FC236}">
                <a16:creationId xmlns:a16="http://schemas.microsoft.com/office/drawing/2014/main" id="{B4488D58-17B0-4AF3-8833-071BCE9152D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051577" y="4886306"/>
            <a:ext cx="375346" cy="323079"/>
            <a:chOff x="10664007" y="238721"/>
            <a:chExt cx="1531121" cy="1232019"/>
          </a:xfrm>
        </p:grpSpPr>
        <p:sp>
          <p:nvSpPr>
            <p:cNvPr id="33" name="PA-任意多边形: 形状 618">
              <a:extLst>
                <a:ext uri="{FF2B5EF4-FFF2-40B4-BE49-F238E27FC236}">
                  <a16:creationId xmlns:a16="http://schemas.microsoft.com/office/drawing/2014/main" id="{9C5CC2B0-8BC7-4B98-8098-C3E7CF84CFE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srgbClr val="878787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 useBgFill="1">
        <p:nvSpPr>
          <p:cNvPr id="37" name="3">
            <a:extLst>
              <a:ext uri="{FF2B5EF4-FFF2-40B4-BE49-F238E27FC236}">
                <a16:creationId xmlns:a16="http://schemas.microsoft.com/office/drawing/2014/main" id="{AFB84C29-ABF1-4B36-96F9-E3D3200F730D}"/>
              </a:ext>
            </a:extLst>
          </p:cNvPr>
          <p:cNvSpPr/>
          <p:nvPr/>
        </p:nvSpPr>
        <p:spPr>
          <a:xfrm>
            <a:off x="3427794" y="1911085"/>
            <a:ext cx="8634095" cy="4924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dirty="0">
                <a:latin typeface="Times New Roman" panose="02020603050405020304" pitchFamily="18" charset="0"/>
              </a:rPr>
              <a:t>3. Keep following questions in mind to be audience-centered</a:t>
            </a:r>
            <a:r>
              <a:rPr lang="zh-CN" altLang="zh-CN" sz="2600" dirty="0">
                <a:latin typeface="Times New Roman" panose="02020603050405020304" pitchFamily="18" charset="0"/>
              </a:rPr>
              <a:t>：</a:t>
            </a:r>
          </a:p>
        </p:txBody>
      </p:sp>
      <p:sp useBgFill="1">
        <p:nvSpPr>
          <p:cNvPr id="38" name="矩形 37">
            <a:extLst>
              <a:ext uri="{FF2B5EF4-FFF2-40B4-BE49-F238E27FC236}">
                <a16:creationId xmlns:a16="http://schemas.microsoft.com/office/drawing/2014/main" id="{87572B25-6167-4FED-8B72-DE1BC28E0CDD}"/>
              </a:ext>
            </a:extLst>
          </p:cNvPr>
          <p:cNvSpPr/>
          <p:nvPr/>
        </p:nvSpPr>
        <p:spPr>
          <a:xfrm>
            <a:off x="3623039" y="3071087"/>
            <a:ext cx="7836473" cy="22467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 To whom am I speaking?</a:t>
            </a:r>
            <a:endParaRPr lang="zh-CN" altLang="zh-CN" sz="2800" kern="100" dirty="0">
              <a:latin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 What do I want them to know, believe, or do as a result of my speech?</a:t>
            </a:r>
            <a:endParaRPr lang="zh-CN" altLang="zh-CN" sz="2800" kern="100" dirty="0">
              <a:latin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 What is the most effective way of composing and presenting my speech to accomplish that aim?</a:t>
            </a:r>
            <a:endParaRPr lang="zh-CN" altLang="zh-CN" sz="2800" kern="100" dirty="0"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17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9" grpId="0" animBg="1"/>
      <p:bldP spid="9" grpId="1" animBg="1"/>
      <p:bldP spid="15" grpId="0" animBg="1"/>
      <p:bldP spid="15" grpId="1" animBg="1"/>
      <p:bldP spid="16" grpId="1" uiExpand="1" build="allAtOnce" animBg="1"/>
      <p:bldP spid="16" grpId="2" uiExpand="1" build="allAtOnce" animBg="1"/>
      <p:bldP spid="37" grpId="0" animBg="1"/>
      <p:bldP spid="38" grpId="0" uiExpan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>
            <a:extLst>
              <a:ext uri="{FF2B5EF4-FFF2-40B4-BE49-F238E27FC236}">
                <a16:creationId xmlns:a16="http://schemas.microsoft.com/office/drawing/2014/main" id="{010A7D38-9305-40C7-8A11-2009FD51E350}"/>
              </a:ext>
            </a:extLst>
          </p:cNvPr>
          <p:cNvSpPr/>
          <p:nvPr/>
        </p:nvSpPr>
        <p:spPr>
          <a:xfrm>
            <a:off x="-31260" y="-12802"/>
            <a:ext cx="2957294" cy="687080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FA041E5-F08D-41E5-A08D-D692F433B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999382"/>
              </p:ext>
            </p:extLst>
          </p:nvPr>
        </p:nvGraphicFramePr>
        <p:xfrm>
          <a:off x="-65421" y="-436387"/>
          <a:ext cx="2957294" cy="756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EF2CA87-B58F-4C5C-ADE1-CFACA5FBD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6" y="5664988"/>
            <a:ext cx="2982530" cy="1193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DA898A-1F17-42F0-BC5E-CFA2D3BFA7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8"/>
            <a:ext cx="779377" cy="7617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 useBgFill="1">
        <p:nvSpPr>
          <p:cNvPr id="8" name="文本框 7">
            <a:extLst>
              <a:ext uri="{FF2B5EF4-FFF2-40B4-BE49-F238E27FC236}">
                <a16:creationId xmlns:a16="http://schemas.microsoft.com/office/drawing/2014/main" id="{73679B4F-3E1D-49C1-B3D1-ED4D65FBDDA7}"/>
              </a:ext>
            </a:extLst>
          </p:cNvPr>
          <p:cNvSpPr txBox="1"/>
          <p:nvPr/>
        </p:nvSpPr>
        <p:spPr>
          <a:xfrm>
            <a:off x="869920" y="282726"/>
            <a:ext cx="1500732" cy="369332"/>
          </a:xfrm>
          <a:prstGeom prst="rect">
            <a:avLst/>
          </a:prstGeom>
          <a:effectLst>
            <a:outerShdw blurRad="139700" sx="105000" sy="105000" algn="ctr" rotWithShape="0">
              <a:prstClr val="black">
                <a:alpha val="4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Speaker: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8DF7A878-8BCC-41A6-8BC1-9AF3398C50BF}"/>
              </a:ext>
            </a:extLst>
          </p:cNvPr>
          <p:cNvSpPr/>
          <p:nvPr/>
        </p:nvSpPr>
        <p:spPr>
          <a:xfrm>
            <a:off x="4684346" y="328892"/>
            <a:ext cx="6745654" cy="9541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Ⅱ. The Psychology of Audiences 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(Why should speakers be audience-centered?)</a:t>
            </a:r>
            <a:endParaRPr lang="zh-CN" altLang="zh-CN" sz="1600" kern="100" dirty="0"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0" name="文本框 2">
            <a:extLst>
              <a:ext uri="{FF2B5EF4-FFF2-40B4-BE49-F238E27FC236}">
                <a16:creationId xmlns:a16="http://schemas.microsoft.com/office/drawing/2014/main" id="{5A70292E-312B-4B49-A604-96D63E59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430" y="3374508"/>
            <a:ext cx="3119120" cy="315459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People are </a:t>
            </a:r>
            <a:r>
              <a:rPr lang="en-US" sz="2000" b="1" u="sng" kern="100" dirty="0">
                <a:effectLst/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egocentric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. They pay closest attention to messages that affect their own values, beliefs, and well-being.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 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1" name="文本框 2">
            <a:extLst>
              <a:ext uri="{FF2B5EF4-FFF2-40B4-BE49-F238E27FC236}">
                <a16:creationId xmlns:a16="http://schemas.microsoft.com/office/drawing/2014/main" id="{F6789CF1-858C-4CB0-8F20-4F643620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011" y="5013895"/>
            <a:ext cx="2487399" cy="142741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Egocentrism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: The tendency of people to be concerned above all with their own values, beliefs, and well-being.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2" name="文本框 2">
            <a:extLst>
              <a:ext uri="{FF2B5EF4-FFF2-40B4-BE49-F238E27FC236}">
                <a16:creationId xmlns:a16="http://schemas.microsoft.com/office/drawing/2014/main" id="{1C9FE064-8892-4E3F-9EE5-D0DF28BE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630" y="2388194"/>
            <a:ext cx="2947670" cy="6785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People may be compelled to attend a speech. 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892E57-7144-42BA-B06D-61D7C1163DEF}"/>
              </a:ext>
            </a:extLst>
          </p:cNvPr>
          <p:cNvSpPr/>
          <p:nvPr/>
        </p:nvSpPr>
        <p:spPr>
          <a:xfrm>
            <a:off x="5779246" y="171108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Why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8574BF-2935-4023-B710-8C6265403BBA}"/>
              </a:ext>
            </a:extLst>
          </p:cNvPr>
          <p:cNvSpPr/>
          <p:nvPr/>
        </p:nvSpPr>
        <p:spPr>
          <a:xfrm>
            <a:off x="9800826" y="171108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How to do</a:t>
            </a:r>
            <a:endParaRPr lang="zh-CN" altLang="en-US" dirty="0"/>
          </a:p>
        </p:txBody>
      </p:sp>
      <p:sp useBgFill="1">
        <p:nvSpPr>
          <p:cNvPr id="15" name="文本框 2">
            <a:extLst>
              <a:ext uri="{FF2B5EF4-FFF2-40B4-BE49-F238E27FC236}">
                <a16:creationId xmlns:a16="http://schemas.microsoft.com/office/drawing/2014/main" id="{53DD1FA7-1EDC-45A0-A929-3859B2A1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904" y="2388007"/>
            <a:ext cx="3119120" cy="13574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Don’t waste your audience’s time and let your great speech skills attract their attention.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6" name="文本框 2">
            <a:extLst>
              <a:ext uri="{FF2B5EF4-FFF2-40B4-BE49-F238E27FC236}">
                <a16:creationId xmlns:a16="http://schemas.microsoft.com/office/drawing/2014/main" id="{83BEF7C8-A0F9-4695-A4A3-53D552ABF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266" y="4090290"/>
            <a:ext cx="3308411" cy="224676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Your listeners will hear and judge what you say on the basis of what they already know and believe</a:t>
            </a:r>
            <a:r>
              <a:rPr 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so you must relate your message to your listeners-show how it pertains to them, explain why they should care about it as much as you do.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Learn about your audience to know what you should do to make your ideas clear and meaningful.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 useBgFill="1">
        <p:nvSpPr>
          <p:cNvPr id="17" name="箭头: 右 16">
            <a:extLst>
              <a:ext uri="{FF2B5EF4-FFF2-40B4-BE49-F238E27FC236}">
                <a16:creationId xmlns:a16="http://schemas.microsoft.com/office/drawing/2014/main" id="{E777EE09-19CB-4EE0-9B93-8FBD2F5E2E6C}"/>
              </a:ext>
            </a:extLst>
          </p:cNvPr>
          <p:cNvSpPr/>
          <p:nvPr/>
        </p:nvSpPr>
        <p:spPr>
          <a:xfrm>
            <a:off x="7829550" y="2593795"/>
            <a:ext cx="993919" cy="472937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8" name="箭头: 右 17">
            <a:extLst>
              <a:ext uri="{FF2B5EF4-FFF2-40B4-BE49-F238E27FC236}">
                <a16:creationId xmlns:a16="http://schemas.microsoft.com/office/drawing/2014/main" id="{A991A55A-0551-4281-8937-BE4E8181C923}"/>
              </a:ext>
            </a:extLst>
          </p:cNvPr>
          <p:cNvSpPr/>
          <p:nvPr/>
        </p:nvSpPr>
        <p:spPr>
          <a:xfrm>
            <a:off x="7829549" y="4715338"/>
            <a:ext cx="993919" cy="472937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94B03B3-ECC6-4884-9F26-701983F09D96}"/>
              </a:ext>
            </a:extLst>
          </p:cNvPr>
          <p:cNvCxnSpPr>
            <a:cxnSpLocks/>
          </p:cNvCxnSpPr>
          <p:nvPr/>
        </p:nvCxnSpPr>
        <p:spPr>
          <a:xfrm flipH="1">
            <a:off x="6095999" y="3886200"/>
            <a:ext cx="347824" cy="1065606"/>
          </a:xfrm>
          <a:prstGeom prst="straightConnector1">
            <a:avLst/>
          </a:prstGeom>
          <a:ln w="79375">
            <a:solidFill>
              <a:schemeClr val="bg1">
                <a:lumMod val="65000"/>
              </a:schemeClr>
            </a:solidFill>
            <a:tailEnd type="triangle"/>
          </a:ln>
          <a:effectLst>
            <a:outerShdw blurRad="241300" sx="81000" sy="8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9B1B3BB-B3C1-4422-84A3-2EC30AD50B5F}"/>
              </a:ext>
            </a:extLst>
          </p:cNvPr>
          <p:cNvSpPr/>
          <p:nvPr/>
        </p:nvSpPr>
        <p:spPr>
          <a:xfrm>
            <a:off x="4457700" y="2459504"/>
            <a:ext cx="6115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Conclusion</a:t>
            </a: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Auditory perception is always selective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800" kern="100" dirty="0">
              <a:latin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So, the one sent by the speaker 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≠ </a:t>
            </a: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the one received by the listeners</a:t>
            </a:r>
            <a:endParaRPr lang="zh-CN" altLang="zh-CN" sz="2800" kern="100" dirty="0"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>
            <a:extLst>
              <a:ext uri="{FF2B5EF4-FFF2-40B4-BE49-F238E27FC236}">
                <a16:creationId xmlns:a16="http://schemas.microsoft.com/office/drawing/2014/main" id="{010A7D38-9305-40C7-8A11-2009FD51E350}"/>
              </a:ext>
            </a:extLst>
          </p:cNvPr>
          <p:cNvSpPr/>
          <p:nvPr/>
        </p:nvSpPr>
        <p:spPr>
          <a:xfrm>
            <a:off x="-31260" y="-12802"/>
            <a:ext cx="2957294" cy="687080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FA041E5-F08D-41E5-A08D-D692F433B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901582"/>
              </p:ext>
            </p:extLst>
          </p:nvPr>
        </p:nvGraphicFramePr>
        <p:xfrm>
          <a:off x="-65421" y="-436387"/>
          <a:ext cx="2957294" cy="756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EF2CA87-B58F-4C5C-ADE1-CFACA5FBD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6" y="5664988"/>
            <a:ext cx="2982530" cy="1193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DA898A-1F17-42F0-BC5E-CFA2D3BFA7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8"/>
            <a:ext cx="779377" cy="7617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 useBgFill="1">
        <p:nvSpPr>
          <p:cNvPr id="8" name="文本框 7">
            <a:extLst>
              <a:ext uri="{FF2B5EF4-FFF2-40B4-BE49-F238E27FC236}">
                <a16:creationId xmlns:a16="http://schemas.microsoft.com/office/drawing/2014/main" id="{73679B4F-3E1D-49C1-B3D1-ED4D65FBDDA7}"/>
              </a:ext>
            </a:extLst>
          </p:cNvPr>
          <p:cNvSpPr txBox="1"/>
          <p:nvPr/>
        </p:nvSpPr>
        <p:spPr>
          <a:xfrm>
            <a:off x="869920" y="282726"/>
            <a:ext cx="1867819" cy="369332"/>
          </a:xfrm>
          <a:prstGeom prst="rect">
            <a:avLst/>
          </a:prstGeom>
          <a:effectLst>
            <a:outerShdw blurRad="139700" sx="105000" sy="105000" algn="ctr" rotWithShape="0">
              <a:prstClr val="black">
                <a:alpha val="4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Speaker: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Zhang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464B6ABA-A149-4FB5-8141-0A7ACE693F50}"/>
              </a:ext>
            </a:extLst>
          </p:cNvPr>
          <p:cNvSpPr/>
          <p:nvPr/>
        </p:nvSpPr>
        <p:spPr>
          <a:xfrm>
            <a:off x="5084396" y="328892"/>
            <a:ext cx="6097954" cy="6463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Ⅲ. Factors in audience analysis</a:t>
            </a:r>
          </a:p>
        </p:txBody>
      </p:sp>
      <p:sp useBgFill="1">
        <p:nvSpPr>
          <p:cNvPr id="3" name="矩形 2">
            <a:extLst>
              <a:ext uri="{FF2B5EF4-FFF2-40B4-BE49-F238E27FC236}">
                <a16:creationId xmlns:a16="http://schemas.microsoft.com/office/drawing/2014/main" id="{F0C89548-15D8-44CF-AC9B-695F804A4054}"/>
              </a:ext>
            </a:extLst>
          </p:cNvPr>
          <p:cNvSpPr/>
          <p:nvPr/>
        </p:nvSpPr>
        <p:spPr>
          <a:xfrm>
            <a:off x="4761187" y="2944700"/>
            <a:ext cx="6697479" cy="584775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69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等线" panose="02010600030101010101" pitchFamily="2" charset="-122"/>
                <a:cs typeface="Times New Roman" panose="02020603050405020304" pitchFamily="18" charset="0"/>
              </a:rPr>
              <a:t>What should we pay attention to</a:t>
            </a:r>
            <a:r>
              <a:rPr lang="zh-CN" altLang="zh-CN" sz="3200" b="1" dirty="0">
                <a:cs typeface="Times New Roman" panose="02020603050405020304" pitchFamily="18" charset="0"/>
              </a:rPr>
              <a:t>？</a:t>
            </a:r>
            <a:endParaRPr lang="zh-CN" altLang="en-US" sz="3200" b="1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8AAC70F5-334E-4A31-BC5E-7215383BF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00771"/>
              </p:ext>
            </p:extLst>
          </p:nvPr>
        </p:nvGraphicFramePr>
        <p:xfrm>
          <a:off x="3790461" y="12752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E78FF8AA-1DA0-42CD-900E-7F2626269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186061"/>
              </p:ext>
            </p:extLst>
          </p:nvPr>
        </p:nvGraphicFramePr>
        <p:xfrm>
          <a:off x="8133373" y="4580604"/>
          <a:ext cx="3610707" cy="216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3300787-82AE-463D-BACD-0FBB6AE52CA1}"/>
              </a:ext>
            </a:extLst>
          </p:cNvPr>
          <p:cNvSpPr/>
          <p:nvPr/>
        </p:nvSpPr>
        <p:spPr>
          <a:xfrm>
            <a:off x="5374444" y="1074340"/>
            <a:ext cx="55178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Small         &amp;         Large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881894-E2A9-4D30-A5A4-963AF4AB025A}"/>
              </a:ext>
            </a:extLst>
          </p:cNvPr>
          <p:cNvSpPr/>
          <p:nvPr/>
        </p:nvSpPr>
        <p:spPr>
          <a:xfrm>
            <a:off x="5453837" y="5434154"/>
            <a:ext cx="1284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Informal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1BBED7-05D2-478D-B51A-A1E8B72ACD5B}"/>
              </a:ext>
            </a:extLst>
          </p:cNvPr>
          <p:cNvSpPr/>
          <p:nvPr/>
        </p:nvSpPr>
        <p:spPr>
          <a:xfrm>
            <a:off x="9296563" y="2085416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</a:t>
            </a:r>
            <a:r>
              <a:rPr lang="zh-CN" altLang="en-US" sz="2400" dirty="0"/>
              <a:t>ormal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6CDDB1-2A1B-4A15-93BA-CD4EE2FF0520}"/>
              </a:ext>
            </a:extLst>
          </p:cNvPr>
          <p:cNvCxnSpPr>
            <a:stCxn id="16" idx="1"/>
            <a:endCxn id="17" idx="1"/>
          </p:cNvCxnSpPr>
          <p:nvPr/>
        </p:nvCxnSpPr>
        <p:spPr>
          <a:xfrm flipV="1">
            <a:off x="5453837" y="2316249"/>
            <a:ext cx="3842726" cy="334873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矩形 25">
            <a:extLst>
              <a:ext uri="{FF2B5EF4-FFF2-40B4-BE49-F238E27FC236}">
                <a16:creationId xmlns:a16="http://schemas.microsoft.com/office/drawing/2014/main" id="{D123D7AA-34D3-43D0-A4DC-91DD2AC6215C}"/>
              </a:ext>
            </a:extLst>
          </p:cNvPr>
          <p:cNvSpPr/>
          <p:nvPr/>
        </p:nvSpPr>
        <p:spPr>
          <a:xfrm>
            <a:off x="6771461" y="1131956"/>
            <a:ext cx="2723823" cy="4616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For physical setting</a:t>
            </a:r>
            <a:endParaRPr lang="zh-CN" altLang="en-US" sz="2400" dirty="0"/>
          </a:p>
        </p:txBody>
      </p:sp>
      <p:sp useBgFill="1">
        <p:nvSpPr>
          <p:cNvPr id="27" name="矩形 26">
            <a:extLst>
              <a:ext uri="{FF2B5EF4-FFF2-40B4-BE49-F238E27FC236}">
                <a16:creationId xmlns:a16="http://schemas.microsoft.com/office/drawing/2014/main" id="{D12F179B-E065-4B00-A658-7D3F25485577}"/>
              </a:ext>
            </a:extLst>
          </p:cNvPr>
          <p:cNvSpPr/>
          <p:nvPr/>
        </p:nvSpPr>
        <p:spPr>
          <a:xfrm>
            <a:off x="5086350" y="1750354"/>
            <a:ext cx="6096000" cy="12003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The importance :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somehow decide your audience will accept or refuse your ideas and even listen to you.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 useBgFill="1">
        <p:nvSpPr>
          <p:cNvPr id="28" name="矩形 27">
            <a:extLst>
              <a:ext uri="{FF2B5EF4-FFF2-40B4-BE49-F238E27FC236}">
                <a16:creationId xmlns:a16="http://schemas.microsoft.com/office/drawing/2014/main" id="{E0D2A6A2-BEB2-48FA-807A-2656A18DF150}"/>
              </a:ext>
            </a:extLst>
          </p:cNvPr>
          <p:cNvSpPr/>
          <p:nvPr/>
        </p:nvSpPr>
        <p:spPr>
          <a:xfrm>
            <a:off x="6841191" y="3191765"/>
            <a:ext cx="2584362" cy="4616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What can you do?</a:t>
            </a:r>
            <a:endParaRPr lang="zh-CN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931D1CA-10B0-41F4-BF0A-B0B43D08200F}"/>
              </a:ext>
            </a:extLst>
          </p:cNvPr>
          <p:cNvSpPr/>
          <p:nvPr/>
        </p:nvSpPr>
        <p:spPr>
          <a:xfrm>
            <a:off x="5086350" y="3907318"/>
            <a:ext cx="6096000" cy="2252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Look over the room a few days in advance.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See about adjusting the thermostat.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Check the seating arrangements and the location of the lectern.</a:t>
            </a:r>
            <a:endParaRPr lang="zh-CN" altLang="en-US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 useBgFill="1">
        <p:nvSpPr>
          <p:cNvPr id="30" name="左大括号 29">
            <a:extLst>
              <a:ext uri="{FF2B5EF4-FFF2-40B4-BE49-F238E27FC236}">
                <a16:creationId xmlns:a16="http://schemas.microsoft.com/office/drawing/2014/main" id="{17009309-44C0-4021-8F46-C4FD9AECB021}"/>
              </a:ext>
            </a:extLst>
          </p:cNvPr>
          <p:cNvSpPr/>
          <p:nvPr/>
        </p:nvSpPr>
        <p:spPr>
          <a:xfrm>
            <a:off x="4512896" y="4185606"/>
            <a:ext cx="571500" cy="180975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1" name="矩形 30">
            <a:extLst>
              <a:ext uri="{FF2B5EF4-FFF2-40B4-BE49-F238E27FC236}">
                <a16:creationId xmlns:a16="http://schemas.microsoft.com/office/drawing/2014/main" id="{D235420B-AA90-48AF-AB53-55612ADACD1B}"/>
              </a:ext>
            </a:extLst>
          </p:cNvPr>
          <p:cNvSpPr/>
          <p:nvPr/>
        </p:nvSpPr>
        <p:spPr>
          <a:xfrm>
            <a:off x="6504561" y="1255054"/>
            <a:ext cx="3257623" cy="4616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For demographic traits</a:t>
            </a:r>
            <a:endParaRPr lang="zh-CN" altLang="en-US" sz="2400" dirty="0"/>
          </a:p>
        </p:txBody>
      </p:sp>
      <p:sp useBgFill="1">
        <p:nvSpPr>
          <p:cNvPr id="33" name="矩形 32">
            <a:extLst>
              <a:ext uri="{FF2B5EF4-FFF2-40B4-BE49-F238E27FC236}">
                <a16:creationId xmlns:a16="http://schemas.microsoft.com/office/drawing/2014/main" id="{1674D300-4A73-4206-88DE-67E5C10F77C5}"/>
              </a:ext>
            </a:extLst>
          </p:cNvPr>
          <p:cNvSpPr/>
          <p:nvPr/>
        </p:nvSpPr>
        <p:spPr>
          <a:xfrm>
            <a:off x="6504561" y="1996550"/>
            <a:ext cx="3110147" cy="4616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What can it Influence?</a:t>
            </a:r>
            <a:endParaRPr lang="zh-CN" altLang="en-US" sz="2400" dirty="0"/>
          </a:p>
        </p:txBody>
      </p:sp>
      <p:sp useBgFill="1">
        <p:nvSpPr>
          <p:cNvPr id="34" name="矩形 33">
            <a:extLst>
              <a:ext uri="{FF2B5EF4-FFF2-40B4-BE49-F238E27FC236}">
                <a16:creationId xmlns:a16="http://schemas.microsoft.com/office/drawing/2014/main" id="{0F228FDD-F3C7-482C-90EC-84581EE056B5}"/>
              </a:ext>
            </a:extLst>
          </p:cNvPr>
          <p:cNvSpPr/>
          <p:nvPr/>
        </p:nvSpPr>
        <p:spPr>
          <a:xfrm>
            <a:off x="6504560" y="2738046"/>
            <a:ext cx="3696846" cy="4616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The receptivity of listeners</a:t>
            </a:r>
            <a:endParaRPr lang="zh-CN" altLang="en-US" sz="2400" dirty="0"/>
          </a:p>
        </p:txBody>
      </p:sp>
      <p:sp useBgFill="1">
        <p:nvSpPr>
          <p:cNvPr id="36" name="矩形 35">
            <a:extLst>
              <a:ext uri="{FF2B5EF4-FFF2-40B4-BE49-F238E27FC236}">
                <a16:creationId xmlns:a16="http://schemas.microsoft.com/office/drawing/2014/main" id="{456791B1-DD2F-4DDB-85A9-8DFCC31AF04C}"/>
              </a:ext>
            </a:extLst>
          </p:cNvPr>
          <p:cNvSpPr/>
          <p:nvPr/>
        </p:nvSpPr>
        <p:spPr>
          <a:xfrm>
            <a:off x="6504560" y="3436288"/>
            <a:ext cx="923651" cy="4616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How?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D64E16-33BA-42AA-91C9-3163708E1012}"/>
              </a:ext>
            </a:extLst>
          </p:cNvPr>
          <p:cNvSpPr/>
          <p:nvPr/>
        </p:nvSpPr>
        <p:spPr>
          <a:xfrm>
            <a:off x="6966385" y="3985976"/>
            <a:ext cx="1288844" cy="2543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Gender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Education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Economic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Standing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The like.</a:t>
            </a:r>
            <a:endParaRPr lang="zh-CN" altLang="en-US" dirty="0"/>
          </a:p>
        </p:txBody>
      </p:sp>
      <p:sp useBgFill="1">
        <p:nvSpPr>
          <p:cNvPr id="40" name="左大括号 39">
            <a:extLst>
              <a:ext uri="{FF2B5EF4-FFF2-40B4-BE49-F238E27FC236}">
                <a16:creationId xmlns:a16="http://schemas.microsoft.com/office/drawing/2014/main" id="{FCD1462A-9D7E-4653-BBA3-65D8B70DD942}"/>
              </a:ext>
            </a:extLst>
          </p:cNvPr>
          <p:cNvSpPr/>
          <p:nvPr/>
        </p:nvSpPr>
        <p:spPr>
          <a:xfrm>
            <a:off x="6504560" y="4134530"/>
            <a:ext cx="322960" cy="22580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1" name="箭头: 右 40">
            <a:extLst>
              <a:ext uri="{FF2B5EF4-FFF2-40B4-BE49-F238E27FC236}">
                <a16:creationId xmlns:a16="http://schemas.microsoft.com/office/drawing/2014/main" id="{8A89EA86-7FF5-478F-AB34-C4A3E3832449}"/>
              </a:ext>
            </a:extLst>
          </p:cNvPr>
          <p:cNvSpPr/>
          <p:nvPr/>
        </p:nvSpPr>
        <p:spPr>
          <a:xfrm>
            <a:off x="8255229" y="5079742"/>
            <a:ext cx="563588" cy="355600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89705E-239D-479C-8C7F-06E8159A62F2}"/>
              </a:ext>
            </a:extLst>
          </p:cNvPr>
          <p:cNvSpPr/>
          <p:nvPr/>
        </p:nvSpPr>
        <p:spPr>
          <a:xfrm>
            <a:off x="9066037" y="4972436"/>
            <a:ext cx="2637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Cultural background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43" name="矩形 42">
            <a:extLst>
              <a:ext uri="{FF2B5EF4-FFF2-40B4-BE49-F238E27FC236}">
                <a16:creationId xmlns:a16="http://schemas.microsoft.com/office/drawing/2014/main" id="{195172B6-CBEE-489B-B9B7-96A32AC4A985}"/>
              </a:ext>
            </a:extLst>
          </p:cNvPr>
          <p:cNvSpPr/>
          <p:nvPr/>
        </p:nvSpPr>
        <p:spPr>
          <a:xfrm>
            <a:off x="5703862" y="2951946"/>
            <a:ext cx="4859022" cy="9541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cs typeface="Times New Roman" panose="02020603050405020304" pitchFamily="18" charset="0"/>
              </a:rPr>
              <a:t>For the position towards the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cs typeface="Times New Roman" panose="02020603050405020304" pitchFamily="18" charset="0"/>
              </a:rPr>
              <a:t> topic &amp; speaker &amp; occasion</a:t>
            </a:r>
            <a:endParaRPr lang="zh-CN" altLang="zh-CN" sz="2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3" grpId="1" animBg="1"/>
      <p:bldGraphic spid="11" grpId="0">
        <p:bldAsOne/>
      </p:bldGraphic>
      <p:bldGraphic spid="11" grpId="1">
        <p:bldAsOne/>
      </p:bldGraphic>
      <p:bldGraphic spid="14" grpId="0">
        <p:bldAsOne/>
      </p:bldGraphic>
      <p:bldGraphic spid="14" grpId="1">
        <p:bldAsOne/>
      </p:bldGraphic>
      <p:bldP spid="15" grpId="0"/>
      <p:bldP spid="15" grpId="1"/>
      <p:bldP spid="16" grpId="0"/>
      <p:bldP spid="16" grpId="1"/>
      <p:bldP spid="17" grpId="0"/>
      <p:bldP spid="17" grpId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>
            <a:extLst>
              <a:ext uri="{FF2B5EF4-FFF2-40B4-BE49-F238E27FC236}">
                <a16:creationId xmlns:a16="http://schemas.microsoft.com/office/drawing/2014/main" id="{010A7D38-9305-40C7-8A11-2009FD51E350}"/>
              </a:ext>
            </a:extLst>
          </p:cNvPr>
          <p:cNvSpPr/>
          <p:nvPr/>
        </p:nvSpPr>
        <p:spPr>
          <a:xfrm>
            <a:off x="-31260" y="-12802"/>
            <a:ext cx="2957294" cy="687080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FA041E5-F08D-41E5-A08D-D692F433B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528451"/>
              </p:ext>
            </p:extLst>
          </p:nvPr>
        </p:nvGraphicFramePr>
        <p:xfrm>
          <a:off x="-65421" y="-436387"/>
          <a:ext cx="2957294" cy="756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EF2CA87-B58F-4C5C-ADE1-CFACA5FBD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6" y="5664988"/>
            <a:ext cx="2982530" cy="1193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DA898A-1F17-42F0-BC5E-CFA2D3BFA7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8"/>
            <a:ext cx="779377" cy="7617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 useBgFill="1">
        <p:nvSpPr>
          <p:cNvPr id="8" name="文本框 7">
            <a:extLst>
              <a:ext uri="{FF2B5EF4-FFF2-40B4-BE49-F238E27FC236}">
                <a16:creationId xmlns:a16="http://schemas.microsoft.com/office/drawing/2014/main" id="{73679B4F-3E1D-49C1-B3D1-ED4D65FBDDA7}"/>
              </a:ext>
            </a:extLst>
          </p:cNvPr>
          <p:cNvSpPr txBox="1"/>
          <p:nvPr/>
        </p:nvSpPr>
        <p:spPr>
          <a:xfrm>
            <a:off x="869920" y="282726"/>
            <a:ext cx="1754006" cy="369332"/>
          </a:xfrm>
          <a:prstGeom prst="rect">
            <a:avLst/>
          </a:prstGeom>
          <a:effectLst>
            <a:outerShdw blurRad="139700" sx="105000" sy="105000" algn="ctr" rotWithShape="0">
              <a:prstClr val="black">
                <a:alpha val="4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Speaker: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CC7A739-6978-4684-92E8-4DEC1916F8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94136" y="5289204"/>
            <a:ext cx="751567" cy="7515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2177B6-8D08-4E6F-946F-FF74F7F37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2309"/>
            <a:ext cx="34290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12" name="文本框 11">
            <a:extLst>
              <a:ext uri="{FF2B5EF4-FFF2-40B4-BE49-F238E27FC236}">
                <a16:creationId xmlns:a16="http://schemas.microsoft.com/office/drawing/2014/main" id="{AD84CF8B-61EE-4CB4-90DF-85C3EECE5900}"/>
              </a:ext>
            </a:extLst>
          </p:cNvPr>
          <p:cNvSpPr txBox="1"/>
          <p:nvPr/>
        </p:nvSpPr>
        <p:spPr>
          <a:xfrm>
            <a:off x="6096000" y="1713296"/>
            <a:ext cx="3044423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Fixed-alternative questions</a:t>
            </a:r>
            <a:endParaRPr lang="zh-CN" altLang="en-US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B53638-1CA7-4927-8C1F-4DFD0D59D1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7204" y="2943813"/>
            <a:ext cx="5162014" cy="185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15" name="文本框 14">
            <a:extLst>
              <a:ext uri="{FF2B5EF4-FFF2-40B4-BE49-F238E27FC236}">
                <a16:creationId xmlns:a16="http://schemas.microsoft.com/office/drawing/2014/main" id="{C0BDD2E4-3671-4FCD-99EB-1620C3AC4A72}"/>
              </a:ext>
            </a:extLst>
          </p:cNvPr>
          <p:cNvSpPr txBox="1"/>
          <p:nvPr/>
        </p:nvSpPr>
        <p:spPr>
          <a:xfrm>
            <a:off x="6717964" y="1713296"/>
            <a:ext cx="1800493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 questions</a:t>
            </a:r>
            <a:endParaRPr lang="zh-CN" altLang="en-US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4875C8B-EA3D-4411-BDE5-309715647A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43692" y="3078609"/>
            <a:ext cx="7749038" cy="1590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19" name="文本框 18">
            <a:extLst>
              <a:ext uri="{FF2B5EF4-FFF2-40B4-BE49-F238E27FC236}">
                <a16:creationId xmlns:a16="http://schemas.microsoft.com/office/drawing/2014/main" id="{EAC1A948-DB55-415F-AE7C-B3C35771454F}"/>
              </a:ext>
            </a:extLst>
          </p:cNvPr>
          <p:cNvSpPr txBox="1"/>
          <p:nvPr/>
        </p:nvSpPr>
        <p:spPr>
          <a:xfrm>
            <a:off x="6313205" y="1713296"/>
            <a:ext cx="2610010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Open-ended questions</a:t>
            </a:r>
            <a:endParaRPr lang="zh-CN" altLang="en-US" b="1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1E06-1140-4654-8A9B-ABE7B8D8D7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6826" y="3381004"/>
            <a:ext cx="7842770" cy="985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C255558-EE4E-447B-8C9A-A88912C7F6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4833" y="1032980"/>
            <a:ext cx="4784190" cy="517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D701726-402D-4E43-81E2-7C0FBEAB2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927752"/>
              </p:ext>
            </p:extLst>
          </p:nvPr>
        </p:nvGraphicFramePr>
        <p:xfrm>
          <a:off x="3862412" y="291924"/>
          <a:ext cx="8141871" cy="6274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2734AF9A-19BD-4C70-9C65-B02E1E66E5FE}"/>
              </a:ext>
            </a:extLst>
          </p:cNvPr>
          <p:cNvSpPr/>
          <p:nvPr/>
        </p:nvSpPr>
        <p:spPr>
          <a:xfrm>
            <a:off x="4684346" y="328892"/>
            <a:ext cx="6498004" cy="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Ⅵ. Getting Information About the Audience</a:t>
            </a:r>
            <a:endParaRPr lang="zh-CN" altLang="zh-CN" sz="1600" kern="100" dirty="0">
              <a:latin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54115 -0.32593 " pathEditMode="relative" rAng="0" ptsTypes="AA">
                                      <p:cBhvr>
                                        <p:cTn id="14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57" y="-162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5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26602 0.3928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1963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15" grpId="1" animBg="1"/>
      <p:bldP spid="19" grpId="0" animBg="1"/>
      <p:bldP spid="19" grpId="1" animBg="1"/>
      <p:bldGraphic spid="2" grpId="0">
        <p:bldAsOne/>
      </p:bldGraphic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>
            <a:extLst>
              <a:ext uri="{FF2B5EF4-FFF2-40B4-BE49-F238E27FC236}">
                <a16:creationId xmlns:a16="http://schemas.microsoft.com/office/drawing/2014/main" id="{010A7D38-9305-40C7-8A11-2009FD51E350}"/>
              </a:ext>
            </a:extLst>
          </p:cNvPr>
          <p:cNvSpPr/>
          <p:nvPr/>
        </p:nvSpPr>
        <p:spPr>
          <a:xfrm>
            <a:off x="-31260" y="-12802"/>
            <a:ext cx="2957294" cy="687080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FA041E5-F08D-41E5-A08D-D692F433B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343335"/>
              </p:ext>
            </p:extLst>
          </p:nvPr>
        </p:nvGraphicFramePr>
        <p:xfrm>
          <a:off x="-65421" y="-436387"/>
          <a:ext cx="2957294" cy="756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EF2CA87-B58F-4C5C-ADE1-CFACA5FBD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6" y="5664988"/>
            <a:ext cx="2982530" cy="1193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DA898A-1F17-42F0-BC5E-CFA2D3BFA7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8"/>
            <a:ext cx="779377" cy="7617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 useBgFill="1">
        <p:nvSpPr>
          <p:cNvPr id="8" name="文本框 7">
            <a:extLst>
              <a:ext uri="{FF2B5EF4-FFF2-40B4-BE49-F238E27FC236}">
                <a16:creationId xmlns:a16="http://schemas.microsoft.com/office/drawing/2014/main" id="{73679B4F-3E1D-49C1-B3D1-ED4D65FBDDA7}"/>
              </a:ext>
            </a:extLst>
          </p:cNvPr>
          <p:cNvSpPr txBox="1"/>
          <p:nvPr/>
        </p:nvSpPr>
        <p:spPr>
          <a:xfrm>
            <a:off x="869920" y="282726"/>
            <a:ext cx="1402948" cy="369332"/>
          </a:xfrm>
          <a:prstGeom prst="rect">
            <a:avLst/>
          </a:prstGeom>
          <a:effectLst>
            <a:outerShdw blurRad="139700" sx="105000" sy="105000" algn="ctr" rotWithShape="0">
              <a:prstClr val="black">
                <a:alpha val="4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Speaker: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05151A41-01ED-4BB2-A67C-57D865F7C111}"/>
              </a:ext>
            </a:extLst>
          </p:cNvPr>
          <p:cNvSpPr/>
          <p:nvPr/>
        </p:nvSpPr>
        <p:spPr>
          <a:xfrm>
            <a:off x="5084396" y="328892"/>
            <a:ext cx="5469304" cy="6463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Ⅴ. Adapting to the Audience</a:t>
            </a:r>
          </a:p>
        </p:txBody>
      </p:sp>
      <p:sp useBgFill="1">
        <p:nvSpPr>
          <p:cNvPr id="10" name="3">
            <a:extLst>
              <a:ext uri="{FF2B5EF4-FFF2-40B4-BE49-F238E27FC236}">
                <a16:creationId xmlns:a16="http://schemas.microsoft.com/office/drawing/2014/main" id="{F988A599-B1B2-4761-B511-C87A0956D3EC}"/>
              </a:ext>
            </a:extLst>
          </p:cNvPr>
          <p:cNvSpPr/>
          <p:nvPr/>
        </p:nvSpPr>
        <p:spPr>
          <a:xfrm>
            <a:off x="4119156" y="1430794"/>
            <a:ext cx="7399783" cy="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dirty="0"/>
              <a:t>AUDIENCE ADAPTATION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r>
              <a:rPr lang="zh-CN" altLang="en-US" sz="2800" dirty="0"/>
              <a:t> THE SPEECH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324FBC6-D068-4924-B9C4-6F7F5573C7CC}"/>
              </a:ext>
            </a:extLst>
          </p:cNvPr>
          <p:cNvSpPr/>
          <p:nvPr/>
        </p:nvSpPr>
        <p:spPr>
          <a:xfrm>
            <a:off x="3900810" y="2305615"/>
            <a:ext cx="7836473" cy="19389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Meanings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Assessing how audience is likely to respond to what you say in your speech.</a:t>
            </a: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Adjust what you say to make is as clear, appropriate, and convincing as possible.</a:t>
            </a:r>
          </a:p>
        </p:txBody>
      </p:sp>
      <p:sp useBgFill="1">
        <p:nvSpPr>
          <p:cNvPr id="12" name="矩形 11">
            <a:extLst>
              <a:ext uri="{FF2B5EF4-FFF2-40B4-BE49-F238E27FC236}">
                <a16:creationId xmlns:a16="http://schemas.microsoft.com/office/drawing/2014/main" id="{9820A134-65AE-4E0B-8F42-5CA5E319434E}"/>
              </a:ext>
            </a:extLst>
          </p:cNvPr>
          <p:cNvSpPr/>
          <p:nvPr/>
        </p:nvSpPr>
        <p:spPr>
          <a:xfrm>
            <a:off x="3900810" y="4734708"/>
            <a:ext cx="7836473" cy="13849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Solutions</a:t>
            </a:r>
            <a:r>
              <a:rPr lang="zh-CN" altLang="en-US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8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Submerge your own views completely.</a:t>
            </a:r>
          </a:p>
          <a:p>
            <a:pPr algn="just">
              <a:spcAft>
                <a:spcPts val="0"/>
              </a:spcAft>
            </a:pPr>
            <a:r>
              <a:rPr lang="zh-CN" altLang="en-US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8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Anticipate your audience’s respond.</a:t>
            </a:r>
          </a:p>
        </p:txBody>
      </p:sp>
      <p:sp useBgFill="1">
        <p:nvSpPr>
          <p:cNvPr id="13" name="4">
            <a:extLst>
              <a:ext uri="{FF2B5EF4-FFF2-40B4-BE49-F238E27FC236}">
                <a16:creationId xmlns:a16="http://schemas.microsoft.com/office/drawing/2014/main" id="{ED02C119-F9B4-44A2-AC31-C8A388D273F1}"/>
              </a:ext>
            </a:extLst>
          </p:cNvPr>
          <p:cNvSpPr/>
          <p:nvPr/>
        </p:nvSpPr>
        <p:spPr>
          <a:xfrm>
            <a:off x="4119156" y="1430794"/>
            <a:ext cx="7473521" cy="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800" dirty="0"/>
              <a:t>AUDIENCE ADAPTATION </a:t>
            </a:r>
            <a:r>
              <a:rPr lang="en-US" altLang="zh-CN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en-US" altLang="zh-CN" sz="2800" dirty="0"/>
              <a:t> THE SPEECH</a:t>
            </a:r>
            <a:endParaRPr lang="zh-CN" altLang="en-US" sz="2800" dirty="0"/>
          </a:p>
        </p:txBody>
      </p:sp>
      <p:sp useBgFill="1">
        <p:nvSpPr>
          <p:cNvPr id="14" name="矩形 13">
            <a:extLst>
              <a:ext uri="{FF2B5EF4-FFF2-40B4-BE49-F238E27FC236}">
                <a16:creationId xmlns:a16="http://schemas.microsoft.com/office/drawing/2014/main" id="{B9932BE9-97F9-4EBB-BF78-75A842A9CC63}"/>
              </a:ext>
            </a:extLst>
          </p:cNvPr>
          <p:cNvSpPr/>
          <p:nvPr/>
        </p:nvSpPr>
        <p:spPr>
          <a:xfrm>
            <a:off x="4334143" y="2409585"/>
            <a:ext cx="6969807" cy="13234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Problems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Room for the speech has been changed;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The audience will be larger(or smaller) than anticipated;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 for the speech has been reduced...</a:t>
            </a:r>
          </a:p>
        </p:txBody>
      </p:sp>
      <p:sp useBgFill="1">
        <p:nvSpPr>
          <p:cNvPr id="15" name="矩形 14">
            <a:extLst>
              <a:ext uri="{FF2B5EF4-FFF2-40B4-BE49-F238E27FC236}">
                <a16:creationId xmlns:a16="http://schemas.microsoft.com/office/drawing/2014/main" id="{1591B3D9-7D12-414E-9455-49AFB4888758}"/>
              </a:ext>
            </a:extLst>
          </p:cNvPr>
          <p:cNvSpPr/>
          <p:nvPr/>
        </p:nvSpPr>
        <p:spPr>
          <a:xfrm>
            <a:off x="3900809" y="4188595"/>
            <a:ext cx="7836473" cy="16312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Solutions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Adjust your delivery to the changed room and audience size;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Condense speech to its most essential points and present them in the time available;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Keep an eye out during the speech for audience feedback.</a:t>
            </a:r>
          </a:p>
        </p:txBody>
      </p:sp>
      <p:sp useBgFill="1">
        <p:nvSpPr>
          <p:cNvPr id="16" name="5">
            <a:extLst>
              <a:ext uri="{FF2B5EF4-FFF2-40B4-BE49-F238E27FC236}">
                <a16:creationId xmlns:a16="http://schemas.microsoft.com/office/drawing/2014/main" id="{7E5CCCA4-4331-4969-977B-D0AB42AF87B8}"/>
              </a:ext>
            </a:extLst>
          </p:cNvPr>
          <p:cNvSpPr/>
          <p:nvPr/>
        </p:nvSpPr>
        <p:spPr>
          <a:xfrm>
            <a:off x="4238580" y="1430794"/>
            <a:ext cx="7160935" cy="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800" dirty="0"/>
              <a:t>AUDIENCE ADAPTATION </a:t>
            </a:r>
            <a:r>
              <a:rPr lang="en-US" altLang="zh-CN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en-US" altLang="zh-CN" sz="2800" dirty="0"/>
              <a:t> THE SPEECH</a:t>
            </a:r>
            <a:endParaRPr lang="zh-CN" altLang="en-US" sz="2800" dirty="0"/>
          </a:p>
        </p:txBody>
      </p:sp>
      <p:sp useBgFill="1">
        <p:nvSpPr>
          <p:cNvPr id="17" name="矩形 16">
            <a:extLst>
              <a:ext uri="{FF2B5EF4-FFF2-40B4-BE49-F238E27FC236}">
                <a16:creationId xmlns:a16="http://schemas.microsoft.com/office/drawing/2014/main" id="{DBC36644-526B-4FB5-9623-DAC9168B4D74}"/>
              </a:ext>
            </a:extLst>
          </p:cNvPr>
          <p:cNvSpPr/>
          <p:nvPr/>
        </p:nvSpPr>
        <p:spPr>
          <a:xfrm>
            <a:off x="3726833" y="3063059"/>
            <a:ext cx="8184428" cy="15696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How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(1)Use the survey to make changes of speech; 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(2)Rethink how the audience reacted and modify the speech; 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(3)Keep a journal of speech, audience,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20697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563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286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5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uiExpand="1" build="p" animBg="1"/>
      <p:bldP spid="11" grpId="1" build="allAtOnce" animBg="1"/>
      <p:bldP spid="12" grpId="0" uiExpand="1" build="p" animBg="1"/>
      <p:bldP spid="12" grpId="1" build="allAtOnce" animBg="1"/>
      <p:bldP spid="13" grpId="0" animBg="1"/>
      <p:bldP spid="13" grpId="1" animBg="1"/>
      <p:bldP spid="14" grpId="0" uiExpand="1" build="p" animBg="1"/>
      <p:bldP spid="14" grpId="1" build="allAtOnce" animBg="1"/>
      <p:bldP spid="15" grpId="0" uiExpand="1" build="p" animBg="1"/>
      <p:bldP spid="15" grpId="1" build="allAtOnce" animBg="1"/>
      <p:bldP spid="16" grpId="0" animBg="1"/>
      <p:bldP spid="1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>
            <a:extLst>
              <a:ext uri="{FF2B5EF4-FFF2-40B4-BE49-F238E27FC236}">
                <a16:creationId xmlns:a16="http://schemas.microsoft.com/office/drawing/2014/main" id="{010A7D38-9305-40C7-8A11-2009FD51E350}"/>
              </a:ext>
            </a:extLst>
          </p:cNvPr>
          <p:cNvSpPr/>
          <p:nvPr/>
        </p:nvSpPr>
        <p:spPr>
          <a:xfrm>
            <a:off x="-31260" y="-12802"/>
            <a:ext cx="2957294" cy="687080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FA041E5-F08D-41E5-A08D-D692F433B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185948"/>
              </p:ext>
            </p:extLst>
          </p:nvPr>
        </p:nvGraphicFramePr>
        <p:xfrm>
          <a:off x="-65421" y="-436387"/>
          <a:ext cx="2957294" cy="756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EF2CA87-B58F-4C5C-ADE1-CFACA5FBD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6" y="5664988"/>
            <a:ext cx="2982530" cy="1193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DA898A-1F17-42F0-BC5E-CFA2D3BFA7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8"/>
            <a:ext cx="779377" cy="7617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 useBgFill="1">
        <p:nvSpPr>
          <p:cNvPr id="8" name="文本框 7">
            <a:extLst>
              <a:ext uri="{FF2B5EF4-FFF2-40B4-BE49-F238E27FC236}">
                <a16:creationId xmlns:a16="http://schemas.microsoft.com/office/drawing/2014/main" id="{73679B4F-3E1D-49C1-B3D1-ED4D65FBDDA7}"/>
              </a:ext>
            </a:extLst>
          </p:cNvPr>
          <p:cNvSpPr txBox="1"/>
          <p:nvPr/>
        </p:nvSpPr>
        <p:spPr>
          <a:xfrm>
            <a:off x="869920" y="282726"/>
            <a:ext cx="1686680" cy="369332"/>
          </a:xfrm>
          <a:prstGeom prst="rect">
            <a:avLst/>
          </a:prstGeom>
          <a:effectLst>
            <a:outerShdw blurRad="139700" sx="105000" sy="105000" algn="ctr" rotWithShape="0">
              <a:prstClr val="black">
                <a:alpha val="4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Speaker: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Zhou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694B0B-6B31-471A-9B13-C80AD649C4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8031" y="1049355"/>
            <a:ext cx="8898715" cy="4759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39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9B0D22-DD99-44A0-B45D-9B026773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03" y="1073476"/>
            <a:ext cx="4578853" cy="44752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24DCE4-76FC-436E-96C2-8ED4AEE71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" y="3786553"/>
            <a:ext cx="9489137" cy="379565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92FDE03-833F-4FAE-9D83-CA1D112223D1}"/>
              </a:ext>
            </a:extLst>
          </p:cNvPr>
          <p:cNvSpPr/>
          <p:nvPr/>
        </p:nvSpPr>
        <p:spPr>
          <a:xfrm>
            <a:off x="-4877156" y="1784329"/>
            <a:ext cx="6096356" cy="8891598"/>
          </a:xfrm>
          <a:prstGeom prst="ellipse">
            <a:avLst/>
          </a:prstGeom>
          <a:solidFill>
            <a:srgbClr val="A62A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DB0756-363A-410C-8E99-EDBA336C74D9}"/>
              </a:ext>
            </a:extLst>
          </p:cNvPr>
          <p:cNvSpPr/>
          <p:nvPr/>
        </p:nvSpPr>
        <p:spPr>
          <a:xfrm>
            <a:off x="-4994387" y="-3493585"/>
            <a:ext cx="7026384" cy="7921957"/>
          </a:xfrm>
          <a:prstGeom prst="ellipse">
            <a:avLst/>
          </a:prstGeom>
          <a:solidFill>
            <a:srgbClr val="BE273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2A28810-282D-48C3-9E47-7D87469ABDCD}"/>
              </a:ext>
            </a:extLst>
          </p:cNvPr>
          <p:cNvSpPr/>
          <p:nvPr/>
        </p:nvSpPr>
        <p:spPr>
          <a:xfrm>
            <a:off x="10409736" y="1784329"/>
            <a:ext cx="6096356" cy="8891598"/>
          </a:xfrm>
          <a:prstGeom prst="ellipse">
            <a:avLst/>
          </a:prstGeom>
          <a:solidFill>
            <a:srgbClr val="A62A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6ECAD7-4AAB-4FE7-91E0-85002C2FAA60}"/>
              </a:ext>
            </a:extLst>
          </p:cNvPr>
          <p:cNvSpPr/>
          <p:nvPr/>
        </p:nvSpPr>
        <p:spPr>
          <a:xfrm>
            <a:off x="10292505" y="-3493585"/>
            <a:ext cx="7026384" cy="7921957"/>
          </a:xfrm>
          <a:prstGeom prst="ellipse">
            <a:avLst/>
          </a:prstGeom>
          <a:solidFill>
            <a:srgbClr val="BE273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灯">
            <a:extLst>
              <a:ext uri="{FF2B5EF4-FFF2-40B4-BE49-F238E27FC236}">
                <a16:creationId xmlns:a16="http://schemas.microsoft.com/office/drawing/2014/main" id="{217184AC-532E-4EE6-8B8D-493F0F8E56F8}"/>
              </a:ext>
            </a:extLst>
          </p:cNvPr>
          <p:cNvGrpSpPr/>
          <p:nvPr/>
        </p:nvGrpSpPr>
        <p:grpSpPr>
          <a:xfrm>
            <a:off x="965415" y="438461"/>
            <a:ext cx="10474259" cy="551291"/>
            <a:chOff x="965415" y="438461"/>
            <a:chExt cx="10474259" cy="55129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8126325-7199-4BB7-BE47-FA79AE59A8CC}"/>
                </a:ext>
              </a:extLst>
            </p:cNvPr>
            <p:cNvSpPr/>
            <p:nvPr/>
          </p:nvSpPr>
          <p:spPr>
            <a:xfrm rot="2503223">
              <a:off x="10796965" y="643895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008D295-7C0F-407A-B9FD-8AD3B628F52A}"/>
                </a:ext>
              </a:extLst>
            </p:cNvPr>
            <p:cNvSpPr/>
            <p:nvPr/>
          </p:nvSpPr>
          <p:spPr>
            <a:xfrm rot="2503223">
              <a:off x="10702262" y="834673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54E24204-D66A-4F90-BADD-13236733FE03}"/>
                </a:ext>
              </a:extLst>
            </p:cNvPr>
            <p:cNvSpPr/>
            <p:nvPr/>
          </p:nvSpPr>
          <p:spPr>
            <a:xfrm rot="2503223">
              <a:off x="10868341" y="456591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40F793-19FC-4E71-95F9-99B611FDEF1E}"/>
                </a:ext>
              </a:extLst>
            </p:cNvPr>
            <p:cNvSpPr/>
            <p:nvPr/>
          </p:nvSpPr>
          <p:spPr>
            <a:xfrm rot="2503223">
              <a:off x="8069740" y="685267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4106ABA-13E9-415C-ABD2-B1830565223D}"/>
                </a:ext>
              </a:extLst>
            </p:cNvPr>
            <p:cNvSpPr/>
            <p:nvPr/>
          </p:nvSpPr>
          <p:spPr>
            <a:xfrm rot="2503223">
              <a:off x="7975037" y="876045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49CC7F93-4693-4B88-B5D4-E246168190A4}"/>
                </a:ext>
              </a:extLst>
            </p:cNvPr>
            <p:cNvSpPr/>
            <p:nvPr/>
          </p:nvSpPr>
          <p:spPr>
            <a:xfrm rot="2503223">
              <a:off x="8141116" y="497963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C011BE-8994-44F4-8657-2C68DC0080BD}"/>
                </a:ext>
              </a:extLst>
            </p:cNvPr>
            <p:cNvSpPr/>
            <p:nvPr/>
          </p:nvSpPr>
          <p:spPr>
            <a:xfrm>
              <a:off x="5518509" y="705144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43C946-D50D-4665-8C9B-F58FBDCD78A0}"/>
                </a:ext>
              </a:extLst>
            </p:cNvPr>
            <p:cNvSpPr/>
            <p:nvPr/>
          </p:nvSpPr>
          <p:spPr>
            <a:xfrm>
              <a:off x="5518509" y="932010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6B1D3177-0EFE-45F2-A30F-0371722859D3}"/>
                </a:ext>
              </a:extLst>
            </p:cNvPr>
            <p:cNvSpPr/>
            <p:nvPr/>
          </p:nvSpPr>
          <p:spPr>
            <a:xfrm>
              <a:off x="5518509" y="490641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3EA0BDE-C8C0-4E3C-BD3D-F87D18F24F83}"/>
                </a:ext>
              </a:extLst>
            </p:cNvPr>
            <p:cNvSpPr/>
            <p:nvPr/>
          </p:nvSpPr>
          <p:spPr>
            <a:xfrm rot="19145341">
              <a:off x="3071015" y="643922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00571F-20E9-407A-9FD3-528ED426FAA7}"/>
                </a:ext>
              </a:extLst>
            </p:cNvPr>
            <p:cNvSpPr/>
            <p:nvPr/>
          </p:nvSpPr>
          <p:spPr>
            <a:xfrm rot="19145341">
              <a:off x="3164208" y="836027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392F57C7-6BD6-4D31-A8A9-6B745544893B}"/>
                </a:ext>
              </a:extLst>
            </p:cNvPr>
            <p:cNvSpPr/>
            <p:nvPr/>
          </p:nvSpPr>
          <p:spPr>
            <a:xfrm rot="19145341">
              <a:off x="3000777" y="455618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108826A-2B0E-4688-AE40-7A6A223F0794}"/>
                </a:ext>
              </a:extLst>
            </p:cNvPr>
            <p:cNvSpPr/>
            <p:nvPr/>
          </p:nvSpPr>
          <p:spPr>
            <a:xfrm rot="19145341">
              <a:off x="1035653" y="626765"/>
              <a:ext cx="571333" cy="2268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D01EF98-F03F-4D0B-BAA8-9E9758A19ADB}"/>
                </a:ext>
              </a:extLst>
            </p:cNvPr>
            <p:cNvSpPr/>
            <p:nvPr/>
          </p:nvSpPr>
          <p:spPr>
            <a:xfrm rot="19145341">
              <a:off x="1128846" y="818870"/>
              <a:ext cx="571333" cy="57742"/>
            </a:xfrm>
            <a:prstGeom prst="rect">
              <a:avLst/>
            </a:prstGeom>
            <a:solidFill>
              <a:srgbClr val="7F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214FD34C-7F79-4CDF-BC7E-75E366846060}"/>
                </a:ext>
              </a:extLst>
            </p:cNvPr>
            <p:cNvSpPr/>
            <p:nvPr/>
          </p:nvSpPr>
          <p:spPr>
            <a:xfrm rot="19145341">
              <a:off x="965415" y="438461"/>
              <a:ext cx="571333" cy="441368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31CE3D2-F64A-4B03-A9F4-055B35B11660}"/>
              </a:ext>
            </a:extLst>
          </p:cNvPr>
          <p:cNvGrpSpPr/>
          <p:nvPr/>
        </p:nvGrpSpPr>
        <p:grpSpPr>
          <a:xfrm>
            <a:off x="-328246" y="-70282"/>
            <a:ext cx="12989169" cy="842442"/>
            <a:chOff x="-328246" y="-70282"/>
            <a:chExt cx="12989169" cy="842442"/>
          </a:xfrm>
        </p:grpSpPr>
        <p:grpSp>
          <p:nvGrpSpPr>
            <p:cNvPr id="27" name="花">
              <a:extLst>
                <a:ext uri="{FF2B5EF4-FFF2-40B4-BE49-F238E27FC236}">
                  <a16:creationId xmlns:a16="http://schemas.microsoft.com/office/drawing/2014/main" id="{7A6E0224-EE29-4476-BD93-57C38B77EB04}"/>
                </a:ext>
              </a:extLst>
            </p:cNvPr>
            <p:cNvGrpSpPr/>
            <p:nvPr/>
          </p:nvGrpSpPr>
          <p:grpSpPr>
            <a:xfrm>
              <a:off x="0" y="284475"/>
              <a:ext cx="12192002" cy="487685"/>
              <a:chOff x="0" y="284475"/>
              <a:chExt cx="12192002" cy="487685"/>
            </a:xfrm>
          </p:grpSpPr>
          <p:sp>
            <p:nvSpPr>
              <p:cNvPr id="28" name="流程图: 接点 27">
                <a:extLst>
                  <a:ext uri="{FF2B5EF4-FFF2-40B4-BE49-F238E27FC236}">
                    <a16:creationId xmlns:a16="http://schemas.microsoft.com/office/drawing/2014/main" id="{440520DC-495B-445D-9750-D659EAA820D3}"/>
                  </a:ext>
                </a:extLst>
              </p:cNvPr>
              <p:cNvSpPr/>
              <p:nvPr/>
            </p:nvSpPr>
            <p:spPr>
              <a:xfrm>
                <a:off x="0" y="284480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417BF906-E513-42C3-8795-88E5DF6F3DC1}"/>
                  </a:ext>
                </a:extLst>
              </p:cNvPr>
              <p:cNvSpPr/>
              <p:nvPr/>
            </p:nvSpPr>
            <p:spPr>
              <a:xfrm>
                <a:off x="508000" y="284480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接点 29">
                <a:extLst>
                  <a:ext uri="{FF2B5EF4-FFF2-40B4-BE49-F238E27FC236}">
                    <a16:creationId xmlns:a16="http://schemas.microsoft.com/office/drawing/2014/main" id="{D3EFEBBB-D1D4-48C8-A294-EFC2C49DF968}"/>
                  </a:ext>
                </a:extLst>
              </p:cNvPr>
              <p:cNvSpPr/>
              <p:nvPr/>
            </p:nvSpPr>
            <p:spPr>
              <a:xfrm>
                <a:off x="1015999" y="284480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65CDDABA-12A5-4E59-9CE9-F1221D42A05F}"/>
                  </a:ext>
                </a:extLst>
              </p:cNvPr>
              <p:cNvSpPr/>
              <p:nvPr/>
            </p:nvSpPr>
            <p:spPr>
              <a:xfrm>
                <a:off x="1523998" y="284480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F80830F9-07E2-4442-8BA4-0D255F964268}"/>
                  </a:ext>
                </a:extLst>
              </p:cNvPr>
              <p:cNvSpPr/>
              <p:nvPr/>
            </p:nvSpPr>
            <p:spPr>
              <a:xfrm>
                <a:off x="2031998" y="284480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A19152B5-439E-48BA-A24D-E984E2C71DA6}"/>
                  </a:ext>
                </a:extLst>
              </p:cNvPr>
              <p:cNvSpPr/>
              <p:nvPr/>
            </p:nvSpPr>
            <p:spPr>
              <a:xfrm>
                <a:off x="2539997" y="284479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流程图: 接点 33">
                <a:extLst>
                  <a:ext uri="{FF2B5EF4-FFF2-40B4-BE49-F238E27FC236}">
                    <a16:creationId xmlns:a16="http://schemas.microsoft.com/office/drawing/2014/main" id="{7D3C8C90-73A0-4DEE-9595-926C5A358093}"/>
                  </a:ext>
                </a:extLst>
              </p:cNvPr>
              <p:cNvSpPr/>
              <p:nvPr/>
            </p:nvSpPr>
            <p:spPr>
              <a:xfrm>
                <a:off x="3047995" y="284478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405962A9-310A-42B6-86F7-FCE415648F36}"/>
                  </a:ext>
                </a:extLst>
              </p:cNvPr>
              <p:cNvSpPr/>
              <p:nvPr/>
            </p:nvSpPr>
            <p:spPr>
              <a:xfrm>
                <a:off x="3555995" y="284478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流程图: 接点 35">
                <a:extLst>
                  <a:ext uri="{FF2B5EF4-FFF2-40B4-BE49-F238E27FC236}">
                    <a16:creationId xmlns:a16="http://schemas.microsoft.com/office/drawing/2014/main" id="{5C58CA4E-AB8B-411D-800E-86EF2076450B}"/>
                  </a:ext>
                </a:extLst>
              </p:cNvPr>
              <p:cNvSpPr/>
              <p:nvPr/>
            </p:nvSpPr>
            <p:spPr>
              <a:xfrm>
                <a:off x="4063994" y="284478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0444A83D-4C06-43EA-8E87-254ADBF7ED3B}"/>
                  </a:ext>
                </a:extLst>
              </p:cNvPr>
              <p:cNvSpPr/>
              <p:nvPr/>
            </p:nvSpPr>
            <p:spPr>
              <a:xfrm>
                <a:off x="4571993" y="284478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流程图: 接点 37">
                <a:extLst>
                  <a:ext uri="{FF2B5EF4-FFF2-40B4-BE49-F238E27FC236}">
                    <a16:creationId xmlns:a16="http://schemas.microsoft.com/office/drawing/2014/main" id="{1E164B20-0A71-44D9-92CD-7471A380C8A5}"/>
                  </a:ext>
                </a:extLst>
              </p:cNvPr>
              <p:cNvSpPr/>
              <p:nvPr/>
            </p:nvSpPr>
            <p:spPr>
              <a:xfrm>
                <a:off x="5079993" y="284478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704FCFD0-C57F-44DB-B676-F7062F44926C}"/>
                  </a:ext>
                </a:extLst>
              </p:cNvPr>
              <p:cNvSpPr/>
              <p:nvPr/>
            </p:nvSpPr>
            <p:spPr>
              <a:xfrm>
                <a:off x="5587992" y="284477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流程图: 接点 39">
                <a:extLst>
                  <a:ext uri="{FF2B5EF4-FFF2-40B4-BE49-F238E27FC236}">
                    <a16:creationId xmlns:a16="http://schemas.microsoft.com/office/drawing/2014/main" id="{13171631-9AE7-4B96-9341-AC466DA79CCE}"/>
                  </a:ext>
                </a:extLst>
              </p:cNvPr>
              <p:cNvSpPr/>
              <p:nvPr/>
            </p:nvSpPr>
            <p:spPr>
              <a:xfrm>
                <a:off x="6095989" y="284477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DF9846D6-71D6-434F-B518-5A5D1A381A56}"/>
                  </a:ext>
                </a:extLst>
              </p:cNvPr>
              <p:cNvSpPr/>
              <p:nvPr/>
            </p:nvSpPr>
            <p:spPr>
              <a:xfrm>
                <a:off x="6603989" y="284477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F11B843B-A404-42C4-8917-89F43893FA57}"/>
                  </a:ext>
                </a:extLst>
              </p:cNvPr>
              <p:cNvSpPr/>
              <p:nvPr/>
            </p:nvSpPr>
            <p:spPr>
              <a:xfrm>
                <a:off x="7111988" y="284477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流程图: 接点 42">
                <a:extLst>
                  <a:ext uri="{FF2B5EF4-FFF2-40B4-BE49-F238E27FC236}">
                    <a16:creationId xmlns:a16="http://schemas.microsoft.com/office/drawing/2014/main" id="{81ED79F1-9326-47CF-B52A-D7368F424AA3}"/>
                  </a:ext>
                </a:extLst>
              </p:cNvPr>
              <p:cNvSpPr/>
              <p:nvPr/>
            </p:nvSpPr>
            <p:spPr>
              <a:xfrm>
                <a:off x="7619987" y="284477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接点 43">
                <a:extLst>
                  <a:ext uri="{FF2B5EF4-FFF2-40B4-BE49-F238E27FC236}">
                    <a16:creationId xmlns:a16="http://schemas.microsoft.com/office/drawing/2014/main" id="{B385CC6C-35CF-45BC-BA9E-C56247623DFF}"/>
                  </a:ext>
                </a:extLst>
              </p:cNvPr>
              <p:cNvSpPr/>
              <p:nvPr/>
            </p:nvSpPr>
            <p:spPr>
              <a:xfrm>
                <a:off x="8127987" y="284477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37250752-AE1F-4298-B673-A98409F06739}"/>
                  </a:ext>
                </a:extLst>
              </p:cNvPr>
              <p:cNvSpPr/>
              <p:nvPr/>
            </p:nvSpPr>
            <p:spPr>
              <a:xfrm>
                <a:off x="8635986" y="284476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F8DE867B-E871-4B71-9B19-3A68E770DFD1}"/>
                  </a:ext>
                </a:extLst>
              </p:cNvPr>
              <p:cNvSpPr/>
              <p:nvPr/>
            </p:nvSpPr>
            <p:spPr>
              <a:xfrm>
                <a:off x="9144003" y="284475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接点 46">
                <a:extLst>
                  <a:ext uri="{FF2B5EF4-FFF2-40B4-BE49-F238E27FC236}">
                    <a16:creationId xmlns:a16="http://schemas.microsoft.com/office/drawing/2014/main" id="{740EBE7D-C2D4-4A18-BE1C-EC1EC4B77E23}"/>
                  </a:ext>
                </a:extLst>
              </p:cNvPr>
              <p:cNvSpPr/>
              <p:nvPr/>
            </p:nvSpPr>
            <p:spPr>
              <a:xfrm>
                <a:off x="9652003" y="284475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接点 47">
                <a:extLst>
                  <a:ext uri="{FF2B5EF4-FFF2-40B4-BE49-F238E27FC236}">
                    <a16:creationId xmlns:a16="http://schemas.microsoft.com/office/drawing/2014/main" id="{7D4CFEF9-5545-45B8-BABA-BF5FFA926616}"/>
                  </a:ext>
                </a:extLst>
              </p:cNvPr>
              <p:cNvSpPr/>
              <p:nvPr/>
            </p:nvSpPr>
            <p:spPr>
              <a:xfrm>
                <a:off x="10160002" y="284475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流程图: 接点 48">
                <a:extLst>
                  <a:ext uri="{FF2B5EF4-FFF2-40B4-BE49-F238E27FC236}">
                    <a16:creationId xmlns:a16="http://schemas.microsoft.com/office/drawing/2014/main" id="{1EF467A2-613E-4F8A-BCEC-7D4DA246EA6B}"/>
                  </a:ext>
                </a:extLst>
              </p:cNvPr>
              <p:cNvSpPr/>
              <p:nvPr/>
            </p:nvSpPr>
            <p:spPr>
              <a:xfrm>
                <a:off x="10668001" y="284475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39F80B87-CB7F-41E8-ACA0-138492E55900}"/>
                  </a:ext>
                </a:extLst>
              </p:cNvPr>
              <p:cNvSpPr/>
              <p:nvPr/>
            </p:nvSpPr>
            <p:spPr>
              <a:xfrm>
                <a:off x="11176001" y="284475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6ED9C39B-1246-465A-BF1A-396E6A981734}"/>
                  </a:ext>
                </a:extLst>
              </p:cNvPr>
              <p:cNvSpPr/>
              <p:nvPr/>
            </p:nvSpPr>
            <p:spPr>
              <a:xfrm>
                <a:off x="11684002" y="284475"/>
                <a:ext cx="508000" cy="487680"/>
              </a:xfrm>
              <a:prstGeom prst="flowChartConnector">
                <a:avLst/>
              </a:prstGeom>
              <a:solidFill>
                <a:srgbClr val="A62A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367FDEF0-DC64-4650-A26F-0C9678EC516F}"/>
                </a:ext>
              </a:extLst>
            </p:cNvPr>
            <p:cNvSpPr/>
            <p:nvPr/>
          </p:nvSpPr>
          <p:spPr>
            <a:xfrm>
              <a:off x="-328246" y="-70282"/>
              <a:ext cx="12989169" cy="588140"/>
            </a:xfrm>
            <a:prstGeom prst="roundRect">
              <a:avLst/>
            </a:prstGeom>
            <a:solidFill>
              <a:srgbClr val="A62A32"/>
            </a:solidFill>
            <a:ln>
              <a:solidFill>
                <a:srgbClr val="A62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幕布2">
            <a:extLst>
              <a:ext uri="{FF2B5EF4-FFF2-40B4-BE49-F238E27FC236}">
                <a16:creationId xmlns:a16="http://schemas.microsoft.com/office/drawing/2014/main" id="{83FEED0F-841C-4996-A2E7-71ECF77C5E36}"/>
              </a:ext>
            </a:extLst>
          </p:cNvPr>
          <p:cNvGrpSpPr/>
          <p:nvPr/>
        </p:nvGrpSpPr>
        <p:grpSpPr>
          <a:xfrm>
            <a:off x="-7467986" y="39040"/>
            <a:ext cx="7202948" cy="6818960"/>
            <a:chOff x="-971671" y="39040"/>
            <a:chExt cx="7202948" cy="6818960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F0C6CE8-8325-455B-A6FC-DC6C4B191D51}"/>
                </a:ext>
              </a:extLst>
            </p:cNvPr>
            <p:cNvSpPr/>
            <p:nvPr/>
          </p:nvSpPr>
          <p:spPr>
            <a:xfrm>
              <a:off x="-971671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561188B-4FBD-430C-84E5-7D07F9479C75}"/>
                </a:ext>
              </a:extLst>
            </p:cNvPr>
            <p:cNvSpPr/>
            <p:nvPr/>
          </p:nvSpPr>
          <p:spPr>
            <a:xfrm>
              <a:off x="123765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8ADE6B9-71C6-43EF-A5DF-912889DC16ED}"/>
                </a:ext>
              </a:extLst>
            </p:cNvPr>
            <p:cNvSpPr/>
            <p:nvPr/>
          </p:nvSpPr>
          <p:spPr>
            <a:xfrm>
              <a:off x="1221117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6667B9A-543F-474C-9A4B-1D7D69D25019}"/>
                </a:ext>
              </a:extLst>
            </p:cNvPr>
            <p:cNvSpPr/>
            <p:nvPr/>
          </p:nvSpPr>
          <p:spPr>
            <a:xfrm>
              <a:off x="2316553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5338CFB-92EB-4D27-9901-E2BBCA1339EF}"/>
                </a:ext>
              </a:extLst>
            </p:cNvPr>
            <p:cNvSpPr/>
            <p:nvPr/>
          </p:nvSpPr>
          <p:spPr>
            <a:xfrm>
              <a:off x="3570848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幕布1">
            <a:extLst>
              <a:ext uri="{FF2B5EF4-FFF2-40B4-BE49-F238E27FC236}">
                <a16:creationId xmlns:a16="http://schemas.microsoft.com/office/drawing/2014/main" id="{F25E96EC-860A-4493-8C6D-4B8B8758FE27}"/>
              </a:ext>
            </a:extLst>
          </p:cNvPr>
          <p:cNvGrpSpPr/>
          <p:nvPr/>
        </p:nvGrpSpPr>
        <p:grpSpPr>
          <a:xfrm>
            <a:off x="12356624" y="39040"/>
            <a:ext cx="8996407" cy="6818960"/>
            <a:chOff x="4666284" y="39040"/>
            <a:chExt cx="8996407" cy="681896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4A2FB93-BCBD-428D-9237-1E739C6CC8AA}"/>
                </a:ext>
              </a:extLst>
            </p:cNvPr>
            <p:cNvSpPr/>
            <p:nvPr/>
          </p:nvSpPr>
          <p:spPr>
            <a:xfrm>
              <a:off x="4666284" y="39040"/>
              <a:ext cx="2660429" cy="6818960"/>
            </a:xfrm>
            <a:prstGeom prst="rect">
              <a:avLst/>
            </a:prstGeom>
            <a:solidFill>
              <a:srgbClr val="BE2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547F4B4-5A85-4746-BA1B-5E7DE2C5D1F0}"/>
                </a:ext>
              </a:extLst>
            </p:cNvPr>
            <p:cNvGrpSpPr/>
            <p:nvPr/>
          </p:nvGrpSpPr>
          <p:grpSpPr>
            <a:xfrm>
              <a:off x="5763636" y="39040"/>
              <a:ext cx="7899055" cy="6818960"/>
              <a:chOff x="5763636" y="39040"/>
              <a:chExt cx="7899055" cy="6818960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89580A33-D86A-4643-B48D-9AFFC0FDFDFB}"/>
                  </a:ext>
                </a:extLst>
              </p:cNvPr>
              <p:cNvSpPr/>
              <p:nvPr/>
            </p:nvSpPr>
            <p:spPr>
              <a:xfrm>
                <a:off x="5763636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3600774-F866-4E1F-BDF2-A6570D76417E}"/>
                  </a:ext>
                </a:extLst>
              </p:cNvPr>
              <p:cNvSpPr/>
              <p:nvPr/>
            </p:nvSpPr>
            <p:spPr>
              <a:xfrm>
                <a:off x="6859072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F2B9E45-9F37-4325-A09F-9A16263C05AB}"/>
                  </a:ext>
                </a:extLst>
              </p:cNvPr>
              <p:cNvSpPr/>
              <p:nvPr/>
            </p:nvSpPr>
            <p:spPr>
              <a:xfrm>
                <a:off x="7714038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4F486E9-E69C-463D-9B9E-174D0217D89B}"/>
                  </a:ext>
                </a:extLst>
              </p:cNvPr>
              <p:cNvSpPr/>
              <p:nvPr/>
            </p:nvSpPr>
            <p:spPr>
              <a:xfrm>
                <a:off x="8809474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51CC3FD-E8F7-4D5A-BDCF-1BF59AFCD0AC}"/>
                  </a:ext>
                </a:extLst>
              </p:cNvPr>
              <p:cNvSpPr/>
              <p:nvPr/>
            </p:nvSpPr>
            <p:spPr>
              <a:xfrm>
                <a:off x="9906826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D2AC7A9-467C-43D5-9F3F-7AA1A568AD49}"/>
                  </a:ext>
                </a:extLst>
              </p:cNvPr>
              <p:cNvSpPr/>
              <p:nvPr/>
            </p:nvSpPr>
            <p:spPr>
              <a:xfrm>
                <a:off x="11002262" y="39040"/>
                <a:ext cx="2660429" cy="6818960"/>
              </a:xfrm>
              <a:prstGeom prst="rect">
                <a:avLst/>
              </a:prstGeom>
              <a:solidFill>
                <a:srgbClr val="BE273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D23A8535-A7CB-4050-A44E-85785C8AEE09}"/>
              </a:ext>
            </a:extLst>
          </p:cNvPr>
          <p:cNvSpPr txBox="1"/>
          <p:nvPr/>
        </p:nvSpPr>
        <p:spPr>
          <a:xfrm>
            <a:off x="4586515" y="1562710"/>
            <a:ext cx="3023352" cy="10156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6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568E832-F305-4BFE-9903-179A79FDCB32}"/>
              </a:ext>
            </a:extLst>
          </p:cNvPr>
          <p:cNvSpPr txBox="1"/>
          <p:nvPr/>
        </p:nvSpPr>
        <p:spPr>
          <a:xfrm>
            <a:off x="4243672" y="2896491"/>
            <a:ext cx="37257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孟庆丰 武世豪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苏辉锋 周宇宸</a:t>
            </a:r>
          </a:p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张杰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52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7 2.22222E-6 L 0.61094 -0.0009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9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-0.00278 L -0.54909 -0.00093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40"/>
  <p:tag name="PASUBTYPE" val="145"/>
  <p:tag name="RESOURCELIBID_SHAPE" val="376788"/>
  <p:tag name="RESOURCELIB_SHAPETYP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PAMAINTYPE" val="4"/>
  <p:tag name="PATYPE" val="140"/>
  <p:tag name="PASUBTYPE" val="145"/>
  <p:tag name="RESOURCELIBID_SHAPE" val="376788"/>
  <p:tag name="RESOURCELIB_SHAPETYP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1003</Words>
  <Application>Microsoft Office PowerPoint</Application>
  <PresentationFormat>宽屏</PresentationFormat>
  <Paragraphs>174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庆丰</dc:creator>
  <cp:lastModifiedBy>孟 庆丰</cp:lastModifiedBy>
  <cp:revision>44</cp:revision>
  <dcterms:created xsi:type="dcterms:W3CDTF">2020-09-30T04:25:06Z</dcterms:created>
  <dcterms:modified xsi:type="dcterms:W3CDTF">2020-10-02T12:53:45Z</dcterms:modified>
</cp:coreProperties>
</file>