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9" r:id="rId4"/>
    <p:sldId id="264" r:id="rId5"/>
    <p:sldId id="261" r:id="rId6"/>
    <p:sldId id="257" r:id="rId7"/>
    <p:sldId id="258" r:id="rId8"/>
    <p:sldId id="260" r:id="rId9"/>
    <p:sldId id="262" r:id="rId10"/>
    <p:sldId id="263" r:id="rId11"/>
    <p:sldId id="267" r:id="rId12"/>
  </p:sldIdLst>
  <p:sldSz cx="18288000" cy="10287000"/>
  <p:notesSz cx="18288000" cy="10287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5420" y="315912"/>
            <a:ext cx="1371600" cy="2447925"/>
          </a:xfrm>
          <a:custGeom>
            <a:avLst/>
            <a:gdLst/>
            <a:ahLst/>
            <a:cxnLst/>
            <a:rect l="l" t="t" r="r" b="b"/>
            <a:pathLst>
              <a:path w="1371600" h="2447925">
                <a:moveTo>
                  <a:pt x="1371597" y="2447778"/>
                </a:moveTo>
                <a:lnTo>
                  <a:pt x="0" y="2447778"/>
                </a:lnTo>
                <a:lnTo>
                  <a:pt x="0" y="0"/>
                </a:lnTo>
                <a:lnTo>
                  <a:pt x="1371597" y="0"/>
                </a:lnTo>
                <a:lnTo>
                  <a:pt x="1371597" y="2447778"/>
                </a:lnTo>
                <a:close/>
              </a:path>
            </a:pathLst>
          </a:custGeom>
          <a:solidFill>
            <a:srgbClr val="D8C8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1787" y="651750"/>
            <a:ext cx="16983075" cy="8982710"/>
          </a:xfrm>
          <a:custGeom>
            <a:avLst/>
            <a:gdLst/>
            <a:ahLst/>
            <a:cxnLst/>
            <a:rect l="l" t="t" r="r" b="b"/>
            <a:pathLst>
              <a:path w="16983075" h="8982710">
                <a:moveTo>
                  <a:pt x="16615074" y="8982118"/>
                </a:moveTo>
                <a:lnTo>
                  <a:pt x="367895" y="8982118"/>
                </a:lnTo>
                <a:lnTo>
                  <a:pt x="321839" y="8979244"/>
                </a:lnTo>
                <a:lnTo>
                  <a:pt x="277463" y="8970854"/>
                </a:lnTo>
                <a:lnTo>
                  <a:pt x="235118" y="8957298"/>
                </a:lnTo>
                <a:lnTo>
                  <a:pt x="195151" y="8938924"/>
                </a:lnTo>
                <a:lnTo>
                  <a:pt x="157912" y="8916080"/>
                </a:lnTo>
                <a:lnTo>
                  <a:pt x="123748" y="8889115"/>
                </a:lnTo>
                <a:lnTo>
                  <a:pt x="93008" y="8858377"/>
                </a:lnTo>
                <a:lnTo>
                  <a:pt x="66041" y="8824216"/>
                </a:lnTo>
                <a:lnTo>
                  <a:pt x="43196" y="8786978"/>
                </a:lnTo>
                <a:lnTo>
                  <a:pt x="24820" y="8747014"/>
                </a:lnTo>
                <a:lnTo>
                  <a:pt x="11263" y="8704672"/>
                </a:lnTo>
                <a:lnTo>
                  <a:pt x="2874" y="8660299"/>
                </a:lnTo>
                <a:lnTo>
                  <a:pt x="0" y="8614246"/>
                </a:lnTo>
                <a:lnTo>
                  <a:pt x="0" y="367871"/>
                </a:lnTo>
                <a:lnTo>
                  <a:pt x="2874" y="321818"/>
                </a:lnTo>
                <a:lnTo>
                  <a:pt x="11263" y="277445"/>
                </a:lnTo>
                <a:lnTo>
                  <a:pt x="24820" y="235103"/>
                </a:lnTo>
                <a:lnTo>
                  <a:pt x="43196" y="195139"/>
                </a:lnTo>
                <a:lnTo>
                  <a:pt x="66041" y="157902"/>
                </a:lnTo>
                <a:lnTo>
                  <a:pt x="93008" y="123740"/>
                </a:lnTo>
                <a:lnTo>
                  <a:pt x="123748" y="93002"/>
                </a:lnTo>
                <a:lnTo>
                  <a:pt x="157912" y="66037"/>
                </a:lnTo>
                <a:lnTo>
                  <a:pt x="195151" y="43193"/>
                </a:lnTo>
                <a:lnTo>
                  <a:pt x="235118" y="24819"/>
                </a:lnTo>
                <a:lnTo>
                  <a:pt x="277463" y="11263"/>
                </a:lnTo>
                <a:lnTo>
                  <a:pt x="321839" y="2873"/>
                </a:lnTo>
                <a:lnTo>
                  <a:pt x="367895" y="0"/>
                </a:lnTo>
                <a:lnTo>
                  <a:pt x="16615074" y="0"/>
                </a:lnTo>
                <a:lnTo>
                  <a:pt x="16661131" y="2873"/>
                </a:lnTo>
                <a:lnTo>
                  <a:pt x="16705506" y="11263"/>
                </a:lnTo>
                <a:lnTo>
                  <a:pt x="16747851" y="24819"/>
                </a:lnTo>
                <a:lnTo>
                  <a:pt x="16787818" y="43193"/>
                </a:lnTo>
                <a:lnTo>
                  <a:pt x="16825058" y="66037"/>
                </a:lnTo>
                <a:lnTo>
                  <a:pt x="16859222" y="93002"/>
                </a:lnTo>
                <a:lnTo>
                  <a:pt x="16889962" y="123740"/>
                </a:lnTo>
                <a:lnTo>
                  <a:pt x="16916928" y="157902"/>
                </a:lnTo>
                <a:lnTo>
                  <a:pt x="16939774" y="195139"/>
                </a:lnTo>
                <a:lnTo>
                  <a:pt x="16958149" y="235103"/>
                </a:lnTo>
                <a:lnTo>
                  <a:pt x="16971706" y="277445"/>
                </a:lnTo>
                <a:lnTo>
                  <a:pt x="16980096" y="321818"/>
                </a:lnTo>
                <a:lnTo>
                  <a:pt x="16982970" y="367871"/>
                </a:lnTo>
                <a:lnTo>
                  <a:pt x="16982970" y="8614246"/>
                </a:lnTo>
                <a:lnTo>
                  <a:pt x="16980096" y="8660299"/>
                </a:lnTo>
                <a:lnTo>
                  <a:pt x="16971706" y="8704672"/>
                </a:lnTo>
                <a:lnTo>
                  <a:pt x="16958149" y="8747014"/>
                </a:lnTo>
                <a:lnTo>
                  <a:pt x="16939774" y="8786978"/>
                </a:lnTo>
                <a:lnTo>
                  <a:pt x="16916928" y="8824216"/>
                </a:lnTo>
                <a:lnTo>
                  <a:pt x="16889962" y="8858377"/>
                </a:lnTo>
                <a:lnTo>
                  <a:pt x="16859222" y="8889115"/>
                </a:lnTo>
                <a:lnTo>
                  <a:pt x="16825058" y="8916080"/>
                </a:lnTo>
                <a:lnTo>
                  <a:pt x="16787818" y="8938924"/>
                </a:lnTo>
                <a:lnTo>
                  <a:pt x="16747851" y="8957298"/>
                </a:lnTo>
                <a:lnTo>
                  <a:pt x="16705506" y="8970854"/>
                </a:lnTo>
                <a:lnTo>
                  <a:pt x="16661131" y="8979244"/>
                </a:lnTo>
                <a:lnTo>
                  <a:pt x="16615074" y="8982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6512" y="1606329"/>
            <a:ext cx="16974185" cy="0"/>
          </a:xfrm>
          <a:custGeom>
            <a:avLst/>
            <a:gdLst/>
            <a:ahLst/>
            <a:cxnLst/>
            <a:rect l="l" t="t" r="r" b="b"/>
            <a:pathLst>
              <a:path w="16974185">
                <a:moveTo>
                  <a:pt x="0" y="0"/>
                </a:moveTo>
                <a:lnTo>
                  <a:pt x="169736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89899" y="1026764"/>
            <a:ext cx="219074" cy="2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69639" y="1026764"/>
            <a:ext cx="219074" cy="21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29771" y="1026764"/>
            <a:ext cx="219074" cy="219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227274" y="2216922"/>
            <a:ext cx="6849354" cy="8070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907" y="53355"/>
            <a:ext cx="1764818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object 2"/>
          <p:cNvSpPr/>
          <p:nvPr/>
        </p:nvSpPr>
        <p:spPr>
          <a:xfrm>
            <a:off x="0" y="5341076"/>
            <a:ext cx="18288000" cy="4972050"/>
          </a:xfrm>
          <a:custGeom>
            <a:avLst/>
            <a:gdLst/>
            <a:ahLst/>
            <a:cxnLst/>
            <a:rect l="l" t="t" r="r" b="b"/>
            <a:pathLst>
              <a:path w="18288000" h="4972050">
                <a:moveTo>
                  <a:pt x="0" y="4972050"/>
                </a:moveTo>
                <a:lnTo>
                  <a:pt x="18288000" y="4972050"/>
                </a:lnTo>
                <a:lnTo>
                  <a:pt x="18288000" y="0"/>
                </a:lnTo>
                <a:lnTo>
                  <a:pt x="0" y="0"/>
                </a:lnTo>
                <a:lnTo>
                  <a:pt x="0" y="4972050"/>
                </a:lnTo>
                <a:close/>
              </a:path>
            </a:pathLst>
          </a:custGeom>
          <a:solidFill>
            <a:srgbClr val="F5E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0" y="-26126"/>
            <a:ext cx="18288000" cy="5314950"/>
          </a:xfrm>
          <a:custGeom>
            <a:avLst/>
            <a:gdLst/>
            <a:ahLst/>
            <a:cxnLst/>
            <a:rect l="l" t="t" r="r" b="b"/>
            <a:pathLst>
              <a:path w="18288000" h="5314950">
                <a:moveTo>
                  <a:pt x="18288000" y="5314950"/>
                </a:moveTo>
                <a:lnTo>
                  <a:pt x="0" y="531495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5314950"/>
                </a:lnTo>
                <a:close/>
              </a:path>
            </a:pathLst>
          </a:custGeom>
          <a:solidFill>
            <a:srgbClr val="CFB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7881123" y="877139"/>
            <a:ext cx="2526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tr-TR" sz="5600" kern="0" spc="-705" smtClean="0">
                <a:solidFill>
                  <a:srgbClr val="FFFAF5"/>
                </a:solidFill>
                <a:latin typeface="Times New Roman"/>
                <a:cs typeface="Times New Roman"/>
              </a:rPr>
              <a:t>E</a:t>
            </a:r>
            <a:r>
              <a:rPr lang="tr-TR" sz="5600" kern="0" spc="-875" smtClean="0">
                <a:solidFill>
                  <a:srgbClr val="FFFAF5"/>
                </a:solidFill>
                <a:latin typeface="Times New Roman"/>
                <a:cs typeface="Times New Roman"/>
              </a:rPr>
              <a:t>K</a:t>
            </a:r>
            <a:r>
              <a:rPr lang="tr-TR" sz="5600" kern="0" spc="-505" smtClean="0">
                <a:solidFill>
                  <a:srgbClr val="FFFAF5"/>
                </a:solidFill>
                <a:latin typeface="Times New Roman"/>
                <a:cs typeface="Times New Roman"/>
              </a:rPr>
              <a:t>İ</a:t>
            </a:r>
            <a:r>
              <a:rPr lang="tr-TR" sz="5600" kern="0" spc="-1000" smtClean="0">
                <a:solidFill>
                  <a:srgbClr val="FFFAF5"/>
                </a:solidFill>
                <a:latin typeface="Times New Roman"/>
                <a:cs typeface="Times New Roman"/>
              </a:rPr>
              <a:t>B</a:t>
            </a:r>
            <a:r>
              <a:rPr lang="tr-TR" sz="5600" kern="0" spc="-505" smtClean="0">
                <a:solidFill>
                  <a:srgbClr val="FFFAF5"/>
                </a:solidFill>
                <a:latin typeface="Times New Roman"/>
                <a:cs typeface="Times New Roman"/>
              </a:rPr>
              <a:t>İ</a:t>
            </a:r>
            <a:r>
              <a:rPr lang="tr-TR" sz="5600" kern="0" spc="-630" smtClean="0">
                <a:solidFill>
                  <a:srgbClr val="FFFAF5"/>
                </a:solidFill>
                <a:latin typeface="Times New Roman"/>
                <a:cs typeface="Times New Roman"/>
              </a:rPr>
              <a:t>M</a:t>
            </a:r>
            <a:r>
              <a:rPr lang="tr-TR" sz="5600" kern="0" spc="-505" smtClean="0">
                <a:solidFill>
                  <a:srgbClr val="FFFAF5"/>
                </a:solidFill>
                <a:latin typeface="Times New Roman"/>
                <a:cs typeface="Times New Roman"/>
              </a:rPr>
              <a:t>İ</a:t>
            </a:r>
            <a:r>
              <a:rPr lang="tr-TR" sz="5600" kern="0" spc="-790" smtClean="0">
                <a:solidFill>
                  <a:srgbClr val="FFFAF5"/>
                </a:solidFill>
                <a:latin typeface="Times New Roman"/>
                <a:cs typeface="Times New Roman"/>
              </a:rPr>
              <a:t>Z</a:t>
            </a:r>
            <a:endParaRPr lang="tr-TR" sz="5600" kern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48276" y="6198058"/>
            <a:ext cx="284924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5590">
              <a:lnSpc>
                <a:spcPct val="114100"/>
              </a:lnSpc>
              <a:spcBef>
                <a:spcPts val="100"/>
              </a:spcBef>
            </a:pPr>
            <a:r>
              <a:rPr sz="3500" spc="105" dirty="0">
                <a:solidFill>
                  <a:srgbClr val="464037"/>
                </a:solidFill>
                <a:latin typeface="Arial"/>
                <a:cs typeface="Arial"/>
              </a:rPr>
              <a:t>SÜMEYYE  </a:t>
            </a:r>
            <a:r>
              <a:rPr sz="3500" spc="125" dirty="0">
                <a:solidFill>
                  <a:srgbClr val="464037"/>
                </a:solidFill>
                <a:latin typeface="Arial"/>
                <a:cs typeface="Arial"/>
              </a:rPr>
              <a:t>BAYRAKTA</a:t>
            </a:r>
            <a:r>
              <a:rPr sz="3500" dirty="0">
                <a:solidFill>
                  <a:srgbClr val="464037"/>
                </a:solidFill>
                <a:latin typeface="Arial"/>
                <a:cs typeface="Arial"/>
              </a:rPr>
              <a:t>R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0" y="8128291"/>
            <a:ext cx="17614900" cy="76200"/>
          </a:xfrm>
          <a:custGeom>
            <a:avLst/>
            <a:gdLst/>
            <a:ahLst/>
            <a:cxnLst/>
            <a:rect l="l" t="t" r="r" b="b"/>
            <a:pathLst>
              <a:path w="17614900" h="76200">
                <a:moveTo>
                  <a:pt x="4376623" y="9271"/>
                </a:moveTo>
                <a:lnTo>
                  <a:pt x="0" y="9271"/>
                </a:lnTo>
                <a:lnTo>
                  <a:pt x="0" y="75933"/>
                </a:lnTo>
                <a:lnTo>
                  <a:pt x="4376623" y="75933"/>
                </a:lnTo>
                <a:lnTo>
                  <a:pt x="4376623" y="9271"/>
                </a:lnTo>
                <a:close/>
              </a:path>
              <a:path w="17614900" h="76200">
                <a:moveTo>
                  <a:pt x="8789251" y="0"/>
                </a:moveTo>
                <a:lnTo>
                  <a:pt x="4379176" y="0"/>
                </a:lnTo>
                <a:lnTo>
                  <a:pt x="4379176" y="66675"/>
                </a:lnTo>
                <a:lnTo>
                  <a:pt x="8789251" y="66675"/>
                </a:lnTo>
                <a:lnTo>
                  <a:pt x="8789251" y="0"/>
                </a:lnTo>
                <a:close/>
              </a:path>
              <a:path w="17614900" h="76200">
                <a:moveTo>
                  <a:pt x="13201904" y="0"/>
                </a:moveTo>
                <a:lnTo>
                  <a:pt x="8791829" y="0"/>
                </a:lnTo>
                <a:lnTo>
                  <a:pt x="8791829" y="66675"/>
                </a:lnTo>
                <a:lnTo>
                  <a:pt x="13201904" y="66675"/>
                </a:lnTo>
                <a:lnTo>
                  <a:pt x="13201904" y="0"/>
                </a:lnTo>
                <a:close/>
              </a:path>
              <a:path w="17614900" h="76200">
                <a:moveTo>
                  <a:pt x="17614519" y="0"/>
                </a:moveTo>
                <a:lnTo>
                  <a:pt x="13204444" y="0"/>
                </a:lnTo>
                <a:lnTo>
                  <a:pt x="13204444" y="66675"/>
                </a:lnTo>
                <a:lnTo>
                  <a:pt x="17614519" y="66675"/>
                </a:lnTo>
                <a:lnTo>
                  <a:pt x="17614519" y="0"/>
                </a:lnTo>
                <a:close/>
              </a:path>
            </a:pathLst>
          </a:custGeom>
          <a:solidFill>
            <a:srgbClr val="CFB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4740991" y="6872894"/>
            <a:ext cx="3689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464037"/>
                </a:solidFill>
                <a:latin typeface="Arial"/>
                <a:cs typeface="Arial"/>
              </a:rPr>
              <a:t>BERKAY</a:t>
            </a:r>
            <a:r>
              <a:rPr sz="3500" spc="185" dirty="0">
                <a:solidFill>
                  <a:srgbClr val="464037"/>
                </a:solidFill>
                <a:latin typeface="Arial"/>
                <a:cs typeface="Arial"/>
              </a:rPr>
              <a:t> </a:t>
            </a:r>
            <a:r>
              <a:rPr sz="3500" spc="100" dirty="0">
                <a:solidFill>
                  <a:srgbClr val="464037"/>
                </a:solidFill>
                <a:latin typeface="Arial"/>
                <a:cs typeface="Arial"/>
              </a:rPr>
              <a:t>ERSOY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565361" y="6872894"/>
            <a:ext cx="28657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464037"/>
                </a:solidFill>
                <a:latin typeface="Arial"/>
                <a:cs typeface="Arial"/>
              </a:rPr>
              <a:t>SUEDA</a:t>
            </a:r>
            <a:r>
              <a:rPr sz="3500" spc="175" dirty="0">
                <a:solidFill>
                  <a:srgbClr val="464037"/>
                </a:solidFill>
                <a:latin typeface="Arial"/>
                <a:cs typeface="Arial"/>
              </a:rPr>
              <a:t> </a:t>
            </a:r>
            <a:r>
              <a:rPr sz="3500" spc="90" dirty="0">
                <a:solidFill>
                  <a:srgbClr val="464037"/>
                </a:solidFill>
                <a:latin typeface="Arial"/>
                <a:cs typeface="Arial"/>
              </a:rPr>
              <a:t>AKIN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1" name="object 9"/>
          <p:cNvGrpSpPr/>
          <p:nvPr/>
        </p:nvGrpSpPr>
        <p:grpSpPr>
          <a:xfrm>
            <a:off x="543964" y="2929097"/>
            <a:ext cx="16728440" cy="3095625"/>
            <a:chOff x="543964" y="2929097"/>
            <a:chExt cx="16728440" cy="3095625"/>
          </a:xfrm>
        </p:grpSpPr>
        <p:sp>
          <p:nvSpPr>
            <p:cNvPr id="12" name="object 10"/>
            <p:cNvSpPr/>
            <p:nvPr/>
          </p:nvSpPr>
          <p:spPr>
            <a:xfrm>
              <a:off x="543964" y="2929097"/>
              <a:ext cx="3257549" cy="3095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308792" y="2929097"/>
              <a:ext cx="3257549" cy="3095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9771796" y="2929097"/>
              <a:ext cx="3257549" cy="3095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14014308" y="2929097"/>
              <a:ext cx="3257549" cy="3095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/>
          <p:cNvSpPr txBox="1"/>
          <p:nvPr/>
        </p:nvSpPr>
        <p:spPr>
          <a:xfrm>
            <a:off x="13854693" y="6872894"/>
            <a:ext cx="31121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464037"/>
                </a:solidFill>
                <a:latin typeface="Arial"/>
                <a:cs typeface="Arial"/>
              </a:rPr>
              <a:t>OĞUZHAN</a:t>
            </a:r>
            <a:r>
              <a:rPr sz="3500" spc="180" dirty="0">
                <a:solidFill>
                  <a:srgbClr val="464037"/>
                </a:solidFill>
                <a:latin typeface="Arial"/>
                <a:cs typeface="Arial"/>
              </a:rPr>
              <a:t> </a:t>
            </a:r>
            <a:r>
              <a:rPr sz="3500" spc="60" dirty="0">
                <a:solidFill>
                  <a:srgbClr val="464037"/>
                </a:solidFill>
                <a:latin typeface="Arial"/>
                <a:cs typeface="Arial"/>
              </a:rPr>
              <a:t>AY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43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3664" y="2002730"/>
            <a:ext cx="631190" cy="2390140"/>
          </a:xfrm>
          <a:custGeom>
            <a:avLst/>
            <a:gdLst/>
            <a:ahLst/>
            <a:cxnLst/>
            <a:rect l="l" t="t" r="r" b="b"/>
            <a:pathLst>
              <a:path w="631190" h="2390140">
                <a:moveTo>
                  <a:pt x="0" y="2389573"/>
                </a:moveTo>
                <a:lnTo>
                  <a:pt x="150082" y="2389573"/>
                </a:lnTo>
                <a:lnTo>
                  <a:pt x="308772" y="1588451"/>
                </a:lnTo>
                <a:lnTo>
                  <a:pt x="419377" y="1043447"/>
                </a:lnTo>
                <a:lnTo>
                  <a:pt x="509649" y="608693"/>
                </a:lnTo>
                <a:lnTo>
                  <a:pt x="537674" y="471759"/>
                </a:lnTo>
                <a:lnTo>
                  <a:pt x="577598" y="271737"/>
                </a:lnTo>
                <a:lnTo>
                  <a:pt x="630718" y="0"/>
                </a:lnTo>
                <a:lnTo>
                  <a:pt x="467008" y="0"/>
                </a:lnTo>
                <a:lnTo>
                  <a:pt x="459571" y="49173"/>
                </a:lnTo>
                <a:lnTo>
                  <a:pt x="451471" y="99962"/>
                </a:lnTo>
                <a:lnTo>
                  <a:pt x="442787" y="152096"/>
                </a:lnTo>
                <a:lnTo>
                  <a:pt x="433603" y="205307"/>
                </a:lnTo>
                <a:lnTo>
                  <a:pt x="423998" y="259326"/>
                </a:lnTo>
                <a:lnTo>
                  <a:pt x="414054" y="313885"/>
                </a:lnTo>
                <a:lnTo>
                  <a:pt x="393474" y="423542"/>
                </a:lnTo>
                <a:lnTo>
                  <a:pt x="372512" y="532127"/>
                </a:lnTo>
                <a:lnTo>
                  <a:pt x="332039" y="737475"/>
                </a:lnTo>
                <a:lnTo>
                  <a:pt x="199176" y="1417818"/>
                </a:lnTo>
                <a:lnTo>
                  <a:pt x="124782" y="1790941"/>
                </a:lnTo>
                <a:lnTo>
                  <a:pt x="71820" y="2050438"/>
                </a:lnTo>
                <a:lnTo>
                  <a:pt x="30967" y="2245685"/>
                </a:lnTo>
                <a:lnTo>
                  <a:pt x="0" y="2389573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8497" y="2002730"/>
            <a:ext cx="722630" cy="2402205"/>
          </a:xfrm>
          <a:custGeom>
            <a:avLst/>
            <a:gdLst/>
            <a:ahLst/>
            <a:cxnLst/>
            <a:rect l="l" t="t" r="r" b="b"/>
            <a:pathLst>
              <a:path w="722629" h="2402204">
                <a:moveTo>
                  <a:pt x="245663" y="2401703"/>
                </a:moveTo>
                <a:lnTo>
                  <a:pt x="255034" y="2348481"/>
                </a:lnTo>
                <a:lnTo>
                  <a:pt x="263923" y="2296383"/>
                </a:lnTo>
                <a:lnTo>
                  <a:pt x="280618" y="2194749"/>
                </a:lnTo>
                <a:lnTo>
                  <a:pt x="312195" y="1996092"/>
                </a:lnTo>
                <a:lnTo>
                  <a:pt x="328517" y="1895846"/>
                </a:lnTo>
                <a:lnTo>
                  <a:pt x="337126" y="1844788"/>
                </a:lnTo>
                <a:lnTo>
                  <a:pt x="346153" y="1792839"/>
                </a:lnTo>
                <a:lnTo>
                  <a:pt x="355689" y="1739796"/>
                </a:lnTo>
                <a:lnTo>
                  <a:pt x="365825" y="1685458"/>
                </a:lnTo>
                <a:lnTo>
                  <a:pt x="376648" y="1629625"/>
                </a:lnTo>
                <a:lnTo>
                  <a:pt x="396496" y="1530850"/>
                </a:lnTo>
                <a:lnTo>
                  <a:pt x="416841" y="1432188"/>
                </a:lnTo>
                <a:lnTo>
                  <a:pt x="437623" y="1333560"/>
                </a:lnTo>
                <a:lnTo>
                  <a:pt x="469474" y="1185509"/>
                </a:lnTo>
                <a:lnTo>
                  <a:pt x="590032" y="637484"/>
                </a:lnTo>
                <a:lnTo>
                  <a:pt x="633931" y="434411"/>
                </a:lnTo>
                <a:lnTo>
                  <a:pt x="666383" y="280158"/>
                </a:lnTo>
                <a:lnTo>
                  <a:pt x="687676" y="176247"/>
                </a:lnTo>
                <a:lnTo>
                  <a:pt x="704285" y="93183"/>
                </a:lnTo>
                <a:lnTo>
                  <a:pt x="722060" y="0"/>
                </a:lnTo>
                <a:lnTo>
                  <a:pt x="455241" y="0"/>
                </a:lnTo>
                <a:lnTo>
                  <a:pt x="391079" y="285146"/>
                </a:lnTo>
                <a:lnTo>
                  <a:pt x="325559" y="569873"/>
                </a:lnTo>
                <a:lnTo>
                  <a:pt x="320977" y="610506"/>
                </a:lnTo>
                <a:lnTo>
                  <a:pt x="316029" y="651943"/>
                </a:lnTo>
                <a:lnTo>
                  <a:pt x="310725" y="694163"/>
                </a:lnTo>
                <a:lnTo>
                  <a:pt x="305075" y="737144"/>
                </a:lnTo>
                <a:lnTo>
                  <a:pt x="299088" y="780867"/>
                </a:lnTo>
                <a:lnTo>
                  <a:pt x="292775" y="825309"/>
                </a:lnTo>
                <a:lnTo>
                  <a:pt x="286145" y="870451"/>
                </a:lnTo>
                <a:lnTo>
                  <a:pt x="271974" y="962747"/>
                </a:lnTo>
                <a:lnTo>
                  <a:pt x="256653" y="1057588"/>
                </a:lnTo>
                <a:lnTo>
                  <a:pt x="240260" y="1154807"/>
                </a:lnTo>
                <a:lnTo>
                  <a:pt x="222873" y="1254236"/>
                </a:lnTo>
                <a:lnTo>
                  <a:pt x="204571" y="1355708"/>
                </a:lnTo>
                <a:lnTo>
                  <a:pt x="185432" y="1459055"/>
                </a:lnTo>
                <a:lnTo>
                  <a:pt x="155325" y="1617227"/>
                </a:lnTo>
                <a:lnTo>
                  <a:pt x="123774" y="1778677"/>
                </a:lnTo>
                <a:lnTo>
                  <a:pt x="79916" y="1998068"/>
                </a:lnTo>
                <a:lnTo>
                  <a:pt x="0" y="2389583"/>
                </a:lnTo>
                <a:lnTo>
                  <a:pt x="175849" y="2389583"/>
                </a:lnTo>
                <a:lnTo>
                  <a:pt x="193697" y="2390307"/>
                </a:lnTo>
                <a:lnTo>
                  <a:pt x="211396" y="2392523"/>
                </a:lnTo>
                <a:lnTo>
                  <a:pt x="228774" y="2396299"/>
                </a:lnTo>
                <a:lnTo>
                  <a:pt x="245663" y="2401703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9728" y="2002730"/>
            <a:ext cx="768350" cy="2409825"/>
          </a:xfrm>
          <a:custGeom>
            <a:avLst/>
            <a:gdLst/>
            <a:ahLst/>
            <a:cxnLst/>
            <a:rect l="l" t="t" r="r" b="b"/>
            <a:pathLst>
              <a:path w="768350" h="2409825">
                <a:moveTo>
                  <a:pt x="0" y="2409465"/>
                </a:moveTo>
                <a:lnTo>
                  <a:pt x="24368" y="2400899"/>
                </a:lnTo>
                <a:lnTo>
                  <a:pt x="49543" y="2394668"/>
                </a:lnTo>
                <a:lnTo>
                  <a:pt x="75354" y="2390862"/>
                </a:lnTo>
                <a:lnTo>
                  <a:pt x="101630" y="2389573"/>
                </a:lnTo>
                <a:lnTo>
                  <a:pt x="310277" y="2389573"/>
                </a:lnTo>
                <a:lnTo>
                  <a:pt x="349551" y="2193667"/>
                </a:lnTo>
                <a:lnTo>
                  <a:pt x="417153" y="1850176"/>
                </a:lnTo>
                <a:lnTo>
                  <a:pt x="502603" y="1406556"/>
                </a:lnTo>
                <a:lnTo>
                  <a:pt x="768031" y="0"/>
                </a:lnTo>
                <a:lnTo>
                  <a:pt x="485558" y="0"/>
                </a:lnTo>
                <a:lnTo>
                  <a:pt x="399423" y="421026"/>
                </a:lnTo>
                <a:lnTo>
                  <a:pt x="357075" y="631224"/>
                </a:lnTo>
                <a:lnTo>
                  <a:pt x="337748" y="729891"/>
                </a:lnTo>
                <a:lnTo>
                  <a:pt x="319640" y="825031"/>
                </a:lnTo>
                <a:lnTo>
                  <a:pt x="302745" y="917216"/>
                </a:lnTo>
                <a:lnTo>
                  <a:pt x="287052" y="1007015"/>
                </a:lnTo>
                <a:lnTo>
                  <a:pt x="279655" y="1051199"/>
                </a:lnTo>
                <a:lnTo>
                  <a:pt x="272555" y="1095001"/>
                </a:lnTo>
                <a:lnTo>
                  <a:pt x="265752" y="1138492"/>
                </a:lnTo>
                <a:lnTo>
                  <a:pt x="259244" y="1181744"/>
                </a:lnTo>
                <a:lnTo>
                  <a:pt x="253031" y="1224828"/>
                </a:lnTo>
                <a:lnTo>
                  <a:pt x="247111" y="1267815"/>
                </a:lnTo>
                <a:lnTo>
                  <a:pt x="233563" y="1341044"/>
                </a:lnTo>
                <a:lnTo>
                  <a:pt x="220548" y="1406722"/>
                </a:lnTo>
                <a:lnTo>
                  <a:pt x="207997" y="1465821"/>
                </a:lnTo>
                <a:lnTo>
                  <a:pt x="195842" y="1519316"/>
                </a:lnTo>
                <a:lnTo>
                  <a:pt x="184015" y="1568180"/>
                </a:lnTo>
                <a:lnTo>
                  <a:pt x="172447" y="1613386"/>
                </a:lnTo>
                <a:lnTo>
                  <a:pt x="161070" y="1655909"/>
                </a:lnTo>
                <a:lnTo>
                  <a:pt x="127403" y="1777112"/>
                </a:lnTo>
                <a:lnTo>
                  <a:pt x="116107" y="1818636"/>
                </a:lnTo>
                <a:lnTo>
                  <a:pt x="104661" y="1862345"/>
                </a:lnTo>
                <a:lnTo>
                  <a:pt x="92997" y="1909212"/>
                </a:lnTo>
                <a:lnTo>
                  <a:pt x="81045" y="1960211"/>
                </a:lnTo>
                <a:lnTo>
                  <a:pt x="68739" y="2016316"/>
                </a:lnTo>
                <a:lnTo>
                  <a:pt x="52277" y="2111803"/>
                </a:lnTo>
                <a:lnTo>
                  <a:pt x="0" y="2409465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14185" y="3960477"/>
            <a:ext cx="111760" cy="432434"/>
          </a:xfrm>
          <a:custGeom>
            <a:avLst/>
            <a:gdLst/>
            <a:ahLst/>
            <a:cxnLst/>
            <a:rect l="l" t="t" r="r" b="b"/>
            <a:pathLst>
              <a:path w="111759" h="432435">
                <a:moveTo>
                  <a:pt x="0" y="431826"/>
                </a:moveTo>
                <a:lnTo>
                  <a:pt x="51544" y="431826"/>
                </a:lnTo>
                <a:lnTo>
                  <a:pt x="66042" y="359064"/>
                </a:lnTo>
                <a:lnTo>
                  <a:pt x="79167" y="289943"/>
                </a:lnTo>
                <a:lnTo>
                  <a:pt x="90554" y="225565"/>
                </a:lnTo>
                <a:lnTo>
                  <a:pt x="99837" y="167027"/>
                </a:lnTo>
                <a:lnTo>
                  <a:pt x="106650" y="115429"/>
                </a:lnTo>
                <a:lnTo>
                  <a:pt x="110627" y="71869"/>
                </a:lnTo>
                <a:lnTo>
                  <a:pt x="111405" y="37448"/>
                </a:lnTo>
                <a:lnTo>
                  <a:pt x="108615" y="13263"/>
                </a:lnTo>
                <a:lnTo>
                  <a:pt x="101894" y="414"/>
                </a:lnTo>
                <a:lnTo>
                  <a:pt x="90876" y="0"/>
                </a:lnTo>
                <a:lnTo>
                  <a:pt x="68087" y="105715"/>
                </a:lnTo>
                <a:lnTo>
                  <a:pt x="36884" y="253175"/>
                </a:lnTo>
                <a:lnTo>
                  <a:pt x="0" y="431826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899" y="2002730"/>
            <a:ext cx="668020" cy="3117215"/>
          </a:xfrm>
          <a:custGeom>
            <a:avLst/>
            <a:gdLst/>
            <a:ahLst/>
            <a:cxnLst/>
            <a:rect l="l" t="t" r="r" b="b"/>
            <a:pathLst>
              <a:path w="668020" h="3117215">
                <a:moveTo>
                  <a:pt x="39564" y="3116740"/>
                </a:moveTo>
                <a:lnTo>
                  <a:pt x="103966" y="3087618"/>
                </a:lnTo>
                <a:lnTo>
                  <a:pt x="125484" y="3042679"/>
                </a:lnTo>
                <a:lnTo>
                  <a:pt x="152662" y="2890804"/>
                </a:lnTo>
                <a:lnTo>
                  <a:pt x="532843" y="738574"/>
                </a:lnTo>
                <a:lnTo>
                  <a:pt x="595553" y="390315"/>
                </a:lnTo>
                <a:lnTo>
                  <a:pt x="667631" y="0"/>
                </a:lnTo>
                <a:lnTo>
                  <a:pt x="603421" y="0"/>
                </a:lnTo>
                <a:lnTo>
                  <a:pt x="549141" y="249945"/>
                </a:lnTo>
                <a:lnTo>
                  <a:pt x="474351" y="600003"/>
                </a:lnTo>
                <a:lnTo>
                  <a:pt x="422134" y="850492"/>
                </a:lnTo>
                <a:lnTo>
                  <a:pt x="381280" y="1051348"/>
                </a:lnTo>
                <a:lnTo>
                  <a:pt x="370530" y="1105825"/>
                </a:lnTo>
                <a:lnTo>
                  <a:pt x="360566" y="1158195"/>
                </a:lnTo>
                <a:lnTo>
                  <a:pt x="351291" y="1208736"/>
                </a:lnTo>
                <a:lnTo>
                  <a:pt x="342609" y="1257728"/>
                </a:lnTo>
                <a:lnTo>
                  <a:pt x="334423" y="1305448"/>
                </a:lnTo>
                <a:lnTo>
                  <a:pt x="319154" y="1398188"/>
                </a:lnTo>
                <a:lnTo>
                  <a:pt x="282901" y="1627287"/>
                </a:lnTo>
                <a:lnTo>
                  <a:pt x="267139" y="1723675"/>
                </a:lnTo>
                <a:lnTo>
                  <a:pt x="258602" y="1774001"/>
                </a:lnTo>
                <a:lnTo>
                  <a:pt x="249497" y="1826120"/>
                </a:lnTo>
                <a:lnTo>
                  <a:pt x="239730" y="1880310"/>
                </a:lnTo>
                <a:lnTo>
                  <a:pt x="229202" y="1936850"/>
                </a:lnTo>
                <a:lnTo>
                  <a:pt x="219788" y="1985705"/>
                </a:lnTo>
                <a:lnTo>
                  <a:pt x="209944" y="2035222"/>
                </a:lnTo>
                <a:lnTo>
                  <a:pt x="199719" y="2085315"/>
                </a:lnTo>
                <a:lnTo>
                  <a:pt x="178322" y="2186878"/>
                </a:lnTo>
                <a:lnTo>
                  <a:pt x="155987" y="2289695"/>
                </a:lnTo>
                <a:lnTo>
                  <a:pt x="76058" y="2649365"/>
                </a:lnTo>
                <a:lnTo>
                  <a:pt x="54328" y="2749196"/>
                </a:lnTo>
                <a:lnTo>
                  <a:pt x="33805" y="2846444"/>
                </a:lnTo>
                <a:lnTo>
                  <a:pt x="24118" y="2893882"/>
                </a:lnTo>
                <a:lnTo>
                  <a:pt x="14879" y="2940413"/>
                </a:lnTo>
                <a:lnTo>
                  <a:pt x="0" y="3058007"/>
                </a:lnTo>
                <a:lnTo>
                  <a:pt x="9743" y="3096377"/>
                </a:lnTo>
                <a:lnTo>
                  <a:pt x="39564" y="3116740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6132" y="2397215"/>
            <a:ext cx="457834" cy="1995170"/>
          </a:xfrm>
          <a:custGeom>
            <a:avLst/>
            <a:gdLst/>
            <a:ahLst/>
            <a:cxnLst/>
            <a:rect l="l" t="t" r="r" b="b"/>
            <a:pathLst>
              <a:path w="457834" h="1995170">
                <a:moveTo>
                  <a:pt x="0" y="1995088"/>
                </a:moveTo>
                <a:lnTo>
                  <a:pt x="55256" y="1995088"/>
                </a:lnTo>
                <a:lnTo>
                  <a:pt x="72147" y="1994683"/>
                </a:lnTo>
                <a:lnTo>
                  <a:pt x="88860" y="1993588"/>
                </a:lnTo>
                <a:lnTo>
                  <a:pt x="98482" y="1942177"/>
                </a:lnTo>
                <a:lnTo>
                  <a:pt x="329621" y="691703"/>
                </a:lnTo>
                <a:lnTo>
                  <a:pt x="402497" y="305595"/>
                </a:lnTo>
                <a:lnTo>
                  <a:pt x="457805" y="20451"/>
                </a:lnTo>
                <a:lnTo>
                  <a:pt x="457805" y="8445"/>
                </a:lnTo>
                <a:lnTo>
                  <a:pt x="457588" y="0"/>
                </a:lnTo>
                <a:lnTo>
                  <a:pt x="447288" y="34376"/>
                </a:lnTo>
                <a:lnTo>
                  <a:pt x="415539" y="145153"/>
                </a:lnTo>
                <a:lnTo>
                  <a:pt x="393736" y="224977"/>
                </a:lnTo>
                <a:lnTo>
                  <a:pt x="371486" y="309206"/>
                </a:lnTo>
                <a:lnTo>
                  <a:pt x="348846" y="397521"/>
                </a:lnTo>
                <a:lnTo>
                  <a:pt x="325871" y="489601"/>
                </a:lnTo>
                <a:lnTo>
                  <a:pt x="302616" y="585127"/>
                </a:lnTo>
                <a:lnTo>
                  <a:pt x="279137" y="683780"/>
                </a:lnTo>
                <a:lnTo>
                  <a:pt x="255488" y="785239"/>
                </a:lnTo>
                <a:lnTo>
                  <a:pt x="231725" y="889185"/>
                </a:lnTo>
                <a:lnTo>
                  <a:pt x="207904" y="995298"/>
                </a:lnTo>
                <a:lnTo>
                  <a:pt x="172183" y="1157832"/>
                </a:lnTo>
                <a:lnTo>
                  <a:pt x="136641" y="1323444"/>
                </a:lnTo>
                <a:lnTo>
                  <a:pt x="101465" y="1491054"/>
                </a:lnTo>
                <a:lnTo>
                  <a:pt x="66842" y="1659585"/>
                </a:lnTo>
                <a:lnTo>
                  <a:pt x="32958" y="1827956"/>
                </a:lnTo>
                <a:lnTo>
                  <a:pt x="0" y="199508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0363" y="2007264"/>
            <a:ext cx="342265" cy="1749425"/>
          </a:xfrm>
          <a:custGeom>
            <a:avLst/>
            <a:gdLst/>
            <a:ahLst/>
            <a:cxnLst/>
            <a:rect l="l" t="t" r="r" b="b"/>
            <a:pathLst>
              <a:path w="342264" h="1749425">
                <a:moveTo>
                  <a:pt x="0" y="1749145"/>
                </a:moveTo>
                <a:lnTo>
                  <a:pt x="19780" y="1651110"/>
                </a:lnTo>
                <a:lnTo>
                  <a:pt x="88295" y="1306189"/>
                </a:lnTo>
                <a:lnTo>
                  <a:pt x="342155" y="0"/>
                </a:lnTo>
                <a:lnTo>
                  <a:pt x="302420" y="8055"/>
                </a:lnTo>
                <a:lnTo>
                  <a:pt x="264209" y="19913"/>
                </a:lnTo>
                <a:lnTo>
                  <a:pt x="227729" y="35364"/>
                </a:lnTo>
                <a:lnTo>
                  <a:pt x="193189" y="54202"/>
                </a:lnTo>
                <a:lnTo>
                  <a:pt x="125767" y="382956"/>
                </a:lnTo>
                <a:lnTo>
                  <a:pt x="83794" y="582661"/>
                </a:lnTo>
                <a:lnTo>
                  <a:pt x="37822" y="796359"/>
                </a:lnTo>
                <a:lnTo>
                  <a:pt x="0" y="968404"/>
                </a:lnTo>
                <a:lnTo>
                  <a:pt x="0" y="1749145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0613" y="4153058"/>
            <a:ext cx="87613" cy="239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50832" y="3964296"/>
            <a:ext cx="43180" cy="207010"/>
          </a:xfrm>
          <a:custGeom>
            <a:avLst/>
            <a:gdLst/>
            <a:ahLst/>
            <a:cxnLst/>
            <a:rect l="l" t="t" r="r" b="b"/>
            <a:pathLst>
              <a:path w="43179" h="207010">
                <a:moveTo>
                  <a:pt x="0" y="206438"/>
                </a:moveTo>
                <a:lnTo>
                  <a:pt x="18343" y="164275"/>
                </a:lnTo>
                <a:lnTo>
                  <a:pt x="31871" y="119782"/>
                </a:lnTo>
                <a:lnTo>
                  <a:pt x="40240" y="73277"/>
                </a:lnTo>
                <a:lnTo>
                  <a:pt x="43106" y="25077"/>
                </a:lnTo>
                <a:lnTo>
                  <a:pt x="43106" y="0"/>
                </a:lnTo>
                <a:lnTo>
                  <a:pt x="0" y="20643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57323" y="2003155"/>
            <a:ext cx="672465" cy="2389505"/>
          </a:xfrm>
          <a:custGeom>
            <a:avLst/>
            <a:gdLst/>
            <a:ahLst/>
            <a:cxnLst/>
            <a:rect l="l" t="t" r="r" b="b"/>
            <a:pathLst>
              <a:path w="672465" h="2389504">
                <a:moveTo>
                  <a:pt x="0" y="2389148"/>
                </a:moveTo>
                <a:lnTo>
                  <a:pt x="210436" y="2389148"/>
                </a:lnTo>
                <a:lnTo>
                  <a:pt x="219823" y="2338468"/>
                </a:lnTo>
                <a:lnTo>
                  <a:pt x="276636" y="2035769"/>
                </a:lnTo>
                <a:lnTo>
                  <a:pt x="344070" y="1684850"/>
                </a:lnTo>
                <a:lnTo>
                  <a:pt x="412878" y="1335158"/>
                </a:lnTo>
                <a:lnTo>
                  <a:pt x="493383" y="935427"/>
                </a:lnTo>
                <a:lnTo>
                  <a:pt x="576082" y="533843"/>
                </a:lnTo>
                <a:lnTo>
                  <a:pt x="672005" y="77551"/>
                </a:lnTo>
                <a:lnTo>
                  <a:pt x="632923" y="52174"/>
                </a:lnTo>
                <a:lnTo>
                  <a:pt x="590901" y="31383"/>
                </a:lnTo>
                <a:lnTo>
                  <a:pt x="546288" y="15525"/>
                </a:lnTo>
                <a:lnTo>
                  <a:pt x="499432" y="4948"/>
                </a:lnTo>
                <a:lnTo>
                  <a:pt x="450681" y="0"/>
                </a:lnTo>
                <a:lnTo>
                  <a:pt x="369770" y="398390"/>
                </a:lnTo>
                <a:lnTo>
                  <a:pt x="271957" y="888534"/>
                </a:lnTo>
                <a:lnTo>
                  <a:pt x="261709" y="942069"/>
                </a:lnTo>
                <a:lnTo>
                  <a:pt x="252095" y="995103"/>
                </a:lnTo>
                <a:lnTo>
                  <a:pt x="243032" y="1047658"/>
                </a:lnTo>
                <a:lnTo>
                  <a:pt x="234435" y="1099756"/>
                </a:lnTo>
                <a:lnTo>
                  <a:pt x="226220" y="1151420"/>
                </a:lnTo>
                <a:lnTo>
                  <a:pt x="218303" y="1202669"/>
                </a:lnTo>
                <a:lnTo>
                  <a:pt x="195498" y="1354157"/>
                </a:lnTo>
                <a:lnTo>
                  <a:pt x="180239" y="1453482"/>
                </a:lnTo>
                <a:lnTo>
                  <a:pt x="172340" y="1502709"/>
                </a:lnTo>
                <a:lnTo>
                  <a:pt x="164150" y="1551677"/>
                </a:lnTo>
                <a:lnTo>
                  <a:pt x="155583" y="1600405"/>
                </a:lnTo>
                <a:lnTo>
                  <a:pt x="146556" y="1648917"/>
                </a:lnTo>
                <a:lnTo>
                  <a:pt x="118254" y="1795464"/>
                </a:lnTo>
                <a:lnTo>
                  <a:pt x="69831" y="2041562"/>
                </a:lnTo>
                <a:lnTo>
                  <a:pt x="0" y="2389148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3672" y="2002738"/>
            <a:ext cx="1419860" cy="2390140"/>
          </a:xfrm>
          <a:custGeom>
            <a:avLst/>
            <a:gdLst/>
            <a:ahLst/>
            <a:cxnLst/>
            <a:rect l="l" t="t" r="r" b="b"/>
            <a:pathLst>
              <a:path w="1419859" h="2390140">
                <a:moveTo>
                  <a:pt x="636320" y="0"/>
                </a:moveTo>
                <a:lnTo>
                  <a:pt x="470992" y="0"/>
                </a:lnTo>
                <a:lnTo>
                  <a:pt x="207835" y="1257350"/>
                </a:lnTo>
                <a:lnTo>
                  <a:pt x="159067" y="1497469"/>
                </a:lnTo>
                <a:lnTo>
                  <a:pt x="122288" y="1683461"/>
                </a:lnTo>
                <a:lnTo>
                  <a:pt x="96266" y="1818690"/>
                </a:lnTo>
                <a:lnTo>
                  <a:pt x="86969" y="1868754"/>
                </a:lnTo>
                <a:lnTo>
                  <a:pt x="77863" y="1919414"/>
                </a:lnTo>
                <a:lnTo>
                  <a:pt x="68922" y="1970595"/>
                </a:lnTo>
                <a:lnTo>
                  <a:pt x="51435" y="2074240"/>
                </a:lnTo>
                <a:lnTo>
                  <a:pt x="0" y="2389568"/>
                </a:lnTo>
                <a:lnTo>
                  <a:pt x="171208" y="2389568"/>
                </a:lnTo>
                <a:lnTo>
                  <a:pt x="191300" y="2290241"/>
                </a:lnTo>
                <a:lnTo>
                  <a:pt x="346265" y="1537855"/>
                </a:lnTo>
                <a:lnTo>
                  <a:pt x="377037" y="1383969"/>
                </a:lnTo>
                <a:lnTo>
                  <a:pt x="407365" y="1228280"/>
                </a:lnTo>
                <a:lnTo>
                  <a:pt x="443979" y="1035100"/>
                </a:lnTo>
                <a:lnTo>
                  <a:pt x="636320" y="0"/>
                </a:lnTo>
                <a:close/>
              </a:path>
              <a:path w="1419859" h="2390140">
                <a:moveTo>
                  <a:pt x="945095" y="0"/>
                </a:moveTo>
                <a:lnTo>
                  <a:pt x="831773" y="0"/>
                </a:lnTo>
                <a:lnTo>
                  <a:pt x="750633" y="463702"/>
                </a:lnTo>
                <a:lnTo>
                  <a:pt x="734250" y="553847"/>
                </a:lnTo>
                <a:lnTo>
                  <a:pt x="718172" y="639152"/>
                </a:lnTo>
                <a:lnTo>
                  <a:pt x="708469" y="688898"/>
                </a:lnTo>
                <a:lnTo>
                  <a:pt x="698474" y="738847"/>
                </a:lnTo>
                <a:lnTo>
                  <a:pt x="677786" y="839241"/>
                </a:lnTo>
                <a:lnTo>
                  <a:pt x="656336" y="940015"/>
                </a:lnTo>
                <a:lnTo>
                  <a:pt x="634365" y="1040853"/>
                </a:lnTo>
                <a:lnTo>
                  <a:pt x="556780" y="1389951"/>
                </a:lnTo>
                <a:lnTo>
                  <a:pt x="525005" y="1535417"/>
                </a:lnTo>
                <a:lnTo>
                  <a:pt x="504913" y="1630248"/>
                </a:lnTo>
                <a:lnTo>
                  <a:pt x="485965" y="1723009"/>
                </a:lnTo>
                <a:lnTo>
                  <a:pt x="476986" y="1768513"/>
                </a:lnTo>
                <a:lnTo>
                  <a:pt x="466559" y="1822678"/>
                </a:lnTo>
                <a:lnTo>
                  <a:pt x="446633" y="1929422"/>
                </a:lnTo>
                <a:lnTo>
                  <a:pt x="427799" y="2034247"/>
                </a:lnTo>
                <a:lnTo>
                  <a:pt x="409917" y="2137397"/>
                </a:lnTo>
                <a:lnTo>
                  <a:pt x="392823" y="2239124"/>
                </a:lnTo>
                <a:lnTo>
                  <a:pt x="368363" y="2389568"/>
                </a:lnTo>
                <a:lnTo>
                  <a:pt x="513588" y="2389568"/>
                </a:lnTo>
                <a:lnTo>
                  <a:pt x="582599" y="2053526"/>
                </a:lnTo>
                <a:lnTo>
                  <a:pt x="592963" y="1968030"/>
                </a:lnTo>
                <a:lnTo>
                  <a:pt x="604329" y="1880577"/>
                </a:lnTo>
                <a:lnTo>
                  <a:pt x="616661" y="1791271"/>
                </a:lnTo>
                <a:lnTo>
                  <a:pt x="629932" y="1700174"/>
                </a:lnTo>
                <a:lnTo>
                  <a:pt x="644080" y="1607350"/>
                </a:lnTo>
                <a:lnTo>
                  <a:pt x="659066" y="1512862"/>
                </a:lnTo>
                <a:lnTo>
                  <a:pt x="674852" y="1416799"/>
                </a:lnTo>
                <a:lnTo>
                  <a:pt x="691413" y="1319225"/>
                </a:lnTo>
                <a:lnTo>
                  <a:pt x="708672" y="1220190"/>
                </a:lnTo>
                <a:lnTo>
                  <a:pt x="726617" y="1119784"/>
                </a:lnTo>
                <a:lnTo>
                  <a:pt x="754697" y="966749"/>
                </a:lnTo>
                <a:lnTo>
                  <a:pt x="784059" y="811022"/>
                </a:lnTo>
                <a:lnTo>
                  <a:pt x="824953" y="599567"/>
                </a:lnTo>
                <a:lnTo>
                  <a:pt x="867537" y="384289"/>
                </a:lnTo>
                <a:lnTo>
                  <a:pt x="945095" y="0"/>
                </a:lnTo>
                <a:close/>
              </a:path>
              <a:path w="1419859" h="2390140">
                <a:moveTo>
                  <a:pt x="1419733" y="0"/>
                </a:moveTo>
                <a:lnTo>
                  <a:pt x="1160983" y="0"/>
                </a:lnTo>
                <a:lnTo>
                  <a:pt x="1140002" y="104648"/>
                </a:lnTo>
                <a:lnTo>
                  <a:pt x="1109281" y="260781"/>
                </a:lnTo>
                <a:lnTo>
                  <a:pt x="1079614" y="415747"/>
                </a:lnTo>
                <a:lnTo>
                  <a:pt x="1060513" y="518287"/>
                </a:lnTo>
                <a:lnTo>
                  <a:pt x="1042035" y="620166"/>
                </a:lnTo>
                <a:lnTo>
                  <a:pt x="1024204" y="721296"/>
                </a:lnTo>
                <a:lnTo>
                  <a:pt x="1007097" y="821626"/>
                </a:lnTo>
                <a:lnTo>
                  <a:pt x="990765" y="921092"/>
                </a:lnTo>
                <a:lnTo>
                  <a:pt x="975245" y="1019644"/>
                </a:lnTo>
                <a:lnTo>
                  <a:pt x="960615" y="1117193"/>
                </a:lnTo>
                <a:lnTo>
                  <a:pt x="946924" y="1213713"/>
                </a:lnTo>
                <a:lnTo>
                  <a:pt x="935520" y="1238758"/>
                </a:lnTo>
                <a:lnTo>
                  <a:pt x="911898" y="1300200"/>
                </a:lnTo>
                <a:lnTo>
                  <a:pt x="899680" y="1336573"/>
                </a:lnTo>
                <a:lnTo>
                  <a:pt x="887183" y="1376730"/>
                </a:lnTo>
                <a:lnTo>
                  <a:pt x="874433" y="1420634"/>
                </a:lnTo>
                <a:lnTo>
                  <a:pt x="861402" y="1468310"/>
                </a:lnTo>
                <a:lnTo>
                  <a:pt x="848106" y="1519720"/>
                </a:lnTo>
                <a:lnTo>
                  <a:pt x="834542" y="1574876"/>
                </a:lnTo>
                <a:lnTo>
                  <a:pt x="820724" y="1633778"/>
                </a:lnTo>
                <a:lnTo>
                  <a:pt x="806640" y="1696415"/>
                </a:lnTo>
                <a:lnTo>
                  <a:pt x="792289" y="1762772"/>
                </a:lnTo>
                <a:lnTo>
                  <a:pt x="777684" y="1832851"/>
                </a:lnTo>
                <a:lnTo>
                  <a:pt x="772642" y="1878558"/>
                </a:lnTo>
                <a:lnTo>
                  <a:pt x="767219" y="1925307"/>
                </a:lnTo>
                <a:lnTo>
                  <a:pt x="761428" y="1973084"/>
                </a:lnTo>
                <a:lnTo>
                  <a:pt x="755269" y="2021852"/>
                </a:lnTo>
                <a:lnTo>
                  <a:pt x="748741" y="2071611"/>
                </a:lnTo>
                <a:lnTo>
                  <a:pt x="741870" y="2122335"/>
                </a:lnTo>
                <a:lnTo>
                  <a:pt x="734656" y="2173986"/>
                </a:lnTo>
                <a:lnTo>
                  <a:pt x="719226" y="2280031"/>
                </a:lnTo>
                <a:lnTo>
                  <a:pt x="702525" y="2389568"/>
                </a:lnTo>
                <a:lnTo>
                  <a:pt x="958392" y="2389568"/>
                </a:lnTo>
                <a:lnTo>
                  <a:pt x="969111" y="2339746"/>
                </a:lnTo>
                <a:lnTo>
                  <a:pt x="980059" y="2290089"/>
                </a:lnTo>
                <a:lnTo>
                  <a:pt x="991260" y="2240584"/>
                </a:lnTo>
                <a:lnTo>
                  <a:pt x="1002728" y="2191220"/>
                </a:lnTo>
                <a:lnTo>
                  <a:pt x="1014488" y="2141982"/>
                </a:lnTo>
                <a:lnTo>
                  <a:pt x="1026566" y="2092858"/>
                </a:lnTo>
                <a:lnTo>
                  <a:pt x="1038974" y="2043823"/>
                </a:lnTo>
                <a:lnTo>
                  <a:pt x="1051737" y="1994890"/>
                </a:lnTo>
                <a:lnTo>
                  <a:pt x="1064856" y="1946021"/>
                </a:lnTo>
                <a:lnTo>
                  <a:pt x="1078382" y="1897202"/>
                </a:lnTo>
                <a:lnTo>
                  <a:pt x="1083449" y="1852993"/>
                </a:lnTo>
                <a:lnTo>
                  <a:pt x="1088847" y="1808289"/>
                </a:lnTo>
                <a:lnTo>
                  <a:pt x="1094549" y="1763102"/>
                </a:lnTo>
                <a:lnTo>
                  <a:pt x="1100569" y="1717446"/>
                </a:lnTo>
                <a:lnTo>
                  <a:pt x="1106893" y="1671345"/>
                </a:lnTo>
                <a:lnTo>
                  <a:pt x="1113497" y="1624812"/>
                </a:lnTo>
                <a:lnTo>
                  <a:pt x="1120381" y="1577848"/>
                </a:lnTo>
                <a:lnTo>
                  <a:pt x="1134948" y="1482737"/>
                </a:lnTo>
                <a:lnTo>
                  <a:pt x="1150518" y="1386128"/>
                </a:lnTo>
                <a:lnTo>
                  <a:pt x="1167015" y="1288161"/>
                </a:lnTo>
                <a:lnTo>
                  <a:pt x="1184363" y="1188948"/>
                </a:lnTo>
                <a:lnTo>
                  <a:pt x="1202474" y="1088631"/>
                </a:lnTo>
                <a:lnTo>
                  <a:pt x="1221282" y="987336"/>
                </a:lnTo>
                <a:lnTo>
                  <a:pt x="1250619" y="833818"/>
                </a:lnTo>
                <a:lnTo>
                  <a:pt x="1281074" y="678789"/>
                </a:lnTo>
                <a:lnTo>
                  <a:pt x="1322997" y="470484"/>
                </a:lnTo>
                <a:lnTo>
                  <a:pt x="1419733" y="0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0363" y="2061455"/>
            <a:ext cx="193675" cy="914400"/>
          </a:xfrm>
          <a:custGeom>
            <a:avLst/>
            <a:gdLst/>
            <a:ahLst/>
            <a:cxnLst/>
            <a:rect l="l" t="t" r="r" b="b"/>
            <a:pathLst>
              <a:path w="193675" h="914400">
                <a:moveTo>
                  <a:pt x="0" y="914202"/>
                </a:moveTo>
                <a:lnTo>
                  <a:pt x="12963" y="855598"/>
                </a:lnTo>
                <a:lnTo>
                  <a:pt x="49755" y="687186"/>
                </a:lnTo>
                <a:lnTo>
                  <a:pt x="94616" y="477389"/>
                </a:lnTo>
                <a:lnTo>
                  <a:pt x="135775" y="280510"/>
                </a:lnTo>
                <a:lnTo>
                  <a:pt x="193189" y="0"/>
                </a:lnTo>
                <a:lnTo>
                  <a:pt x="151627" y="29124"/>
                </a:lnTo>
                <a:lnTo>
                  <a:pt x="114130" y="63130"/>
                </a:lnTo>
                <a:lnTo>
                  <a:pt x="81153" y="101563"/>
                </a:lnTo>
                <a:lnTo>
                  <a:pt x="53151" y="143967"/>
                </a:lnTo>
                <a:lnTo>
                  <a:pt x="30580" y="189889"/>
                </a:lnTo>
                <a:lnTo>
                  <a:pt x="13894" y="238872"/>
                </a:lnTo>
                <a:lnTo>
                  <a:pt x="3549" y="290462"/>
                </a:lnTo>
                <a:lnTo>
                  <a:pt x="0" y="344204"/>
                </a:lnTo>
                <a:lnTo>
                  <a:pt x="0" y="914202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02064" y="2002738"/>
            <a:ext cx="1492250" cy="2390140"/>
          </a:xfrm>
          <a:custGeom>
            <a:avLst/>
            <a:gdLst/>
            <a:ahLst/>
            <a:cxnLst/>
            <a:rect l="l" t="t" r="r" b="b"/>
            <a:pathLst>
              <a:path w="1492250" h="2390140">
                <a:moveTo>
                  <a:pt x="1105928" y="419"/>
                </a:moveTo>
                <a:lnTo>
                  <a:pt x="1094905" y="0"/>
                </a:lnTo>
                <a:lnTo>
                  <a:pt x="461340" y="0"/>
                </a:lnTo>
                <a:lnTo>
                  <a:pt x="375246" y="418223"/>
                </a:lnTo>
                <a:lnTo>
                  <a:pt x="322681" y="678789"/>
                </a:lnTo>
                <a:lnTo>
                  <a:pt x="292227" y="833818"/>
                </a:lnTo>
                <a:lnTo>
                  <a:pt x="262890" y="987336"/>
                </a:lnTo>
                <a:lnTo>
                  <a:pt x="244081" y="1088631"/>
                </a:lnTo>
                <a:lnTo>
                  <a:pt x="225971" y="1188948"/>
                </a:lnTo>
                <a:lnTo>
                  <a:pt x="208622" y="1288161"/>
                </a:lnTo>
                <a:lnTo>
                  <a:pt x="192125" y="1386128"/>
                </a:lnTo>
                <a:lnTo>
                  <a:pt x="176555" y="1482725"/>
                </a:lnTo>
                <a:lnTo>
                  <a:pt x="161988" y="1577848"/>
                </a:lnTo>
                <a:lnTo>
                  <a:pt x="155105" y="1624799"/>
                </a:lnTo>
                <a:lnTo>
                  <a:pt x="148501" y="1671345"/>
                </a:lnTo>
                <a:lnTo>
                  <a:pt x="142176" y="1717446"/>
                </a:lnTo>
                <a:lnTo>
                  <a:pt x="136156" y="1763102"/>
                </a:lnTo>
                <a:lnTo>
                  <a:pt x="130454" y="1808276"/>
                </a:lnTo>
                <a:lnTo>
                  <a:pt x="125056" y="1852980"/>
                </a:lnTo>
                <a:lnTo>
                  <a:pt x="119989" y="1897189"/>
                </a:lnTo>
                <a:lnTo>
                  <a:pt x="106464" y="1946008"/>
                </a:lnTo>
                <a:lnTo>
                  <a:pt x="93332" y="1994877"/>
                </a:lnTo>
                <a:lnTo>
                  <a:pt x="80581" y="2043823"/>
                </a:lnTo>
                <a:lnTo>
                  <a:pt x="68173" y="2092845"/>
                </a:lnTo>
                <a:lnTo>
                  <a:pt x="56095" y="2141969"/>
                </a:lnTo>
                <a:lnTo>
                  <a:pt x="44335" y="2191207"/>
                </a:lnTo>
                <a:lnTo>
                  <a:pt x="32867" y="2240572"/>
                </a:lnTo>
                <a:lnTo>
                  <a:pt x="21666" y="2290076"/>
                </a:lnTo>
                <a:lnTo>
                  <a:pt x="10718" y="2339733"/>
                </a:lnTo>
                <a:lnTo>
                  <a:pt x="0" y="2389568"/>
                </a:lnTo>
                <a:lnTo>
                  <a:pt x="312115" y="2389568"/>
                </a:lnTo>
                <a:lnTo>
                  <a:pt x="329946" y="2302586"/>
                </a:lnTo>
                <a:lnTo>
                  <a:pt x="369430" y="2114029"/>
                </a:lnTo>
                <a:lnTo>
                  <a:pt x="402996" y="1957743"/>
                </a:lnTo>
                <a:lnTo>
                  <a:pt x="414007" y="1958162"/>
                </a:lnTo>
                <a:lnTo>
                  <a:pt x="420725" y="1971001"/>
                </a:lnTo>
                <a:lnTo>
                  <a:pt x="423519" y="1995195"/>
                </a:lnTo>
                <a:lnTo>
                  <a:pt x="422732" y="2029612"/>
                </a:lnTo>
                <a:lnTo>
                  <a:pt x="418757" y="2073173"/>
                </a:lnTo>
                <a:lnTo>
                  <a:pt x="411949" y="2124773"/>
                </a:lnTo>
                <a:lnTo>
                  <a:pt x="402666" y="2183307"/>
                </a:lnTo>
                <a:lnTo>
                  <a:pt x="391287" y="2247684"/>
                </a:lnTo>
                <a:lnTo>
                  <a:pt x="378155" y="2316810"/>
                </a:lnTo>
                <a:lnTo>
                  <a:pt x="363664" y="2389568"/>
                </a:lnTo>
                <a:lnTo>
                  <a:pt x="655256" y="2389568"/>
                </a:lnTo>
                <a:lnTo>
                  <a:pt x="685419" y="2240242"/>
                </a:lnTo>
                <a:lnTo>
                  <a:pt x="754303" y="1894065"/>
                </a:lnTo>
                <a:lnTo>
                  <a:pt x="801814" y="1649336"/>
                </a:lnTo>
                <a:lnTo>
                  <a:pt x="810831" y="1600835"/>
                </a:lnTo>
                <a:lnTo>
                  <a:pt x="819404" y="1552105"/>
                </a:lnTo>
                <a:lnTo>
                  <a:pt x="827595" y="1503133"/>
                </a:lnTo>
                <a:lnTo>
                  <a:pt x="835494" y="1453908"/>
                </a:lnTo>
                <a:lnTo>
                  <a:pt x="843178" y="1404404"/>
                </a:lnTo>
                <a:lnTo>
                  <a:pt x="881468" y="1151851"/>
                </a:lnTo>
                <a:lnTo>
                  <a:pt x="889685" y="1100188"/>
                </a:lnTo>
                <a:lnTo>
                  <a:pt x="898283" y="1048092"/>
                </a:lnTo>
                <a:lnTo>
                  <a:pt x="907351" y="995540"/>
                </a:lnTo>
                <a:lnTo>
                  <a:pt x="916965" y="942505"/>
                </a:lnTo>
                <a:lnTo>
                  <a:pt x="927214" y="888961"/>
                </a:lnTo>
                <a:lnTo>
                  <a:pt x="985393" y="596099"/>
                </a:lnTo>
                <a:lnTo>
                  <a:pt x="1105928" y="419"/>
                </a:lnTo>
                <a:close/>
              </a:path>
              <a:path w="1492250" h="2390140">
                <a:moveTo>
                  <a:pt x="1491653" y="394487"/>
                </a:moveTo>
                <a:lnTo>
                  <a:pt x="1487817" y="346519"/>
                </a:lnTo>
                <a:lnTo>
                  <a:pt x="1478572" y="300304"/>
                </a:lnTo>
                <a:lnTo>
                  <a:pt x="1464208" y="256159"/>
                </a:lnTo>
                <a:lnTo>
                  <a:pt x="1445069" y="214414"/>
                </a:lnTo>
                <a:lnTo>
                  <a:pt x="1421485" y="175387"/>
                </a:lnTo>
                <a:lnTo>
                  <a:pt x="1393761" y="139433"/>
                </a:lnTo>
                <a:lnTo>
                  <a:pt x="1362252" y="106845"/>
                </a:lnTo>
                <a:lnTo>
                  <a:pt x="1327251" y="77965"/>
                </a:lnTo>
                <a:lnTo>
                  <a:pt x="1316431" y="128981"/>
                </a:lnTo>
                <a:lnTo>
                  <a:pt x="1220863" y="584619"/>
                </a:lnTo>
                <a:lnTo>
                  <a:pt x="1138453" y="985875"/>
                </a:lnTo>
                <a:lnTo>
                  <a:pt x="1058214" y="1385506"/>
                </a:lnTo>
                <a:lnTo>
                  <a:pt x="989609" y="1735302"/>
                </a:lnTo>
                <a:lnTo>
                  <a:pt x="922362" y="2086495"/>
                </a:lnTo>
                <a:lnTo>
                  <a:pt x="865682" y="2389568"/>
                </a:lnTo>
                <a:lnTo>
                  <a:pt x="1034072" y="2389568"/>
                </a:lnTo>
                <a:lnTo>
                  <a:pt x="1055928" y="2278342"/>
                </a:lnTo>
                <a:lnTo>
                  <a:pt x="1089520" y="2110257"/>
                </a:lnTo>
                <a:lnTo>
                  <a:pt x="1123924" y="1941664"/>
                </a:lnTo>
                <a:lnTo>
                  <a:pt x="1158938" y="1773631"/>
                </a:lnTo>
                <a:lnTo>
                  <a:pt x="1194371" y="1607235"/>
                </a:lnTo>
                <a:lnTo>
                  <a:pt x="1230058" y="1443545"/>
                </a:lnTo>
                <a:lnTo>
                  <a:pt x="1265783" y="1283665"/>
                </a:lnTo>
                <a:lnTo>
                  <a:pt x="1289545" y="1179715"/>
                </a:lnTo>
                <a:lnTo>
                  <a:pt x="1313205" y="1078268"/>
                </a:lnTo>
                <a:lnTo>
                  <a:pt x="1336675" y="979614"/>
                </a:lnTo>
                <a:lnTo>
                  <a:pt x="1359928" y="884085"/>
                </a:lnTo>
                <a:lnTo>
                  <a:pt x="1382903" y="792010"/>
                </a:lnTo>
                <a:lnTo>
                  <a:pt x="1405547" y="703694"/>
                </a:lnTo>
                <a:lnTo>
                  <a:pt x="1427797" y="619455"/>
                </a:lnTo>
                <a:lnTo>
                  <a:pt x="1449603" y="539635"/>
                </a:lnTo>
                <a:lnTo>
                  <a:pt x="1470901" y="464540"/>
                </a:lnTo>
                <a:lnTo>
                  <a:pt x="1481353" y="428853"/>
                </a:lnTo>
                <a:lnTo>
                  <a:pt x="1491653" y="394487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3747" y="2002730"/>
            <a:ext cx="661035" cy="2390140"/>
          </a:xfrm>
          <a:custGeom>
            <a:avLst/>
            <a:gdLst/>
            <a:ahLst/>
            <a:cxnLst/>
            <a:rect l="l" t="t" r="r" b="b"/>
            <a:pathLst>
              <a:path w="661034" h="2390140">
                <a:moveTo>
                  <a:pt x="0" y="2389573"/>
                </a:moveTo>
                <a:lnTo>
                  <a:pt x="189942" y="2389573"/>
                </a:lnTo>
                <a:lnTo>
                  <a:pt x="241374" y="2074240"/>
                </a:lnTo>
                <a:lnTo>
                  <a:pt x="258863" y="1970606"/>
                </a:lnTo>
                <a:lnTo>
                  <a:pt x="267801" y="1919419"/>
                </a:lnTo>
                <a:lnTo>
                  <a:pt x="276906" y="1868756"/>
                </a:lnTo>
                <a:lnTo>
                  <a:pt x="286206" y="1818696"/>
                </a:lnTo>
                <a:lnTo>
                  <a:pt x="303390" y="1728969"/>
                </a:lnTo>
                <a:lnTo>
                  <a:pt x="339603" y="1544522"/>
                </a:lnTo>
                <a:lnTo>
                  <a:pt x="377935" y="1354300"/>
                </a:lnTo>
                <a:lnTo>
                  <a:pt x="428207" y="1110014"/>
                </a:lnTo>
                <a:lnTo>
                  <a:pt x="660921" y="0"/>
                </a:lnTo>
                <a:lnTo>
                  <a:pt x="480636" y="0"/>
                </a:lnTo>
                <a:lnTo>
                  <a:pt x="469779" y="55902"/>
                </a:lnTo>
                <a:lnTo>
                  <a:pt x="407221" y="374006"/>
                </a:lnTo>
                <a:lnTo>
                  <a:pt x="368706" y="564434"/>
                </a:lnTo>
                <a:lnTo>
                  <a:pt x="330229" y="749063"/>
                </a:lnTo>
                <a:lnTo>
                  <a:pt x="238995" y="1191462"/>
                </a:lnTo>
                <a:lnTo>
                  <a:pt x="138725" y="1688146"/>
                </a:lnTo>
                <a:lnTo>
                  <a:pt x="0" y="2389573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25003" y="2417666"/>
            <a:ext cx="368935" cy="1973580"/>
          </a:xfrm>
          <a:custGeom>
            <a:avLst/>
            <a:gdLst/>
            <a:ahLst/>
            <a:cxnLst/>
            <a:rect l="l" t="t" r="r" b="b"/>
            <a:pathLst>
              <a:path w="368934" h="1973579">
                <a:moveTo>
                  <a:pt x="0" y="1973136"/>
                </a:moveTo>
                <a:lnTo>
                  <a:pt x="52459" y="1965288"/>
                </a:lnTo>
                <a:lnTo>
                  <a:pt x="102476" y="1950911"/>
                </a:lnTo>
                <a:lnTo>
                  <a:pt x="149597" y="1930461"/>
                </a:lnTo>
                <a:lnTo>
                  <a:pt x="193367" y="1904394"/>
                </a:lnTo>
                <a:lnTo>
                  <a:pt x="233330" y="1873165"/>
                </a:lnTo>
                <a:lnTo>
                  <a:pt x="269031" y="1837231"/>
                </a:lnTo>
                <a:lnTo>
                  <a:pt x="300016" y="1797046"/>
                </a:lnTo>
                <a:lnTo>
                  <a:pt x="325828" y="1753067"/>
                </a:lnTo>
                <a:lnTo>
                  <a:pt x="368935" y="1546629"/>
                </a:lnTo>
                <a:lnTo>
                  <a:pt x="368935" y="0"/>
                </a:lnTo>
                <a:lnTo>
                  <a:pt x="359658" y="47260"/>
                </a:lnTo>
                <a:lnTo>
                  <a:pt x="313626" y="285144"/>
                </a:lnTo>
                <a:lnTo>
                  <a:pt x="249834" y="622620"/>
                </a:lnTo>
                <a:lnTo>
                  <a:pt x="0" y="1973136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0345" y="2002725"/>
            <a:ext cx="4154804" cy="3042920"/>
          </a:xfrm>
          <a:custGeom>
            <a:avLst/>
            <a:gdLst/>
            <a:ahLst/>
            <a:cxnLst/>
            <a:rect l="l" t="t" r="r" b="b"/>
            <a:pathLst>
              <a:path w="4154804" h="3042920">
                <a:moveTo>
                  <a:pt x="1673390" y="12"/>
                </a:moveTo>
                <a:lnTo>
                  <a:pt x="402551" y="12"/>
                </a:lnTo>
                <a:lnTo>
                  <a:pt x="387223" y="304"/>
                </a:lnTo>
                <a:lnTo>
                  <a:pt x="372046" y="1168"/>
                </a:lnTo>
                <a:lnTo>
                  <a:pt x="357022" y="2578"/>
                </a:lnTo>
                <a:lnTo>
                  <a:pt x="342150" y="4533"/>
                </a:lnTo>
                <a:lnTo>
                  <a:pt x="68808" y="1409560"/>
                </a:lnTo>
                <a:lnTo>
                  <a:pt x="0" y="1753679"/>
                </a:lnTo>
                <a:lnTo>
                  <a:pt x="0" y="1986648"/>
                </a:lnTo>
                <a:lnTo>
                  <a:pt x="2705" y="2033638"/>
                </a:lnTo>
                <a:lnTo>
                  <a:pt x="10629" y="2079040"/>
                </a:lnTo>
                <a:lnTo>
                  <a:pt x="23469" y="2122551"/>
                </a:lnTo>
                <a:lnTo>
                  <a:pt x="40919" y="2163851"/>
                </a:lnTo>
                <a:lnTo>
                  <a:pt x="62674" y="2202662"/>
                </a:lnTo>
                <a:lnTo>
                  <a:pt x="88430" y="2238667"/>
                </a:lnTo>
                <a:lnTo>
                  <a:pt x="117906" y="2271572"/>
                </a:lnTo>
                <a:lnTo>
                  <a:pt x="150774" y="2301062"/>
                </a:lnTo>
                <a:lnTo>
                  <a:pt x="186740" y="2326856"/>
                </a:lnTo>
                <a:lnTo>
                  <a:pt x="225513" y="2348623"/>
                </a:lnTo>
                <a:lnTo>
                  <a:pt x="266776" y="2366099"/>
                </a:lnTo>
                <a:lnTo>
                  <a:pt x="310248" y="2378938"/>
                </a:lnTo>
                <a:lnTo>
                  <a:pt x="355600" y="2386876"/>
                </a:lnTo>
                <a:lnTo>
                  <a:pt x="402539" y="2389581"/>
                </a:lnTo>
                <a:lnTo>
                  <a:pt x="950252" y="2389581"/>
                </a:lnTo>
                <a:lnTo>
                  <a:pt x="956614" y="2353754"/>
                </a:lnTo>
                <a:lnTo>
                  <a:pt x="964565" y="2313597"/>
                </a:lnTo>
                <a:lnTo>
                  <a:pt x="974407" y="2268245"/>
                </a:lnTo>
                <a:lnTo>
                  <a:pt x="986472" y="2216823"/>
                </a:lnTo>
                <a:lnTo>
                  <a:pt x="1001077" y="2158479"/>
                </a:lnTo>
                <a:lnTo>
                  <a:pt x="1018565" y="2150338"/>
                </a:lnTo>
                <a:lnTo>
                  <a:pt x="1030185" y="2158212"/>
                </a:lnTo>
                <a:lnTo>
                  <a:pt x="1036459" y="2180717"/>
                </a:lnTo>
                <a:lnTo>
                  <a:pt x="1037869" y="2216493"/>
                </a:lnTo>
                <a:lnTo>
                  <a:pt x="1034935" y="2264143"/>
                </a:lnTo>
                <a:lnTo>
                  <a:pt x="1028153" y="2322296"/>
                </a:lnTo>
                <a:lnTo>
                  <a:pt x="1018019" y="2389581"/>
                </a:lnTo>
                <a:lnTo>
                  <a:pt x="1218145" y="2389581"/>
                </a:lnTo>
                <a:lnTo>
                  <a:pt x="1241247" y="2277046"/>
                </a:lnTo>
                <a:lnTo>
                  <a:pt x="1320215" y="1887855"/>
                </a:lnTo>
                <a:lnTo>
                  <a:pt x="1363103" y="1670710"/>
                </a:lnTo>
                <a:lnTo>
                  <a:pt x="1393723" y="1511376"/>
                </a:lnTo>
                <a:lnTo>
                  <a:pt x="1413256" y="1407160"/>
                </a:lnTo>
                <a:lnTo>
                  <a:pt x="1431988" y="1304734"/>
                </a:lnTo>
                <a:lnTo>
                  <a:pt x="1449832" y="1204264"/>
                </a:lnTo>
                <a:lnTo>
                  <a:pt x="1466735" y="1105916"/>
                </a:lnTo>
                <a:lnTo>
                  <a:pt x="1482598" y="1009865"/>
                </a:lnTo>
                <a:lnTo>
                  <a:pt x="1497355" y="916279"/>
                </a:lnTo>
                <a:lnTo>
                  <a:pt x="1510931" y="825322"/>
                </a:lnTo>
                <a:lnTo>
                  <a:pt x="1517243" y="780872"/>
                </a:lnTo>
                <a:lnTo>
                  <a:pt x="1523225" y="737158"/>
                </a:lnTo>
                <a:lnTo>
                  <a:pt x="1528876" y="694169"/>
                </a:lnTo>
                <a:lnTo>
                  <a:pt x="1534172" y="651954"/>
                </a:lnTo>
                <a:lnTo>
                  <a:pt x="1539125" y="610514"/>
                </a:lnTo>
                <a:lnTo>
                  <a:pt x="1543710" y="569887"/>
                </a:lnTo>
                <a:lnTo>
                  <a:pt x="1554721" y="522465"/>
                </a:lnTo>
                <a:lnTo>
                  <a:pt x="1609229" y="285153"/>
                </a:lnTo>
                <a:lnTo>
                  <a:pt x="1673390" y="12"/>
                </a:lnTo>
                <a:close/>
              </a:path>
              <a:path w="4154804" h="3042920">
                <a:moveTo>
                  <a:pt x="2180983" y="0"/>
                </a:moveTo>
                <a:lnTo>
                  <a:pt x="1940217" y="0"/>
                </a:lnTo>
                <a:lnTo>
                  <a:pt x="1922437" y="93179"/>
                </a:lnTo>
                <a:lnTo>
                  <a:pt x="1905838" y="176250"/>
                </a:lnTo>
                <a:lnTo>
                  <a:pt x="1884540" y="280162"/>
                </a:lnTo>
                <a:lnTo>
                  <a:pt x="1852079" y="434416"/>
                </a:lnTo>
                <a:lnTo>
                  <a:pt x="1819198" y="586968"/>
                </a:lnTo>
                <a:lnTo>
                  <a:pt x="1720100" y="1037094"/>
                </a:lnTo>
                <a:lnTo>
                  <a:pt x="1666303" y="1284236"/>
                </a:lnTo>
                <a:lnTo>
                  <a:pt x="1634985" y="1432191"/>
                </a:lnTo>
                <a:lnTo>
                  <a:pt x="1614639" y="1530858"/>
                </a:lnTo>
                <a:lnTo>
                  <a:pt x="1594789" y="1629625"/>
                </a:lnTo>
                <a:lnTo>
                  <a:pt x="1583969" y="1685455"/>
                </a:lnTo>
                <a:lnTo>
                  <a:pt x="1573834" y="1739798"/>
                </a:lnTo>
                <a:lnTo>
                  <a:pt x="1564297" y="1792833"/>
                </a:lnTo>
                <a:lnTo>
                  <a:pt x="1555267" y="1844789"/>
                </a:lnTo>
                <a:lnTo>
                  <a:pt x="1546669" y="1895843"/>
                </a:lnTo>
                <a:lnTo>
                  <a:pt x="1538389" y="1946211"/>
                </a:lnTo>
                <a:lnTo>
                  <a:pt x="1498765" y="2194750"/>
                </a:lnTo>
                <a:lnTo>
                  <a:pt x="1482064" y="2296388"/>
                </a:lnTo>
                <a:lnTo>
                  <a:pt x="1473174" y="2348484"/>
                </a:lnTo>
                <a:lnTo>
                  <a:pt x="1463814" y="2401709"/>
                </a:lnTo>
                <a:lnTo>
                  <a:pt x="1471917" y="2404986"/>
                </a:lnTo>
                <a:lnTo>
                  <a:pt x="1524812" y="2442006"/>
                </a:lnTo>
                <a:lnTo>
                  <a:pt x="1548993" y="2472182"/>
                </a:lnTo>
                <a:lnTo>
                  <a:pt x="1568069" y="2507437"/>
                </a:lnTo>
                <a:lnTo>
                  <a:pt x="1582483" y="2547239"/>
                </a:lnTo>
                <a:lnTo>
                  <a:pt x="1592719" y="2591104"/>
                </a:lnTo>
                <a:lnTo>
                  <a:pt x="1599260" y="2638501"/>
                </a:lnTo>
                <a:lnTo>
                  <a:pt x="1602562" y="2688933"/>
                </a:lnTo>
                <a:lnTo>
                  <a:pt x="1603108" y="2741879"/>
                </a:lnTo>
                <a:lnTo>
                  <a:pt x="1601355" y="2796832"/>
                </a:lnTo>
                <a:lnTo>
                  <a:pt x="1597799" y="2853283"/>
                </a:lnTo>
                <a:lnTo>
                  <a:pt x="1592897" y="2910713"/>
                </a:lnTo>
                <a:lnTo>
                  <a:pt x="1587119" y="2968612"/>
                </a:lnTo>
                <a:lnTo>
                  <a:pt x="1601660" y="2893885"/>
                </a:lnTo>
                <a:lnTo>
                  <a:pt x="1611350" y="2846451"/>
                </a:lnTo>
                <a:lnTo>
                  <a:pt x="1631873" y="2749207"/>
                </a:lnTo>
                <a:lnTo>
                  <a:pt x="1653603" y="2649372"/>
                </a:lnTo>
                <a:lnTo>
                  <a:pt x="1733537" y="2289708"/>
                </a:lnTo>
                <a:lnTo>
                  <a:pt x="1755876" y="2186889"/>
                </a:lnTo>
                <a:lnTo>
                  <a:pt x="1777263" y="2085327"/>
                </a:lnTo>
                <a:lnTo>
                  <a:pt x="1787486" y="2035238"/>
                </a:lnTo>
                <a:lnTo>
                  <a:pt x="1797342" y="1985721"/>
                </a:lnTo>
                <a:lnTo>
                  <a:pt x="1806752" y="1936864"/>
                </a:lnTo>
                <a:lnTo>
                  <a:pt x="1817281" y="1880323"/>
                </a:lnTo>
                <a:lnTo>
                  <a:pt x="1827047" y="1826133"/>
                </a:lnTo>
                <a:lnTo>
                  <a:pt x="1836153" y="1774012"/>
                </a:lnTo>
                <a:lnTo>
                  <a:pt x="1844687" y="1723682"/>
                </a:lnTo>
                <a:lnTo>
                  <a:pt x="1860448" y="1627301"/>
                </a:lnTo>
                <a:lnTo>
                  <a:pt x="1896706" y="1398193"/>
                </a:lnTo>
                <a:lnTo>
                  <a:pt x="1911972" y="1305458"/>
                </a:lnTo>
                <a:lnTo>
                  <a:pt x="1920163" y="1257731"/>
                </a:lnTo>
                <a:lnTo>
                  <a:pt x="1928850" y="1208747"/>
                </a:lnTo>
                <a:lnTo>
                  <a:pt x="1938121" y="1158201"/>
                </a:lnTo>
                <a:lnTo>
                  <a:pt x="1948091" y="1105827"/>
                </a:lnTo>
                <a:lnTo>
                  <a:pt x="1958835" y="1051344"/>
                </a:lnTo>
                <a:lnTo>
                  <a:pt x="1999691" y="850493"/>
                </a:lnTo>
                <a:lnTo>
                  <a:pt x="2041372" y="650062"/>
                </a:lnTo>
                <a:lnTo>
                  <a:pt x="2094433" y="399923"/>
                </a:lnTo>
                <a:lnTo>
                  <a:pt x="2180983" y="0"/>
                </a:lnTo>
                <a:close/>
              </a:path>
              <a:path w="4154804" h="3042920">
                <a:moveTo>
                  <a:pt x="2594940" y="12"/>
                </a:moveTo>
                <a:lnTo>
                  <a:pt x="2245195" y="12"/>
                </a:lnTo>
                <a:lnTo>
                  <a:pt x="2191004" y="292493"/>
                </a:lnTo>
                <a:lnTo>
                  <a:pt x="2128380" y="637819"/>
                </a:lnTo>
                <a:lnTo>
                  <a:pt x="1703031" y="3042678"/>
                </a:lnTo>
                <a:lnTo>
                  <a:pt x="1728063" y="2990900"/>
                </a:lnTo>
                <a:lnTo>
                  <a:pt x="1753654" y="2938564"/>
                </a:lnTo>
                <a:lnTo>
                  <a:pt x="1779600" y="2886227"/>
                </a:lnTo>
                <a:lnTo>
                  <a:pt x="1805686" y="2834373"/>
                </a:lnTo>
                <a:lnTo>
                  <a:pt x="1831708" y="2783548"/>
                </a:lnTo>
                <a:lnTo>
                  <a:pt x="1857451" y="2734246"/>
                </a:lnTo>
                <a:lnTo>
                  <a:pt x="1882724" y="2687015"/>
                </a:lnTo>
                <a:lnTo>
                  <a:pt x="1907311" y="2642336"/>
                </a:lnTo>
                <a:lnTo>
                  <a:pt x="1930996" y="2600769"/>
                </a:lnTo>
                <a:lnTo>
                  <a:pt x="1953590" y="2562796"/>
                </a:lnTo>
                <a:lnTo>
                  <a:pt x="1974875" y="2528963"/>
                </a:lnTo>
                <a:lnTo>
                  <a:pt x="2018461" y="2470937"/>
                </a:lnTo>
                <a:lnTo>
                  <a:pt x="2076373" y="2425598"/>
                </a:lnTo>
                <a:lnTo>
                  <a:pt x="2109393" y="2409482"/>
                </a:lnTo>
                <a:lnTo>
                  <a:pt x="2127275" y="2308466"/>
                </a:lnTo>
                <a:lnTo>
                  <a:pt x="2178126" y="2016328"/>
                </a:lnTo>
                <a:lnTo>
                  <a:pt x="2190432" y="1960219"/>
                </a:lnTo>
                <a:lnTo>
                  <a:pt x="2202383" y="1909229"/>
                </a:lnTo>
                <a:lnTo>
                  <a:pt x="2214054" y="1862353"/>
                </a:lnTo>
                <a:lnTo>
                  <a:pt x="2225497" y="1818652"/>
                </a:lnTo>
                <a:lnTo>
                  <a:pt x="2236787" y="1777123"/>
                </a:lnTo>
                <a:lnTo>
                  <a:pt x="2270455" y="1655914"/>
                </a:lnTo>
                <a:lnTo>
                  <a:pt x="2281834" y="1613395"/>
                </a:lnTo>
                <a:lnTo>
                  <a:pt x="2293404" y="1568196"/>
                </a:lnTo>
                <a:lnTo>
                  <a:pt x="2305227" y="1519326"/>
                </a:lnTo>
                <a:lnTo>
                  <a:pt x="2317381" y="1465834"/>
                </a:lnTo>
                <a:lnTo>
                  <a:pt x="2329942" y="1406728"/>
                </a:lnTo>
                <a:lnTo>
                  <a:pt x="2342946" y="1341056"/>
                </a:lnTo>
                <a:lnTo>
                  <a:pt x="2356497" y="1267828"/>
                </a:lnTo>
                <a:lnTo>
                  <a:pt x="2362416" y="1224838"/>
                </a:lnTo>
                <a:lnTo>
                  <a:pt x="2368626" y="1181760"/>
                </a:lnTo>
                <a:lnTo>
                  <a:pt x="2375141" y="1138504"/>
                </a:lnTo>
                <a:lnTo>
                  <a:pt x="2381935" y="1095006"/>
                </a:lnTo>
                <a:lnTo>
                  <a:pt x="2389035" y="1051204"/>
                </a:lnTo>
                <a:lnTo>
                  <a:pt x="2396439" y="1007021"/>
                </a:lnTo>
                <a:lnTo>
                  <a:pt x="2404135" y="962393"/>
                </a:lnTo>
                <a:lnTo>
                  <a:pt x="2420416" y="871474"/>
                </a:lnTo>
                <a:lnTo>
                  <a:pt x="2437917" y="777875"/>
                </a:lnTo>
                <a:lnTo>
                  <a:pt x="2456637" y="681050"/>
                </a:lnTo>
                <a:lnTo>
                  <a:pt x="2487003" y="528472"/>
                </a:lnTo>
                <a:lnTo>
                  <a:pt x="2594940" y="12"/>
                </a:lnTo>
                <a:close/>
              </a:path>
              <a:path w="4154804" h="3042920">
                <a:moveTo>
                  <a:pt x="3120326" y="12"/>
                </a:moveTo>
                <a:lnTo>
                  <a:pt x="2877413" y="12"/>
                </a:lnTo>
                <a:lnTo>
                  <a:pt x="2574163" y="1604073"/>
                </a:lnTo>
                <a:lnTo>
                  <a:pt x="2488069" y="2046592"/>
                </a:lnTo>
                <a:lnTo>
                  <a:pt x="2419680" y="2389581"/>
                </a:lnTo>
                <a:lnTo>
                  <a:pt x="2653322" y="2389581"/>
                </a:lnTo>
                <a:lnTo>
                  <a:pt x="2664688" y="2337333"/>
                </a:lnTo>
                <a:lnTo>
                  <a:pt x="2694317" y="2198255"/>
                </a:lnTo>
                <a:lnTo>
                  <a:pt x="2735618" y="1999640"/>
                </a:lnTo>
                <a:lnTo>
                  <a:pt x="2788805" y="1737842"/>
                </a:lnTo>
                <a:lnTo>
                  <a:pt x="2852496" y="1417828"/>
                </a:lnTo>
                <a:lnTo>
                  <a:pt x="2958833" y="872693"/>
                </a:lnTo>
                <a:lnTo>
                  <a:pt x="3036316" y="478116"/>
                </a:lnTo>
                <a:lnTo>
                  <a:pt x="3057169" y="368719"/>
                </a:lnTo>
                <a:lnTo>
                  <a:pt x="3077311" y="259334"/>
                </a:lnTo>
                <a:lnTo>
                  <a:pt x="3086912" y="205320"/>
                </a:lnTo>
                <a:lnTo>
                  <a:pt x="3096107" y="152107"/>
                </a:lnTo>
                <a:lnTo>
                  <a:pt x="3104781" y="99974"/>
                </a:lnTo>
                <a:lnTo>
                  <a:pt x="3112884" y="49187"/>
                </a:lnTo>
                <a:lnTo>
                  <a:pt x="3120326" y="12"/>
                </a:lnTo>
                <a:close/>
              </a:path>
              <a:path w="4154804" h="3042920">
                <a:moveTo>
                  <a:pt x="3825100" y="12"/>
                </a:moveTo>
                <a:lnTo>
                  <a:pt x="3629647" y="12"/>
                </a:lnTo>
                <a:lnTo>
                  <a:pt x="3601478" y="149339"/>
                </a:lnTo>
                <a:lnTo>
                  <a:pt x="3437305" y="1035113"/>
                </a:lnTo>
                <a:lnTo>
                  <a:pt x="3390646" y="1280388"/>
                </a:lnTo>
                <a:lnTo>
                  <a:pt x="3360153" y="1435455"/>
                </a:lnTo>
                <a:lnTo>
                  <a:pt x="3318903" y="1639608"/>
                </a:lnTo>
                <a:lnTo>
                  <a:pt x="3215208" y="2141131"/>
                </a:lnTo>
                <a:lnTo>
                  <a:pt x="3164535" y="2389581"/>
                </a:lnTo>
                <a:lnTo>
                  <a:pt x="3361677" y="2389581"/>
                </a:lnTo>
                <a:lnTo>
                  <a:pt x="3369703" y="2339683"/>
                </a:lnTo>
                <a:lnTo>
                  <a:pt x="3394595" y="2188438"/>
                </a:lnTo>
                <a:lnTo>
                  <a:pt x="3412058" y="2086038"/>
                </a:lnTo>
                <a:lnTo>
                  <a:pt x="3430397" y="1982076"/>
                </a:lnTo>
                <a:lnTo>
                  <a:pt x="3449764" y="1876323"/>
                </a:lnTo>
                <a:lnTo>
                  <a:pt x="3470300" y="1768525"/>
                </a:lnTo>
                <a:lnTo>
                  <a:pt x="3479279" y="1723021"/>
                </a:lnTo>
                <a:lnTo>
                  <a:pt x="3498227" y="1630260"/>
                </a:lnTo>
                <a:lnTo>
                  <a:pt x="3518319" y="1535430"/>
                </a:lnTo>
                <a:lnTo>
                  <a:pt x="3539337" y="1438833"/>
                </a:lnTo>
                <a:lnTo>
                  <a:pt x="3616566" y="1091222"/>
                </a:lnTo>
                <a:lnTo>
                  <a:pt x="3649649" y="940028"/>
                </a:lnTo>
                <a:lnTo>
                  <a:pt x="3671112" y="839254"/>
                </a:lnTo>
                <a:lnTo>
                  <a:pt x="3691801" y="738860"/>
                </a:lnTo>
                <a:lnTo>
                  <a:pt x="3701796" y="688911"/>
                </a:lnTo>
                <a:lnTo>
                  <a:pt x="3711498" y="639165"/>
                </a:lnTo>
                <a:lnTo>
                  <a:pt x="3719512" y="597115"/>
                </a:lnTo>
                <a:lnTo>
                  <a:pt x="3735717" y="509384"/>
                </a:lnTo>
                <a:lnTo>
                  <a:pt x="3752316" y="416864"/>
                </a:lnTo>
                <a:lnTo>
                  <a:pt x="3825100" y="12"/>
                </a:lnTo>
                <a:close/>
              </a:path>
              <a:path w="4154804" h="3042920">
                <a:moveTo>
                  <a:pt x="4154309" y="12"/>
                </a:moveTo>
                <a:lnTo>
                  <a:pt x="3938422" y="12"/>
                </a:lnTo>
                <a:lnTo>
                  <a:pt x="3893705" y="220662"/>
                </a:lnTo>
                <a:lnTo>
                  <a:pt x="3828783" y="546100"/>
                </a:lnTo>
                <a:lnTo>
                  <a:pt x="3787432" y="758558"/>
                </a:lnTo>
                <a:lnTo>
                  <a:pt x="3757676" y="915149"/>
                </a:lnTo>
                <a:lnTo>
                  <a:pt x="3729151" y="1069098"/>
                </a:lnTo>
                <a:lnTo>
                  <a:pt x="3701999" y="1220203"/>
                </a:lnTo>
                <a:lnTo>
                  <a:pt x="3684740" y="1319237"/>
                </a:lnTo>
                <a:lnTo>
                  <a:pt x="3668179" y="1416812"/>
                </a:lnTo>
                <a:lnTo>
                  <a:pt x="3652393" y="1512874"/>
                </a:lnTo>
                <a:lnTo>
                  <a:pt x="3637394" y="1607362"/>
                </a:lnTo>
                <a:lnTo>
                  <a:pt x="3623246" y="1700187"/>
                </a:lnTo>
                <a:lnTo>
                  <a:pt x="3609987" y="1791284"/>
                </a:lnTo>
                <a:lnTo>
                  <a:pt x="3597643" y="1880590"/>
                </a:lnTo>
                <a:lnTo>
                  <a:pt x="3586276" y="1968042"/>
                </a:lnTo>
                <a:lnTo>
                  <a:pt x="3575913" y="2053539"/>
                </a:lnTo>
                <a:lnTo>
                  <a:pt x="3506901" y="2389581"/>
                </a:lnTo>
                <a:lnTo>
                  <a:pt x="3695852" y="2389581"/>
                </a:lnTo>
                <a:lnTo>
                  <a:pt x="3704361" y="2334387"/>
                </a:lnTo>
                <a:lnTo>
                  <a:pt x="3720427" y="2226576"/>
                </a:lnTo>
                <a:lnTo>
                  <a:pt x="3735197" y="2122347"/>
                </a:lnTo>
                <a:lnTo>
                  <a:pt x="3742067" y="2071624"/>
                </a:lnTo>
                <a:lnTo>
                  <a:pt x="3748595" y="2021878"/>
                </a:lnTo>
                <a:lnTo>
                  <a:pt x="3754755" y="1973097"/>
                </a:lnTo>
                <a:lnTo>
                  <a:pt x="3760546" y="1925320"/>
                </a:lnTo>
                <a:lnTo>
                  <a:pt x="3765969" y="1878571"/>
                </a:lnTo>
                <a:lnTo>
                  <a:pt x="3771011" y="1832864"/>
                </a:lnTo>
                <a:lnTo>
                  <a:pt x="3785616" y="1762785"/>
                </a:lnTo>
                <a:lnTo>
                  <a:pt x="3799967" y="1696427"/>
                </a:lnTo>
                <a:lnTo>
                  <a:pt x="3814051" y="1633791"/>
                </a:lnTo>
                <a:lnTo>
                  <a:pt x="3827881" y="1574888"/>
                </a:lnTo>
                <a:lnTo>
                  <a:pt x="3841432" y="1519732"/>
                </a:lnTo>
                <a:lnTo>
                  <a:pt x="3854729" y="1468323"/>
                </a:lnTo>
                <a:lnTo>
                  <a:pt x="3867759" y="1420647"/>
                </a:lnTo>
                <a:lnTo>
                  <a:pt x="3880523" y="1376743"/>
                </a:lnTo>
                <a:lnTo>
                  <a:pt x="3893007" y="1336598"/>
                </a:lnTo>
                <a:lnTo>
                  <a:pt x="3905237" y="1300213"/>
                </a:lnTo>
                <a:lnTo>
                  <a:pt x="3928859" y="1238783"/>
                </a:lnTo>
                <a:lnTo>
                  <a:pt x="3940264" y="1213739"/>
                </a:lnTo>
                <a:lnTo>
                  <a:pt x="3953954" y="1117219"/>
                </a:lnTo>
                <a:lnTo>
                  <a:pt x="3968585" y="1019657"/>
                </a:lnTo>
                <a:lnTo>
                  <a:pt x="3984091" y="921105"/>
                </a:lnTo>
                <a:lnTo>
                  <a:pt x="4000423" y="821639"/>
                </a:lnTo>
                <a:lnTo>
                  <a:pt x="4017530" y="721309"/>
                </a:lnTo>
                <a:lnTo>
                  <a:pt x="4035361" y="620179"/>
                </a:lnTo>
                <a:lnTo>
                  <a:pt x="4053852" y="518299"/>
                </a:lnTo>
                <a:lnTo>
                  <a:pt x="4072940" y="415759"/>
                </a:lnTo>
                <a:lnTo>
                  <a:pt x="4092587" y="312585"/>
                </a:lnTo>
                <a:lnTo>
                  <a:pt x="4122978" y="156819"/>
                </a:lnTo>
                <a:lnTo>
                  <a:pt x="4154309" y="12"/>
                </a:lnTo>
                <a:close/>
              </a:path>
            </a:pathLst>
          </a:custGeom>
          <a:solidFill>
            <a:srgbClr val="42C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146" y="756022"/>
            <a:ext cx="3591919" cy="9530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9705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Gerekli</a:t>
            </a:r>
            <a:r>
              <a:rPr spc="-1130" dirty="0"/>
              <a:t> </a:t>
            </a:r>
            <a:r>
              <a:rPr spc="370" dirty="0"/>
              <a:t>yatırım</a:t>
            </a:r>
            <a:r>
              <a:rPr spc="-1130" dirty="0"/>
              <a:t> </a:t>
            </a:r>
            <a:r>
              <a:rPr spc="45" dirty="0"/>
              <a:t>olursa..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68181" y="1683412"/>
            <a:ext cx="5407025" cy="2393315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307340" indent="-152400">
              <a:lnSpc>
                <a:spcPct val="100000"/>
              </a:lnSpc>
              <a:spcBef>
                <a:spcPts val="2300"/>
              </a:spcBef>
              <a:buSzPct val="97058"/>
              <a:buChar char="•"/>
              <a:tabLst>
                <a:tab pos="307975" algn="l"/>
              </a:tabLst>
            </a:pPr>
            <a:r>
              <a:rPr sz="3400" spc="-5" dirty="0">
                <a:latin typeface="Arial"/>
                <a:cs typeface="Arial"/>
              </a:rPr>
              <a:t>Daha güçlü bir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blockchain</a:t>
            </a:r>
            <a:endParaRPr sz="3400">
              <a:latin typeface="Arial"/>
              <a:cs typeface="Arial"/>
            </a:endParaRPr>
          </a:p>
          <a:p>
            <a:pPr marL="164465" indent="-152400">
              <a:lnSpc>
                <a:spcPct val="100000"/>
              </a:lnSpc>
              <a:spcBef>
                <a:spcPts val="2195"/>
              </a:spcBef>
              <a:buSzPct val="97058"/>
              <a:buChar char="•"/>
              <a:tabLst>
                <a:tab pos="165100" algn="l"/>
              </a:tabLst>
            </a:pPr>
            <a:r>
              <a:rPr sz="3400" spc="-5" dirty="0">
                <a:latin typeface="Arial"/>
                <a:cs typeface="Arial"/>
              </a:rPr>
              <a:t>Gelişmiş websitesi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tasarımı</a:t>
            </a:r>
            <a:endParaRPr sz="3400">
              <a:latin typeface="Arial"/>
              <a:cs typeface="Arial"/>
            </a:endParaRPr>
          </a:p>
          <a:p>
            <a:pPr marL="1267460" lvl="1" indent="-152400">
              <a:lnSpc>
                <a:spcPct val="100000"/>
              </a:lnSpc>
              <a:spcBef>
                <a:spcPts val="2010"/>
              </a:spcBef>
              <a:buSzPct val="97058"/>
              <a:buChar char="•"/>
              <a:tabLst>
                <a:tab pos="1268095" algn="l"/>
              </a:tabLst>
            </a:pPr>
            <a:r>
              <a:rPr sz="3400" spc="-5" dirty="0">
                <a:latin typeface="Arial"/>
                <a:cs typeface="Arial"/>
              </a:rPr>
              <a:t>Mobil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uygulama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28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1594568" y="3412998"/>
            <a:ext cx="15098863" cy="1504258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34305" marR="5080" indent="-5222240">
              <a:lnSpc>
                <a:spcPts val="9530"/>
              </a:lnSpc>
              <a:spcBef>
                <a:spcPts val="2230"/>
              </a:spcBef>
            </a:pPr>
            <a:endParaRPr lang="tr-TR" sz="9450" kern="0" dirty="0">
              <a:solidFill>
                <a:schemeClr val="bg1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2766660" y="7651846"/>
            <a:ext cx="5453800" cy="263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-3094" y="0"/>
            <a:ext cx="4598579" cy="299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ikdörtgen 7"/>
          <p:cNvSpPr/>
          <p:nvPr/>
        </p:nvSpPr>
        <p:spPr>
          <a:xfrm>
            <a:off x="3527983" y="4681835"/>
            <a:ext cx="1123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DİNLEDİĞİNİZ İÇİN TEŞEKKÜR EDERİZ </a:t>
            </a:r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6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714500"/>
            <a:ext cx="9119524" cy="51506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tr-TR" sz="9600" b="1" spc="-290" dirty="0" smtClean="0">
                <a:solidFill>
                  <a:srgbClr val="171717"/>
                </a:solidFill>
              </a:rPr>
              <a:t>Yola çıkış     hikayemiz:</a:t>
            </a:r>
            <a:endParaRPr sz="9600" dirty="0"/>
          </a:p>
          <a:p>
            <a:pPr marL="323215" marR="5080" algn="l">
              <a:lnSpc>
                <a:spcPct val="115799"/>
              </a:lnSpc>
              <a:spcBef>
                <a:spcPts val="2785"/>
              </a:spcBef>
              <a:tabLst>
                <a:tab pos="5386070" algn="l"/>
              </a:tabLst>
            </a:pPr>
            <a:r>
              <a:rPr sz="3400" spc="-5" dirty="0">
                <a:latin typeface="Arial"/>
                <a:cs typeface="Arial"/>
              </a:rPr>
              <a:t>Son </a:t>
            </a:r>
            <a:r>
              <a:rPr sz="3400" spc="-5" dirty="0" err="1">
                <a:latin typeface="Arial"/>
                <a:cs typeface="Arial"/>
              </a:rPr>
              <a:t>zamanlarda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spc="-5" dirty="0" err="1" smtClean="0">
                <a:latin typeface="Arial"/>
                <a:cs typeface="Arial"/>
              </a:rPr>
              <a:t>yaşadığımız</a:t>
            </a:r>
            <a:r>
              <a:rPr sz="3400" spc="-5" dirty="0" smtClean="0">
                <a:latin typeface="Arial"/>
                <a:cs typeface="Arial"/>
              </a:rPr>
              <a:t> </a:t>
            </a:r>
            <a:r>
              <a:rPr sz="3400" spc="-5" dirty="0" err="1" smtClean="0">
                <a:latin typeface="Arial"/>
                <a:cs typeface="Arial"/>
              </a:rPr>
              <a:t>takip</a:t>
            </a:r>
            <a:r>
              <a:rPr sz="3400" spc="20" dirty="0" smtClean="0">
                <a:latin typeface="Arial"/>
                <a:cs typeface="Arial"/>
              </a:rPr>
              <a:t> </a:t>
            </a:r>
            <a:r>
              <a:rPr lang="tr-TR" sz="3400" spc="-5" dirty="0" smtClean="0">
                <a:latin typeface="Arial"/>
                <a:cs typeface="Arial"/>
              </a:rPr>
              <a:t>edilemeyen ve </a:t>
            </a:r>
            <a:r>
              <a:rPr sz="3400" spc="-5" dirty="0" err="1" smtClean="0">
                <a:latin typeface="Arial"/>
                <a:cs typeface="Arial"/>
              </a:rPr>
              <a:t>kartopu</a:t>
            </a:r>
            <a:r>
              <a:rPr sz="3400" spc="-5" dirty="0" smtClean="0">
                <a:latin typeface="Arial"/>
                <a:cs typeface="Arial"/>
              </a:rPr>
              <a:t> </a:t>
            </a:r>
            <a:r>
              <a:rPr sz="3400" spc="-5" dirty="0" err="1" smtClean="0">
                <a:latin typeface="Arial"/>
                <a:cs typeface="Arial"/>
              </a:rPr>
              <a:t>etkis</a:t>
            </a:r>
            <a:r>
              <a:rPr lang="tr-TR" sz="3400" spc="-5" dirty="0" smtClean="0">
                <a:latin typeface="Arial"/>
                <a:cs typeface="Arial"/>
              </a:rPr>
              <a:t>i </a:t>
            </a:r>
            <a:r>
              <a:rPr sz="3400" spc="-5" dirty="0" err="1" smtClean="0">
                <a:latin typeface="Arial"/>
                <a:cs typeface="Arial"/>
              </a:rPr>
              <a:t>gibi</a:t>
            </a:r>
            <a:r>
              <a:rPr sz="3400" spc="-5" dirty="0" smtClean="0">
                <a:latin typeface="Arial"/>
                <a:cs typeface="Arial"/>
              </a:rPr>
              <a:t>  </a:t>
            </a:r>
            <a:r>
              <a:rPr sz="3400" spc="-5" dirty="0" err="1" smtClean="0">
                <a:latin typeface="Arial"/>
                <a:cs typeface="Arial"/>
              </a:rPr>
              <a:t>artarak</a:t>
            </a:r>
            <a:r>
              <a:rPr sz="3400" spc="-5" dirty="0" smtClean="0">
                <a:latin typeface="Arial"/>
                <a:cs typeface="Arial"/>
              </a:rPr>
              <a:t> </a:t>
            </a:r>
            <a:r>
              <a:rPr sz="3400" spc="-5" dirty="0" err="1" smtClean="0">
                <a:latin typeface="Arial"/>
                <a:cs typeface="Arial"/>
              </a:rPr>
              <a:t>devam</a:t>
            </a:r>
            <a:r>
              <a:rPr sz="3400" spc="-15" dirty="0" smtClean="0">
                <a:latin typeface="Arial"/>
                <a:cs typeface="Arial"/>
              </a:rPr>
              <a:t> </a:t>
            </a:r>
            <a:r>
              <a:rPr sz="3400" spc="-5" dirty="0" err="1" smtClean="0">
                <a:latin typeface="Arial"/>
                <a:cs typeface="Arial"/>
              </a:rPr>
              <a:t>etmekte</a:t>
            </a:r>
            <a:r>
              <a:rPr lang="tr-TR" sz="3400" spc="-5" dirty="0" smtClean="0">
                <a:latin typeface="Arial"/>
                <a:cs typeface="Arial"/>
              </a:rPr>
              <a:t> olan </a:t>
            </a:r>
            <a:r>
              <a:rPr lang="tr-TR" sz="3400" spc="-5" dirty="0">
                <a:latin typeface="Arial"/>
                <a:cs typeface="Arial"/>
              </a:rPr>
              <a:t>gereksiz fiyat  artışı 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7602200" cy="9907524"/>
          </a:xfrm>
          <a:prstGeom prst="rect">
            <a:avLst/>
          </a:prstGeom>
        </p:spPr>
      </p:pic>
      <p:sp>
        <p:nvSpPr>
          <p:cNvPr id="11" name="object 4"/>
          <p:cNvSpPr txBox="1"/>
          <p:nvPr/>
        </p:nvSpPr>
        <p:spPr>
          <a:xfrm>
            <a:off x="1600200" y="1643743"/>
            <a:ext cx="1247775" cy="1657350"/>
          </a:xfrm>
          <a:prstGeom prst="rect">
            <a:avLst/>
          </a:prstGeom>
          <a:solidFill>
            <a:srgbClr val="DDCBC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3400" spc="425" dirty="0">
                <a:solidFill>
                  <a:srgbClr val="404040"/>
                </a:solidFill>
                <a:latin typeface="Trebuchet MS"/>
                <a:cs typeface="Trebuchet MS"/>
              </a:rPr>
              <a:t>01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600200" y="4229100"/>
            <a:ext cx="1247775" cy="1657350"/>
          </a:xfrm>
          <a:prstGeom prst="rect">
            <a:avLst/>
          </a:prstGeom>
          <a:solidFill>
            <a:srgbClr val="CCD4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3400" spc="635" dirty="0">
                <a:solidFill>
                  <a:srgbClr val="404040"/>
                </a:solidFill>
                <a:latin typeface="Trebuchet MS"/>
                <a:cs typeface="Trebuchet MS"/>
              </a:rPr>
              <a:t>02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3124200" y="4248708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rebuchet MS" panose="020B0603020202020204" pitchFamily="34" charset="0"/>
              </a:rPr>
              <a:t>Tüketiciye güvenilir ,ucuz ve kaliteli ürünler temin etmek</a:t>
            </a:r>
            <a:endParaRPr lang="tr-TR" sz="2000" b="1" dirty="0">
              <a:latin typeface="Trebuchet MS" panose="020B0603020202020204" pitchFamily="34" charset="0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124200" y="1981047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rebuchet MS" panose="020B0603020202020204" pitchFamily="34" charset="0"/>
              </a:rPr>
              <a:t>Üreticiye  ve esnafa adil bir ticaret ortamı oluşturmak</a:t>
            </a:r>
            <a:endParaRPr lang="tr-TR" sz="200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>
            <a:endParaRPr sz="2800" b="1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423" y="2574535"/>
            <a:ext cx="7702550" cy="5133975"/>
            <a:chOff x="1029423" y="2574535"/>
            <a:chExt cx="7702550" cy="5133975"/>
          </a:xfrm>
        </p:grpSpPr>
        <p:sp>
          <p:nvSpPr>
            <p:cNvPr id="4" name="object 4"/>
            <p:cNvSpPr/>
            <p:nvPr/>
          </p:nvSpPr>
          <p:spPr>
            <a:xfrm>
              <a:off x="3597676" y="2574553"/>
              <a:ext cx="5133959" cy="513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423" y="2574535"/>
              <a:ext cx="5132623" cy="5132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84177" y="999462"/>
            <a:ext cx="38862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350" spc="1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692192"/>
            <a:ext cx="42443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65" dirty="0" err="1">
                <a:solidFill>
                  <a:srgbClr val="FFFFFF"/>
                </a:solidFill>
              </a:rPr>
              <a:t>Çözüm</a:t>
            </a:r>
            <a:r>
              <a:rPr spc="-1175" dirty="0">
                <a:solidFill>
                  <a:srgbClr val="FFFFFF"/>
                </a:solidFill>
              </a:rPr>
              <a:t> </a:t>
            </a:r>
            <a:r>
              <a:rPr spc="-919" dirty="0" smtClean="0">
                <a:solidFill>
                  <a:srgbClr val="FFFFFF"/>
                </a:solidFill>
              </a:rPr>
              <a:t>:</a:t>
            </a:r>
            <a:endParaRPr spc="-919" dirty="0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016000" y="8019082"/>
            <a:ext cx="156841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chemeClr val="bg1"/>
                </a:solidFill>
              </a:rPr>
              <a:t>Üreticiden çıkan ürünün fiyat değişimini ve analiz raporunu korumak  adına </a:t>
            </a:r>
            <a:r>
              <a:rPr lang="tr-TR" sz="4400" dirty="0" err="1" smtClean="0">
                <a:solidFill>
                  <a:schemeClr val="bg1"/>
                </a:solidFill>
              </a:rPr>
              <a:t>blockchain</a:t>
            </a:r>
            <a:r>
              <a:rPr lang="tr-TR" sz="4400" dirty="0" smtClean="0">
                <a:solidFill>
                  <a:schemeClr val="bg1"/>
                </a:solidFill>
              </a:rPr>
              <a:t> </a:t>
            </a:r>
            <a:r>
              <a:rPr lang="tr-TR" sz="4400" dirty="0">
                <a:solidFill>
                  <a:schemeClr val="bg1"/>
                </a:solidFill>
              </a:rPr>
              <a:t>ile işlemlerin kaydedilmesini ve takip edilmesini  sağlayarak tüm süreci  şeffaf bir şekilde kullanıcıya yansıtmak.</a:t>
            </a:r>
          </a:p>
          <a:p>
            <a:endParaRPr lang="tr-T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BF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0" y="1028699"/>
            <a:ext cx="1097279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617" y="249647"/>
            <a:ext cx="3530600" cy="736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tr-TR" sz="4650" spc="-545" dirty="0" smtClean="0">
                <a:solidFill>
                  <a:srgbClr val="404040"/>
                </a:solidFill>
              </a:rPr>
              <a:t>Üreticiye faydası</a:t>
            </a:r>
            <a:endParaRPr sz="4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8691341" y="3261359"/>
            <a:ext cx="1445260" cy="2741295"/>
            <a:chOff x="8691341" y="3261359"/>
            <a:chExt cx="1445260" cy="2741295"/>
          </a:xfrm>
        </p:grpSpPr>
        <p:sp>
          <p:nvSpPr>
            <p:cNvPr id="4" name="object 4"/>
            <p:cNvSpPr/>
            <p:nvPr/>
          </p:nvSpPr>
          <p:spPr>
            <a:xfrm>
              <a:off x="8691341" y="3261359"/>
              <a:ext cx="761999" cy="76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4798" y="3554729"/>
              <a:ext cx="1371600" cy="2447925"/>
            </a:xfrm>
            <a:custGeom>
              <a:avLst/>
              <a:gdLst/>
              <a:ahLst/>
              <a:cxnLst/>
              <a:rect l="l" t="t" r="r" b="b"/>
              <a:pathLst>
                <a:path w="1371600" h="2447925">
                  <a:moveTo>
                    <a:pt x="1371597" y="2447778"/>
                  </a:moveTo>
                  <a:lnTo>
                    <a:pt x="0" y="2447778"/>
                  </a:lnTo>
                  <a:lnTo>
                    <a:pt x="0" y="0"/>
                  </a:lnTo>
                  <a:lnTo>
                    <a:pt x="1371597" y="0"/>
                  </a:lnTo>
                  <a:lnTo>
                    <a:pt x="1371597" y="2447778"/>
                  </a:lnTo>
                  <a:close/>
                </a:path>
              </a:pathLst>
            </a:custGeom>
            <a:solidFill>
              <a:srgbClr val="CC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45866" y="3488476"/>
            <a:ext cx="4987925" cy="26636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50" spc="-380" dirty="0">
                <a:solidFill>
                  <a:srgbClr val="404040"/>
                </a:solidFill>
                <a:latin typeface="Trebuchet MS"/>
                <a:cs typeface="Trebuchet MS"/>
              </a:rPr>
              <a:t>Kullanıcıya</a:t>
            </a:r>
            <a:r>
              <a:rPr sz="4650" spc="-6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650" spc="-390" dirty="0">
                <a:solidFill>
                  <a:srgbClr val="404040"/>
                </a:solidFill>
                <a:latin typeface="Trebuchet MS"/>
                <a:cs typeface="Trebuchet MS"/>
              </a:rPr>
              <a:t>faydası</a:t>
            </a:r>
            <a:endParaRPr sz="4650" dirty="0">
              <a:latin typeface="Trebuchet MS"/>
              <a:cs typeface="Trebuchet MS"/>
            </a:endParaRPr>
          </a:p>
          <a:p>
            <a:pPr marL="12700" marR="5080">
              <a:lnSpc>
                <a:spcPct val="122200"/>
              </a:lnSpc>
              <a:spcBef>
                <a:spcPts val="1860"/>
              </a:spcBef>
            </a:pPr>
            <a:r>
              <a:rPr lang="tr-TR" sz="2250" spc="70" dirty="0" smtClean="0">
                <a:solidFill>
                  <a:srgbClr val="404040"/>
                </a:solidFill>
                <a:latin typeface="Arial"/>
                <a:cs typeface="Arial"/>
              </a:rPr>
              <a:t>Kullanıcı satın aldığı üründe hangi tohumun kullanıldığını , maliyetini ve analiz raporunu görebilme imkanına sahip 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4468" y="6704213"/>
            <a:ext cx="866774" cy="466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55637" y="9248782"/>
            <a:ext cx="3232785" cy="9525"/>
          </a:xfrm>
          <a:custGeom>
            <a:avLst/>
            <a:gdLst/>
            <a:ahLst/>
            <a:cxnLst/>
            <a:rect l="l" t="t" r="r" b="b"/>
            <a:pathLst>
              <a:path w="3232784" h="9525">
                <a:moveTo>
                  <a:pt x="0" y="0"/>
                </a:moveTo>
                <a:lnTo>
                  <a:pt x="3232360" y="0"/>
                </a:lnTo>
                <a:lnTo>
                  <a:pt x="323236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5420" y="6704289"/>
            <a:ext cx="1371600" cy="2447925"/>
          </a:xfrm>
          <a:custGeom>
            <a:avLst/>
            <a:gdLst/>
            <a:ahLst/>
            <a:cxnLst/>
            <a:rect l="l" t="t" r="r" b="b"/>
            <a:pathLst>
              <a:path w="1371600" h="2447925">
                <a:moveTo>
                  <a:pt x="1371597" y="2447778"/>
                </a:moveTo>
                <a:lnTo>
                  <a:pt x="0" y="2447778"/>
                </a:lnTo>
                <a:lnTo>
                  <a:pt x="0" y="0"/>
                </a:lnTo>
                <a:lnTo>
                  <a:pt x="1371597" y="0"/>
                </a:lnTo>
                <a:lnTo>
                  <a:pt x="1371597" y="244777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8617" y="6638005"/>
            <a:ext cx="5073015" cy="259083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5430"/>
              </a:lnSpc>
              <a:spcBef>
                <a:spcPts val="114"/>
              </a:spcBef>
            </a:pPr>
            <a:r>
              <a:rPr lang="tr-TR" sz="4650" spc="-400" dirty="0" smtClean="0">
                <a:solidFill>
                  <a:srgbClr val="404040"/>
                </a:solidFill>
                <a:latin typeface="Trebuchet MS"/>
                <a:cs typeface="Trebuchet MS"/>
              </a:rPr>
              <a:t>Satıcıya</a:t>
            </a:r>
            <a:r>
              <a:rPr sz="4650" spc="-60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tr-TR" sz="4650" spc="-390" dirty="0" smtClean="0">
                <a:solidFill>
                  <a:srgbClr val="404040"/>
                </a:solidFill>
                <a:latin typeface="Trebuchet MS"/>
                <a:cs typeface="Trebuchet MS"/>
              </a:rPr>
              <a:t>faydası</a:t>
            </a:r>
          </a:p>
          <a:p>
            <a:pPr marL="12700">
              <a:lnSpc>
                <a:spcPts val="5430"/>
              </a:lnSpc>
              <a:spcBef>
                <a:spcPts val="114"/>
              </a:spcBef>
            </a:pPr>
            <a:endParaRPr sz="4650" dirty="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</a:pPr>
            <a:r>
              <a:rPr sz="2250" spc="70" dirty="0" smtClean="0">
                <a:solidFill>
                  <a:srgbClr val="404040"/>
                </a:solidFill>
                <a:latin typeface="Arial"/>
                <a:cs typeface="Arial"/>
              </a:rPr>
              <a:t>Ad</a:t>
            </a:r>
            <a:r>
              <a:rPr lang="tr-TR" sz="2250" spc="7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50" spc="135" dirty="0" smtClean="0">
                <a:solidFill>
                  <a:srgbClr val="404040"/>
                </a:solidFill>
                <a:latin typeface="Arial"/>
                <a:cs typeface="Arial"/>
              </a:rPr>
              <a:t>l </a:t>
            </a:r>
            <a:r>
              <a:rPr sz="2250" spc="-60" dirty="0" smtClean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lang="tr-TR" sz="2250" spc="-60" dirty="0" smtClean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250" spc="-5" dirty="0" smtClean="0">
                <a:solidFill>
                  <a:srgbClr val="404040"/>
                </a:solidFill>
                <a:latin typeface="Arial"/>
                <a:cs typeface="Arial"/>
              </a:rPr>
              <a:t>ca</a:t>
            </a:r>
            <a:r>
              <a:rPr sz="225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250" spc="-5" dirty="0" smtClean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25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lang="tr-TR" sz="2250" spc="5" dirty="0" smtClean="0">
                <a:solidFill>
                  <a:srgbClr val="404040"/>
                </a:solidFill>
                <a:latin typeface="Trebuchet MS"/>
                <a:cs typeface="Trebuchet MS"/>
              </a:rPr>
              <a:t>ve</a:t>
            </a:r>
            <a:r>
              <a:rPr sz="2250" spc="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tr-TR" sz="2250" spc="30" dirty="0" smtClean="0">
                <a:solidFill>
                  <a:srgbClr val="404040"/>
                </a:solidFill>
                <a:latin typeface="Arial"/>
                <a:cs typeface="Arial"/>
              </a:rPr>
              <a:t>güvenilir</a:t>
            </a:r>
            <a:r>
              <a:rPr sz="2250" spc="-40" dirty="0" smtClean="0">
                <a:solidFill>
                  <a:srgbClr val="404040"/>
                </a:solidFill>
                <a:latin typeface="Arial"/>
                <a:cs typeface="Arial"/>
              </a:rPr>
              <a:t>ğ</a:t>
            </a:r>
            <a:r>
              <a:rPr lang="tr-TR" sz="2250" spc="-4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50" spc="24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tr-TR" sz="2250" spc="245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50" spc="55" dirty="0" smtClean="0">
                <a:solidFill>
                  <a:srgbClr val="404040"/>
                </a:solidFill>
                <a:latin typeface="Arial"/>
                <a:cs typeface="Arial"/>
              </a:rPr>
              <a:t>le </a:t>
            </a:r>
            <a:r>
              <a:rPr lang="tr-TR" sz="2250" spc="75" dirty="0" smtClean="0">
                <a:solidFill>
                  <a:srgbClr val="404040"/>
                </a:solidFill>
                <a:latin typeface="Arial"/>
                <a:cs typeface="Arial"/>
              </a:rPr>
              <a:t>kendi</a:t>
            </a:r>
            <a:r>
              <a:rPr sz="2250" spc="80" dirty="0" smtClean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lang="tr-TR" sz="2250" spc="80" dirty="0" smtClean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50" spc="5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22200"/>
              </a:lnSpc>
            </a:pPr>
            <a:r>
              <a:rPr lang="tr-TR" sz="2250" spc="45" dirty="0" smtClean="0">
                <a:solidFill>
                  <a:srgbClr val="404040"/>
                </a:solidFill>
                <a:latin typeface="Arial"/>
                <a:cs typeface="Arial"/>
              </a:rPr>
              <a:t>kanıtlamak</a:t>
            </a:r>
            <a:r>
              <a:rPr sz="2250" spc="4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tr-TR" sz="2250" spc="45" dirty="0" smtClean="0">
                <a:solidFill>
                  <a:srgbClr val="404040"/>
                </a:solidFill>
                <a:latin typeface="Arial"/>
                <a:cs typeface="Arial"/>
              </a:rPr>
              <a:t>isteyen</a:t>
            </a:r>
            <a:r>
              <a:rPr sz="2250" spc="2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50" spc="40" dirty="0">
                <a:solidFill>
                  <a:srgbClr val="404040"/>
                </a:solidFill>
                <a:latin typeface="Arial"/>
                <a:cs typeface="Arial"/>
              </a:rPr>
              <a:t>ma</a:t>
            </a:r>
            <a:r>
              <a:rPr sz="2250" spc="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250" spc="40" dirty="0">
                <a:solidFill>
                  <a:srgbClr val="404040"/>
                </a:solidFill>
                <a:latin typeface="Arial"/>
                <a:cs typeface="Arial"/>
              </a:rPr>
              <a:t>ke</a:t>
            </a:r>
            <a:r>
              <a:rPr sz="2250" spc="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250" spc="40" dirty="0">
                <a:solidFill>
                  <a:srgbClr val="404040"/>
                </a:solidFill>
                <a:latin typeface="Arial"/>
                <a:cs typeface="Arial"/>
              </a:rPr>
              <a:t>le</a:t>
            </a:r>
            <a:r>
              <a:rPr sz="2250" spc="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250" spc="4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r>
              <a:rPr sz="2250" spc="7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250" spc="70" dirty="0">
                <a:solidFill>
                  <a:srgbClr val="404040"/>
                </a:solidFill>
                <a:latin typeface="Arial"/>
                <a:cs typeface="Arial"/>
              </a:rPr>
              <a:t>eklam  </a:t>
            </a:r>
            <a:r>
              <a:rPr sz="2250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50" spc="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250" spc="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5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250" spc="5" dirty="0">
                <a:solidFill>
                  <a:srgbClr val="404040"/>
                </a:solidFill>
                <a:latin typeface="Arial"/>
                <a:cs typeface="Arial"/>
              </a:rPr>
              <a:t>ajı</a:t>
            </a:r>
            <a:r>
              <a:rPr sz="225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50" spc="65" dirty="0">
                <a:solidFill>
                  <a:srgbClr val="404040"/>
                </a:solidFill>
                <a:latin typeface="Arial"/>
                <a:cs typeface="Arial"/>
              </a:rPr>
              <a:t>olma</a:t>
            </a:r>
            <a:r>
              <a:rPr sz="2250" spc="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250" spc="6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8617" y="1216046"/>
            <a:ext cx="5172075" cy="8563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90"/>
              </a:spcBef>
            </a:pPr>
            <a:r>
              <a:rPr lang="tr-TR" sz="2250" spc="105" dirty="0" smtClean="0">
                <a:solidFill>
                  <a:srgbClr val="404040"/>
                </a:solidFill>
                <a:latin typeface="Arial"/>
                <a:cs typeface="Arial"/>
              </a:rPr>
              <a:t>Maliyeti olabildiğince aza indirerek kar etme olanağı sağlar </a:t>
            </a:r>
            <a:endParaRPr sz="22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7999" cy="719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5863" y="2"/>
            <a:ext cx="14144639" cy="1028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8B0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0706" y="211663"/>
            <a:ext cx="16706849" cy="1007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146</Words>
  <Application>Microsoft Office PowerPoint</Application>
  <PresentationFormat>Özel</PresentationFormat>
  <Paragraphs>29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Sunusu</vt:lpstr>
      <vt:lpstr>Yola çıkış     hikayemiz: Son zamanlarda yaşadığımız takip edilemeyen ve kartopu etkisi gibi  artarak devam etmekte olan gereksiz fiyat  artışı </vt:lpstr>
      <vt:lpstr>PowerPoint Sunusu</vt:lpstr>
      <vt:lpstr>Çözüm :</vt:lpstr>
      <vt:lpstr>PowerPoint Sunusu</vt:lpstr>
      <vt:lpstr>Üreticiye faydası</vt:lpstr>
      <vt:lpstr>PowerPoint Sunusu</vt:lpstr>
      <vt:lpstr>PowerPoint Sunusu</vt:lpstr>
      <vt:lpstr>PowerPoint Sunusu</vt:lpstr>
      <vt:lpstr>Gerekli yatırım olursa..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Report</dc:title>
  <dc:creator>Sueda Akın</dc:creator>
  <cp:keywords>DAE8IPbYcgQ,BADi75V7iX4</cp:keywords>
  <cp:lastModifiedBy>MONSTER</cp:lastModifiedBy>
  <cp:revision>10</cp:revision>
  <dcterms:created xsi:type="dcterms:W3CDTF">2022-03-27T05:40:47Z</dcterms:created>
  <dcterms:modified xsi:type="dcterms:W3CDTF">2022-03-27T08:55:09Z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2022-03-27T00:00:00Z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2022-03-27T00:00:00Z</vt:filetime>
  </property>
</Properties>
</file>