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4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939C-2763-F54B-B06E-1C970E48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FA13-B6AE-D041-A577-D7C66F61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592DE-EF52-2D4C-98B7-54FAC656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53DB-FF3D-1D4E-BC9A-E1696E09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6379-BA51-1E4D-9328-B8C7453D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0E3E-A2CE-104F-8CF8-A01BE892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43785-FEE5-244F-A2D9-0696578B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9C20-19F5-B446-A7E6-2AF074F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B64-26FB-5642-83B5-60E5252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E9C9-4726-034A-B0E4-8C164C09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C4886-8821-1A4C-A6FC-9058D5DF0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E8198-9252-EE47-893E-B2823535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2E65-79C1-A243-8420-7FBCE906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4464-E984-F941-B341-63793693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B6C6-C68F-2842-B791-D8899237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F397-2FEF-A94D-9FA4-88F17636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5A37-6F9B-7547-BE1E-415D1F32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8901-D08F-2649-9A41-CFC41854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3FCD-5292-BF43-9222-57C1AD0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0ED1-2131-4B4C-9FC0-6BCDAD3D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0EA0-12F5-2441-9010-E12B6FAE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823D-9A54-4E47-84D1-27065530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8FC4-27C6-0D45-899F-5A0F5DA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D27E-83A6-0B46-9465-08A7CB42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379F-B50E-0B47-89AB-74535868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C8E-C5E6-8042-92A0-F7D0978F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932A-413A-7A4C-BF08-ACF631837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67BF-013D-6645-9070-69BF6787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8EEE-79EA-C64A-B4C4-E8FEBC5C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3F7A9-F629-8C47-8893-A6043299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38CF-B372-8B4E-BDE2-6F854D21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907-D1F5-F349-8026-D41CCB09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6D40-C1B6-0848-9672-DA319C59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0101B-EC4F-0C4C-8138-D1B5BBC5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D04B5-EACB-B54D-8E5D-A0ECE76C9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B1519-876C-D947-869C-118A8D562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52EAD-F5F6-C94B-8773-4AB3EE85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92BF8-EA3F-0A43-B462-23495EF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76ECE-EAA4-0B4C-9EEB-1079AE23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9D9A-773B-D642-A551-C7736D2F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E88D6-232A-234B-9E3C-9439201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8CC0-8354-E349-A465-63C01AD7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F4FDD-70F9-4949-9E34-1C6D8E0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33EF6-FF0C-F14C-A79A-261101AA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DEBAD-2176-6B4D-B6E7-07847D52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F138-41C8-C549-9B67-C401E04F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2F64-6C31-914F-94C8-49D808E8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1A06-C177-BF44-8C06-39011B16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7CF62-44E5-D449-991D-48895034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3EE6-7AF3-C342-A3CF-001D80BF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0015-A26B-EF49-8412-0B7F8CB2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CD564-399D-794F-8DE0-D6C5A01F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8BAE-49D5-E34F-A8B2-DD21BC86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81598-78C4-EF48-A8E2-F51B4CE2F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BDF7-9938-2D43-9BA1-5968ECF9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98BEA-FAB4-E248-B2AE-9C40DCB7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182C-52AD-E94F-A0A6-BD7FD758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6AF6-3AAF-AB4B-9EF2-E48FD72C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71F78-551D-2F49-A7FB-D1BD3A64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C20A-1AD7-294E-BB4A-A13BDBE7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370D-18BC-7141-B269-085A610EA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7B6E-6DBC-314E-9D62-4682095BB5D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45A6-87C7-C04F-9BC0-E27DACC7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C096-3C85-5942-AFCE-AF0E169D4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D6F3-BA67-C04F-A5E5-443667D4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86B7FC9E-4D15-1A40-AE0C-17F9CB65E25A}"/>
              </a:ext>
            </a:extLst>
          </p:cNvPr>
          <p:cNvSpPr/>
          <p:nvPr/>
        </p:nvSpPr>
        <p:spPr>
          <a:xfrm>
            <a:off x="1496347" y="1582936"/>
            <a:ext cx="3214549" cy="2338935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201CA74-6691-2F4A-9405-A9885E2AE0CA}"/>
              </a:ext>
            </a:extLst>
          </p:cNvPr>
          <p:cNvSpPr/>
          <p:nvPr/>
        </p:nvSpPr>
        <p:spPr>
          <a:xfrm rot="5400000">
            <a:off x="2752759" y="2510206"/>
            <a:ext cx="701722" cy="1186117"/>
          </a:xfrm>
          <a:prstGeom prst="arc">
            <a:avLst>
              <a:gd name="adj1" fmla="val 16200000"/>
              <a:gd name="adj2" fmla="val 548205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5797EE-7063-EC46-9988-0070E481FB42}"/>
              </a:ext>
            </a:extLst>
          </p:cNvPr>
          <p:cNvSpPr/>
          <p:nvPr/>
        </p:nvSpPr>
        <p:spPr>
          <a:xfrm>
            <a:off x="2728945" y="2581138"/>
            <a:ext cx="264562" cy="219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C094942-0E7E-6241-9AC6-08B697F56F99}"/>
              </a:ext>
            </a:extLst>
          </p:cNvPr>
          <p:cNvSpPr/>
          <p:nvPr/>
        </p:nvSpPr>
        <p:spPr>
          <a:xfrm rot="16200000">
            <a:off x="2417676" y="-57875"/>
            <a:ext cx="1371890" cy="1564711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E9885C-D5CB-784C-8236-3E99F9AF9C5A}"/>
              </a:ext>
            </a:extLst>
          </p:cNvPr>
          <p:cNvSpPr/>
          <p:nvPr/>
        </p:nvSpPr>
        <p:spPr>
          <a:xfrm>
            <a:off x="3192197" y="2581138"/>
            <a:ext cx="264562" cy="219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C80142E-9BFA-2E41-A31E-B4AFC19B4AAB}"/>
              </a:ext>
            </a:extLst>
          </p:cNvPr>
          <p:cNvSpPr/>
          <p:nvPr/>
        </p:nvSpPr>
        <p:spPr>
          <a:xfrm rot="5400000">
            <a:off x="2417674" y="3996726"/>
            <a:ext cx="1371890" cy="1564711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21B2312-8E8A-E94C-9E21-5D654B5CCBAC}"/>
              </a:ext>
            </a:extLst>
          </p:cNvPr>
          <p:cNvSpPr/>
          <p:nvPr/>
        </p:nvSpPr>
        <p:spPr>
          <a:xfrm>
            <a:off x="4353220" y="1798782"/>
            <a:ext cx="1371890" cy="1564711"/>
          </a:xfrm>
          <a:prstGeom prst="rightArrow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B0848EF-29B0-A64A-8BDA-07002CC5831D}"/>
              </a:ext>
            </a:extLst>
          </p:cNvPr>
          <p:cNvSpPr/>
          <p:nvPr/>
        </p:nvSpPr>
        <p:spPr>
          <a:xfrm rot="10800000">
            <a:off x="522372" y="1798782"/>
            <a:ext cx="1371890" cy="156471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Mycynek</dc:creator>
  <cp:lastModifiedBy>Steven Mycynek</cp:lastModifiedBy>
  <cp:revision>3</cp:revision>
  <dcterms:created xsi:type="dcterms:W3CDTF">2018-11-23T23:57:12Z</dcterms:created>
  <dcterms:modified xsi:type="dcterms:W3CDTF">2018-12-01T00:29:54Z</dcterms:modified>
</cp:coreProperties>
</file>