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AD12-4520-441A-BE78-85CD544B94F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F2B6-5D40-4F7E-BDE0-CF06379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AD12-4520-441A-BE78-85CD544B94F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F2B6-5D40-4F7E-BDE0-CF06379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AD12-4520-441A-BE78-85CD544B94F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F2B6-5D40-4F7E-BDE0-CF06379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AD12-4520-441A-BE78-85CD544B94F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F2B6-5D40-4F7E-BDE0-CF06379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3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AD12-4520-441A-BE78-85CD544B94F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F2B6-5D40-4F7E-BDE0-CF06379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8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AD12-4520-441A-BE78-85CD544B94F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F2B6-5D40-4F7E-BDE0-CF06379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5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AD12-4520-441A-BE78-85CD544B94F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F2B6-5D40-4F7E-BDE0-CF06379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5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AD12-4520-441A-BE78-85CD544B94F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F2B6-5D40-4F7E-BDE0-CF06379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9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AD12-4520-441A-BE78-85CD544B94F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F2B6-5D40-4F7E-BDE0-CF06379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7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AD12-4520-441A-BE78-85CD544B94F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F2B6-5D40-4F7E-BDE0-CF06379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6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AD12-4520-441A-BE78-85CD544B94F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F2B6-5D40-4F7E-BDE0-CF06379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0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0AD12-4520-441A-BE78-85CD544B94F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AF2B6-5D40-4F7E-BDE0-CF06379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2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22043" y="163158"/>
            <a:ext cx="931472" cy="38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StrandService</a:t>
            </a:r>
            <a:endParaRPr lang="en-US" sz="1000" dirty="0" smtClean="0"/>
          </a:p>
          <a:p>
            <a:pPr algn="ctr"/>
            <a:r>
              <a:rPr lang="en-US" sz="1000" dirty="0" smtClean="0"/>
              <a:t>start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5086838" y="163158"/>
            <a:ext cx="931472" cy="38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Connector</a:t>
            </a:r>
          </a:p>
          <a:p>
            <a:pPr algn="ctr"/>
            <a:r>
              <a:rPr lang="en-US" sz="1000" dirty="0" smtClean="0"/>
              <a:t>start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6217806" y="163158"/>
            <a:ext cx="1051788" cy="38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ProtocolHandler</a:t>
            </a:r>
            <a:endParaRPr lang="en-US" sz="1000" dirty="0" smtClean="0"/>
          </a:p>
          <a:p>
            <a:pPr algn="ctr"/>
            <a:r>
              <a:rPr lang="en-US" sz="1000" dirty="0" smtClean="0"/>
              <a:t>start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7423484" y="163158"/>
            <a:ext cx="1051788" cy="38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Endpoint</a:t>
            </a:r>
          </a:p>
          <a:p>
            <a:pPr algn="ctr"/>
            <a:r>
              <a:rPr lang="en-US" sz="1000" dirty="0" smtClean="0"/>
              <a:t>start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146028" y="2171699"/>
            <a:ext cx="601579" cy="129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client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9011653" y="2171699"/>
            <a:ext cx="1034715" cy="129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Exceutor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161060" y="2171699"/>
            <a:ext cx="1714499" cy="129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Pooller</a:t>
            </a:r>
            <a:endParaRPr lang="en-US" sz="12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1760880" y="2171699"/>
            <a:ext cx="1424967" cy="129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Acceptor</a:t>
            </a:r>
          </a:p>
        </p:txBody>
      </p: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185847" y="2821404"/>
            <a:ext cx="1975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12" idx="1"/>
          </p:cNvCxnSpPr>
          <p:nvPr/>
        </p:nvCxnSpPr>
        <p:spPr>
          <a:xfrm>
            <a:off x="6875559" y="2821404"/>
            <a:ext cx="2136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19507" y="2452072"/>
            <a:ext cx="80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Socker</a:t>
            </a:r>
            <a:endParaRPr 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7576886" y="2452072"/>
            <a:ext cx="80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Socker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819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Newegg.com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Vic.P.Cao (tech.cnxa01.Newegg)</dc:creator>
  <cp:lastModifiedBy>Vic.P.Cao (tech.cnxa01.Newegg)</cp:lastModifiedBy>
  <cp:revision>3</cp:revision>
  <dcterms:created xsi:type="dcterms:W3CDTF">2021-09-14T01:59:23Z</dcterms:created>
  <dcterms:modified xsi:type="dcterms:W3CDTF">2021-09-14T02:33:44Z</dcterms:modified>
</cp:coreProperties>
</file>