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AD12-4520-441A-BE78-85CD544B94F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F2B6-5D40-4F7E-BDE0-CF063791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34325" y="141546"/>
            <a:ext cx="931472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Connector</a:t>
            </a:r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65293" y="141546"/>
            <a:ext cx="1051788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ProtocolHandler</a:t>
            </a:r>
            <a:endParaRPr lang="en-US" sz="1000" dirty="0" smtClean="0"/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70971" y="141546"/>
            <a:ext cx="1051788" cy="38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Endpoint</a:t>
            </a:r>
          </a:p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90407" y="2171699"/>
            <a:ext cx="601579" cy="129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011653" y="2171699"/>
            <a:ext cx="2658979" cy="330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39266" y="2171699"/>
            <a:ext cx="2815875" cy="330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18284" y="2171699"/>
            <a:ext cx="2382006" cy="330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4100290" y="3822871"/>
            <a:ext cx="113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8055141" y="3822871"/>
            <a:ext cx="956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00289" y="3621931"/>
            <a:ext cx="1227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NioSocketWrapper</a:t>
            </a:r>
            <a:endParaRPr lang="en-US" sz="10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872676" y="3606341"/>
            <a:ext cx="1321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SocketProcessorBase</a:t>
            </a:r>
            <a:endParaRPr lang="en-US" sz="10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443304" y="1899849"/>
            <a:ext cx="823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Acceptor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77874" y="1914739"/>
            <a:ext cx="538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Poller</a:t>
            </a:r>
            <a:endParaRPr lang="en-US" sz="10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9633229" y="1893112"/>
            <a:ext cx="164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/>
              <a:t>Exceutor</a:t>
            </a:r>
            <a:r>
              <a:rPr lang="zh-CN" altLang="en-US" sz="1000" b="1" dirty="0" smtClean="0"/>
              <a:t>（</a:t>
            </a:r>
            <a:r>
              <a:rPr lang="en-US" sz="1000" b="1" dirty="0" smtClean="0"/>
              <a:t>Worker</a:t>
            </a:r>
            <a:r>
              <a:rPr lang="zh-CN" altLang="en-US" sz="1000" b="1" dirty="0" smtClean="0"/>
              <a:t>线程组）</a:t>
            </a:r>
            <a:endParaRPr lang="en-US" sz="1000" b="1" dirty="0" smtClean="0"/>
          </a:p>
        </p:txBody>
      </p:sp>
      <p:cxnSp>
        <p:nvCxnSpPr>
          <p:cNvPr id="54" name="Straight Arrow Connector 53"/>
          <p:cNvCxnSpPr>
            <a:endCxn id="4" idx="1"/>
          </p:cNvCxnSpPr>
          <p:nvPr/>
        </p:nvCxnSpPr>
        <p:spPr>
          <a:xfrm>
            <a:off x="891986" y="2367902"/>
            <a:ext cx="1138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0211" y="2249244"/>
            <a:ext cx="1236362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Socket(accept</a:t>
            </a:r>
            <a:r>
              <a:rPr lang="zh-CN" altLang="en-US" sz="1000" dirty="0" smtClean="0"/>
              <a:t>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030211" y="2635300"/>
            <a:ext cx="1236362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NioChannel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030210" y="3958388"/>
            <a:ext cx="1904115" cy="129339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设置</a:t>
            </a:r>
            <a:r>
              <a:rPr lang="en-US" altLang="zh-CN" sz="1000" dirty="0" err="1" smtClean="0"/>
              <a:t>Socker</a:t>
            </a:r>
            <a:r>
              <a:rPr lang="zh-CN" altLang="en-US" sz="1000" dirty="0" smtClean="0"/>
              <a:t>的超时时间，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对</a:t>
            </a:r>
            <a:r>
              <a:rPr lang="en-US" altLang="zh-CN" sz="1000" dirty="0" err="1" smtClean="0"/>
              <a:t>Socker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channel</a:t>
            </a:r>
            <a:r>
              <a:rPr lang="zh-CN" altLang="en-US" sz="1000" dirty="0" smtClean="0"/>
              <a:t>进行封装</a:t>
            </a:r>
            <a:endParaRPr lang="en-US" altLang="zh-CN" sz="1000" dirty="0" smtClean="0"/>
          </a:p>
          <a:p>
            <a:r>
              <a:rPr lang="en-US" altLang="zh-CN" sz="1000" dirty="0" smtClean="0"/>
              <a:t>3.</a:t>
            </a:r>
            <a:r>
              <a:rPr lang="zh-CN" altLang="en-US" sz="1000" dirty="0" smtClean="0"/>
              <a:t>向</a:t>
            </a:r>
            <a:r>
              <a:rPr lang="en-US" altLang="zh-CN" sz="1000" dirty="0" err="1" smtClean="0"/>
              <a:t>poller</a:t>
            </a:r>
            <a:r>
              <a:rPr lang="zh-CN" altLang="en-US" sz="1000" dirty="0" smtClean="0"/>
              <a:t>注</a:t>
            </a:r>
            <a:r>
              <a:rPr lang="en-US" sz="1000" dirty="0" err="1" smtClean="0"/>
              <a:t>NioSocketWrapper</a:t>
            </a:r>
            <a:endParaRPr lang="en-US" altLang="zh-CN" sz="1000" dirty="0" smtClean="0"/>
          </a:p>
          <a:p>
            <a:r>
              <a:rPr lang="en-US" sz="1000" dirty="0"/>
              <a:t>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30210" y="3044487"/>
            <a:ext cx="1236363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NioSocketWrapper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6717238" y="2570528"/>
            <a:ext cx="1236362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SynchronizedQueue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324948" y="2567601"/>
            <a:ext cx="782420" cy="2373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Add event</a:t>
            </a:r>
            <a:endParaRPr lang="en-US" sz="1000" dirty="0"/>
          </a:p>
        </p:txBody>
      </p:sp>
      <p:cxnSp>
        <p:nvCxnSpPr>
          <p:cNvPr id="77" name="Straight Arrow Connector 76"/>
          <p:cNvCxnSpPr>
            <a:stCxn id="75" idx="3"/>
            <a:endCxn id="71" idx="1"/>
          </p:cNvCxnSpPr>
          <p:nvPr/>
        </p:nvCxnSpPr>
        <p:spPr>
          <a:xfrm>
            <a:off x="6107368" y="2686260"/>
            <a:ext cx="609870" cy="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93863" y="242800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324948" y="3070127"/>
            <a:ext cx="2547728" cy="21816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6890619" y="3270896"/>
            <a:ext cx="837170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processKey</a:t>
            </a:r>
            <a:endParaRPr lang="en-US" sz="1000" dirty="0"/>
          </a:p>
        </p:txBody>
      </p: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33735" y="2807845"/>
            <a:ext cx="1684" cy="47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82721" y="216081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Socket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632813" y="3270895"/>
            <a:ext cx="993011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processSocket</a:t>
            </a:r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5632813" y="3721071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SocketProcessorBase</a:t>
            </a:r>
            <a:endParaRPr lang="en-US" sz="1000" dirty="0"/>
          </a:p>
        </p:txBody>
      </p:sp>
      <p:cxnSp>
        <p:nvCxnSpPr>
          <p:cNvPr id="101" name="Straight Arrow Connector 100"/>
          <p:cNvCxnSpPr>
            <a:stCxn id="92" idx="1"/>
            <a:endCxn id="98" idx="3"/>
          </p:cNvCxnSpPr>
          <p:nvPr/>
        </p:nvCxnSpPr>
        <p:spPr>
          <a:xfrm flipH="1" flipV="1">
            <a:off x="6625824" y="3389554"/>
            <a:ext cx="2647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07368" y="3508212"/>
            <a:ext cx="0" cy="21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535827" y="4171246"/>
            <a:ext cx="2236574" cy="8559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</a:rPr>
              <a:t>循环事件队列汇总获取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socker</a:t>
            </a:r>
            <a:r>
              <a:rPr lang="zh-CN" altLang="en-US" sz="1000" dirty="0" smtClean="0">
                <a:solidFill>
                  <a:schemeClr val="tx1"/>
                </a:solidFill>
              </a:rPr>
              <a:t>事件 ，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将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socker</a:t>
            </a:r>
            <a:r>
              <a:rPr lang="en-US" altLang="zh-CN" sz="1000" dirty="0" smtClean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封装成</a:t>
            </a:r>
            <a:r>
              <a:rPr lang="en-US" sz="1000" dirty="0" err="1" smtClean="0">
                <a:solidFill>
                  <a:schemeClr val="tx1"/>
                </a:solidFill>
              </a:rPr>
              <a:t>SocketProcessor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将</a:t>
            </a:r>
            <a:r>
              <a:rPr lang="en-US" sz="1000" dirty="0" err="1" smtClean="0">
                <a:solidFill>
                  <a:schemeClr val="tx1"/>
                </a:solidFill>
              </a:rPr>
              <a:t>SocketProcessor</a:t>
            </a:r>
            <a:r>
              <a:rPr lang="zh-CN" altLang="en-US" sz="1000" dirty="0" smtClean="0">
                <a:solidFill>
                  <a:schemeClr val="tx1"/>
                </a:solidFill>
              </a:rPr>
              <a:t>交给工作线程池进行处理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426620" y="2330284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AbstractProtocol.processor</a:t>
            </a:r>
            <a:endParaRPr lang="en-US" sz="1000" dirty="0"/>
          </a:p>
        </p:txBody>
      </p:sp>
      <p:sp>
        <p:nvSpPr>
          <p:cNvPr id="111" name="Rectangle 110"/>
          <p:cNvSpPr/>
          <p:nvPr/>
        </p:nvSpPr>
        <p:spPr>
          <a:xfrm>
            <a:off x="9426620" y="2772164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Http11Processor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9426620" y="3258804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Http11Processor. </a:t>
            </a:r>
            <a:r>
              <a:rPr lang="en-US" altLang="zh-CN" sz="1000" dirty="0" err="1" smtClean="0"/>
              <a:t>prepareRequest</a:t>
            </a:r>
            <a:r>
              <a:rPr lang="en-US" altLang="zh-CN" sz="1000" dirty="0" smtClean="0"/>
              <a:t>()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9426620" y="3704212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CoyoteAdapter</a:t>
            </a:r>
            <a:r>
              <a:rPr lang="en-US" altLang="zh-CN" sz="1000" dirty="0" smtClean="0"/>
              <a:t>. service(</a:t>
            </a:r>
            <a:r>
              <a:rPr lang="en-US" altLang="zh-CN" sz="1000" dirty="0" err="1" smtClean="0"/>
              <a:t>req,res</a:t>
            </a:r>
            <a:r>
              <a:rPr lang="en-US" altLang="zh-CN" sz="1000" dirty="0" smtClean="0"/>
              <a:t>)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426620" y="4735043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返回响应数据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9426620" y="4233362"/>
            <a:ext cx="2057398" cy="2373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Sevlet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1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149" y="288758"/>
            <a:ext cx="7906625" cy="43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Newegg.com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Vic.P.Cao (tech.cnxa01.Newegg)</dc:creator>
  <cp:lastModifiedBy>Vic.P.Cao (tech.cnxa01.Newegg)</cp:lastModifiedBy>
  <cp:revision>18</cp:revision>
  <dcterms:created xsi:type="dcterms:W3CDTF">2021-09-14T01:59:23Z</dcterms:created>
  <dcterms:modified xsi:type="dcterms:W3CDTF">2021-09-14T09:38:11Z</dcterms:modified>
</cp:coreProperties>
</file>