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man.korcan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watchman/" TargetMode="External"/><Relationship Id="rId2" Type="http://schemas.openxmlformats.org/officeDocument/2006/relationships/hyperlink" Target="https://www.facebook.com/notes/facebook-engineering/watchman-faster-builds-with-large-source-trees/1015145719510392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understanding-cli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brew.sh/Install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blog/npm/npm-1-0-global-vs-local-install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284A9-17B7-1745-B0C3-8CEE54E0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354" y="-309125"/>
            <a:ext cx="6589104" cy="465849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31D64B9-4B3B-EB41-9877-9BDFB5908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64" y="4069080"/>
            <a:ext cx="8676222" cy="883508"/>
          </a:xfrm>
        </p:spPr>
        <p:txBody>
          <a:bodyPr/>
          <a:lstStyle/>
          <a:p>
            <a:r>
              <a:rPr lang="tr-TR" dirty="0"/>
              <a:t>REACT NATIVE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A5777-258C-E745-A847-8F3DCDBE0DE5}"/>
              </a:ext>
            </a:extLst>
          </p:cNvPr>
          <p:cNvSpPr txBox="1"/>
          <p:nvPr/>
        </p:nvSpPr>
        <p:spPr>
          <a:xfrm>
            <a:off x="2913795" y="4758332"/>
            <a:ext cx="6258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Osman Korcan Andaç</a:t>
            </a:r>
          </a:p>
          <a:p>
            <a:pPr algn="ctr"/>
            <a:r>
              <a:rPr lang="tr-TR" sz="1000" dirty="0">
                <a:hlinkClick r:id="rId3"/>
              </a:rPr>
              <a:t>Osman.korcan@gmail.com</a:t>
            </a:r>
            <a:endParaRPr lang="tr-TR" sz="1000" dirty="0"/>
          </a:p>
          <a:p>
            <a:pPr algn="ctr"/>
            <a:endParaRPr lang="tr-TR" sz="1000" b="1" dirty="0"/>
          </a:p>
          <a:p>
            <a:pPr algn="ctr"/>
            <a:r>
              <a:rPr lang="tr-TR" sz="1200" b="1" dirty="0"/>
              <a:t>Doğuş Teknoloji </a:t>
            </a:r>
          </a:p>
          <a:p>
            <a:pPr algn="ctr"/>
            <a:r>
              <a:rPr lang="tr-TR" sz="1200" b="1" dirty="0"/>
              <a:t>Mobile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30690-2317-3D47-BAF8-C22386A97009}"/>
              </a:ext>
            </a:extLst>
          </p:cNvPr>
          <p:cNvSpPr txBox="1"/>
          <p:nvPr/>
        </p:nvSpPr>
        <p:spPr>
          <a:xfrm>
            <a:off x="4658087" y="5998149"/>
            <a:ext cx="26068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dirty="0" err="1"/>
              <a:t>https</a:t>
            </a:r>
            <a:r>
              <a:rPr lang="tr-TR" sz="1300" dirty="0"/>
              <a:t>://</a:t>
            </a:r>
            <a:r>
              <a:rPr lang="tr-TR" sz="1300" dirty="0" err="1"/>
              <a:t>github.com</a:t>
            </a:r>
            <a:r>
              <a:rPr lang="tr-TR" sz="1300" dirty="0"/>
              <a:t>/</a:t>
            </a:r>
            <a:r>
              <a:rPr lang="tr-TR" sz="1300" dirty="0" err="1"/>
              <a:t>smyracula</a:t>
            </a:r>
            <a:endParaRPr lang="tr-TR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28717-940B-524B-9236-23719E684B08}"/>
              </a:ext>
            </a:extLst>
          </p:cNvPr>
          <p:cNvSpPr txBox="1"/>
          <p:nvPr/>
        </p:nvSpPr>
        <p:spPr>
          <a:xfrm>
            <a:off x="5580616" y="6493642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11.01.2019</a:t>
            </a:r>
          </a:p>
        </p:txBody>
      </p:sp>
    </p:spTree>
    <p:extLst>
      <p:ext uri="{BB962C8B-B14F-4D97-AF65-F5344CB8AC3E}">
        <p14:creationId xmlns:p14="http://schemas.microsoft.com/office/powerpoint/2010/main" val="45717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B919-B449-1E48-9015-AE22A522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watchman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96ABD-347B-C647-AC7A-940ACD3C08ED}"/>
              </a:ext>
            </a:extLst>
          </p:cNvPr>
          <p:cNvSpPr txBox="1"/>
          <p:nvPr/>
        </p:nvSpPr>
        <p:spPr>
          <a:xfrm>
            <a:off x="1141413" y="2191434"/>
            <a:ext cx="9057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</a:t>
            </a:r>
            <a:r>
              <a:rPr lang="tr-TR" dirty="0" err="1"/>
              <a:t>uses</a:t>
            </a:r>
            <a:r>
              <a:rPr lang="tr-TR" dirty="0"/>
              <a:t> </a:t>
            </a:r>
            <a:r>
              <a:rPr lang="tr-TR" dirty="0" err="1"/>
              <a:t>watchman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detect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you've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changes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build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manually</a:t>
            </a:r>
            <a:r>
              <a:rPr lang="tr-TR" dirty="0"/>
              <a:t> </a:t>
            </a:r>
            <a:r>
              <a:rPr lang="tr-TR" dirty="0" err="1"/>
              <a:t>refresh</a:t>
            </a:r>
            <a:r>
              <a:rPr lang="tr-TR" dirty="0"/>
              <a:t> it. </a:t>
            </a:r>
          </a:p>
          <a:p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info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https://www.facebook.com/notes/facebook-engineering/watchman-faster-builds-with-large-source-trees/10151457195103920/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3"/>
              </a:rPr>
              <a:t>https://facebook.github.io/watchman/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503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B919-B449-1E48-9015-AE22A522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REACt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natıve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clı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96ABD-347B-C647-AC7A-940ACD3C08ED}"/>
              </a:ext>
            </a:extLst>
          </p:cNvPr>
          <p:cNvSpPr txBox="1"/>
          <p:nvPr/>
        </p:nvSpPr>
        <p:spPr>
          <a:xfrm>
            <a:off x="1141413" y="2191434"/>
            <a:ext cx="9057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tool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seeks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automate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on a </a:t>
            </a:r>
            <a:r>
              <a:rPr lang="tr-TR" dirty="0" err="1"/>
              <a:t>React.js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has a </a:t>
            </a:r>
            <a:r>
              <a:rPr lang="tr-TR" dirty="0" err="1"/>
              <a:t>local</a:t>
            </a:r>
            <a:r>
              <a:rPr lang="tr-TR" dirty="0"/>
              <a:t>-cli </a:t>
            </a:r>
            <a:r>
              <a:rPr lang="tr-TR" dirty="0" err="1"/>
              <a:t>folder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a file </a:t>
            </a:r>
            <a:r>
              <a:rPr lang="tr-TR" dirty="0" err="1"/>
              <a:t>named</a:t>
            </a:r>
            <a:r>
              <a:rPr lang="tr-TR" dirty="0"/>
              <a:t> </a:t>
            </a:r>
            <a:r>
              <a:rPr lang="tr-TR" b="1" dirty="0" err="1"/>
              <a:t>cliEntry.js</a:t>
            </a:r>
            <a:r>
              <a:rPr lang="tr-TR" dirty="0"/>
              <a:t>. Here,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b="1" dirty="0" err="1"/>
              <a:t>commands.js</a:t>
            </a:r>
            <a:r>
              <a:rPr lang="tr-TR" b="1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added</a:t>
            </a:r>
            <a:r>
              <a:rPr lang="tr-TR" dirty="0"/>
              <a:t> as </a:t>
            </a:r>
            <a:r>
              <a:rPr lang="tr-TR" dirty="0" err="1"/>
              <a:t>possible</a:t>
            </a:r>
            <a:r>
              <a:rPr lang="tr-TR" dirty="0"/>
              <a:t> CLI </a:t>
            </a:r>
            <a:r>
              <a:rPr lang="tr-TR" dirty="0" err="1"/>
              <a:t>commands</a:t>
            </a:r>
            <a:r>
              <a:rPr lang="tr-TR" dirty="0"/>
              <a:t>. E.G.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react-native</a:t>
            </a:r>
            <a:r>
              <a:rPr lang="tr-TR" dirty="0"/>
              <a:t> link </a:t>
            </a:r>
            <a:r>
              <a:rPr lang="tr-TR" dirty="0" err="1"/>
              <a:t>command</a:t>
            </a:r>
            <a:r>
              <a:rPr lang="tr-TR" dirty="0"/>
              <a:t>, </a:t>
            </a:r>
            <a:r>
              <a:rPr lang="tr-TR" dirty="0" err="1"/>
              <a:t>exists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b="1" dirty="0" err="1"/>
              <a:t>react-native</a:t>
            </a:r>
            <a:r>
              <a:rPr lang="tr-TR" b="1" dirty="0"/>
              <a:t>/</a:t>
            </a:r>
            <a:r>
              <a:rPr lang="tr-TR" b="1" dirty="0" err="1"/>
              <a:t>local</a:t>
            </a:r>
            <a:r>
              <a:rPr lang="tr-TR" b="1" dirty="0"/>
              <a:t>-cli/link </a:t>
            </a:r>
            <a:r>
              <a:rPr lang="tr-TR" dirty="0" err="1"/>
              <a:t>folder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is </a:t>
            </a:r>
            <a:r>
              <a:rPr lang="tr-TR" dirty="0" err="1"/>
              <a:t>required</a:t>
            </a:r>
            <a:r>
              <a:rPr lang="tr-TR" dirty="0"/>
              <a:t> in </a:t>
            </a:r>
            <a:r>
              <a:rPr lang="tr-TR" dirty="0" err="1"/>
              <a:t>commands.js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it as a </a:t>
            </a:r>
            <a:r>
              <a:rPr lang="tr-TR" dirty="0" err="1"/>
              <a:t>documented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exposed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https://facebook.github.io/react-native/docs/understanding-cli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75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1A3-28A3-6F45-B1ED-13FDCD09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COMMANDs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5FEF0-043C-C34E-896F-DC5C32C7384C}"/>
              </a:ext>
            </a:extLst>
          </p:cNvPr>
          <p:cNvSpPr txBox="1"/>
          <p:nvPr/>
        </p:nvSpPr>
        <p:spPr>
          <a:xfrm>
            <a:off x="1254868" y="2373549"/>
            <a:ext cx="988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b="1" i="1" dirty="0" err="1"/>
              <a:t>brew</a:t>
            </a:r>
            <a:r>
              <a:rPr lang="tr-TR" b="1" i="1" dirty="0"/>
              <a:t> </a:t>
            </a:r>
            <a:r>
              <a:rPr lang="tr-TR" b="1" i="1" dirty="0" err="1"/>
              <a:t>update</a:t>
            </a:r>
            <a:r>
              <a:rPr lang="tr-TR" b="1" i="1" dirty="0"/>
              <a:t> </a:t>
            </a:r>
            <a:r>
              <a:rPr lang="tr-TR" dirty="0"/>
              <a:t>(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>
                <a:hlinkClick r:id="rId2"/>
              </a:rPr>
              <a:t>https://docs.brew.sh/Installation</a:t>
            </a:r>
            <a:r>
              <a:rPr lang="tr-TR" dirty="0"/>
              <a:t> )</a:t>
            </a:r>
          </a:p>
          <a:p>
            <a:pPr marL="285750" indent="-285750">
              <a:buFontTx/>
              <a:buChar char="-"/>
            </a:pPr>
            <a:r>
              <a:rPr lang="tr-TR" b="1" i="1" dirty="0" err="1"/>
              <a:t>brew</a:t>
            </a:r>
            <a:r>
              <a:rPr lang="tr-TR" b="1" i="1" dirty="0"/>
              <a:t> </a:t>
            </a:r>
            <a:r>
              <a:rPr lang="tr-TR" b="1" i="1" dirty="0" err="1"/>
              <a:t>Install</a:t>
            </a:r>
            <a:r>
              <a:rPr lang="tr-TR" b="1" i="1" dirty="0"/>
              <a:t> </a:t>
            </a:r>
            <a:r>
              <a:rPr lang="tr-TR" b="1" i="1" dirty="0" err="1"/>
              <a:t>node</a:t>
            </a:r>
            <a:r>
              <a:rPr lang="tr-TR" b="1" i="1" dirty="0"/>
              <a:t> </a:t>
            </a:r>
            <a:r>
              <a:rPr lang="tr-TR" dirty="0"/>
              <a:t>(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confirm</a:t>
            </a:r>
            <a:r>
              <a:rPr lang="tr-TR" dirty="0"/>
              <a:t> </a:t>
            </a:r>
            <a:r>
              <a:rPr lang="tr-TR" b="1" i="1" dirty="0" err="1"/>
              <a:t>node</a:t>
            </a:r>
            <a:r>
              <a:rPr lang="tr-TR" b="1" i="1" dirty="0"/>
              <a:t> –v</a:t>
            </a:r>
            <a:r>
              <a:rPr lang="tr-TR" dirty="0"/>
              <a:t> )</a:t>
            </a:r>
          </a:p>
          <a:p>
            <a:pPr marL="285750" indent="-285750">
              <a:buFontTx/>
              <a:buChar char="-"/>
            </a:pPr>
            <a:r>
              <a:rPr lang="tr-TR" b="1" i="1" dirty="0" err="1"/>
              <a:t>brew</a:t>
            </a:r>
            <a:r>
              <a:rPr lang="tr-TR" b="1" i="1" dirty="0"/>
              <a:t> </a:t>
            </a:r>
            <a:r>
              <a:rPr lang="tr-TR" b="1" i="1" dirty="0" err="1"/>
              <a:t>install</a:t>
            </a:r>
            <a:r>
              <a:rPr lang="tr-TR" b="1" i="1" dirty="0"/>
              <a:t> </a:t>
            </a:r>
            <a:r>
              <a:rPr lang="tr-TR" b="1" i="1" dirty="0" err="1"/>
              <a:t>watchman</a:t>
            </a:r>
            <a:r>
              <a:rPr lang="tr-TR" dirty="0"/>
              <a:t> </a:t>
            </a:r>
          </a:p>
          <a:p>
            <a:pPr marL="285750" indent="-285750">
              <a:buFontTx/>
              <a:buChar char="-"/>
            </a:pPr>
            <a:r>
              <a:rPr lang="tr-TR" b="1" i="1" dirty="0" err="1"/>
              <a:t>npm</a:t>
            </a:r>
            <a:r>
              <a:rPr lang="tr-TR" b="1" i="1" dirty="0"/>
              <a:t> </a:t>
            </a:r>
            <a:r>
              <a:rPr lang="tr-TR" b="1" i="1" dirty="0" err="1"/>
              <a:t>install</a:t>
            </a:r>
            <a:r>
              <a:rPr lang="tr-TR" b="1" i="1" dirty="0"/>
              <a:t> -g </a:t>
            </a:r>
            <a:r>
              <a:rPr lang="tr-TR" b="1" i="1" dirty="0" err="1"/>
              <a:t>react</a:t>
            </a:r>
            <a:r>
              <a:rPr lang="tr-TR" b="1" i="1" dirty="0"/>
              <a:t>-</a:t>
            </a:r>
            <a:r>
              <a:rPr lang="tr-TR" b="1" i="1" dirty="0" err="1"/>
              <a:t>native</a:t>
            </a:r>
            <a:r>
              <a:rPr lang="tr-TR" b="1" i="1" dirty="0"/>
              <a:t>-cli</a:t>
            </a:r>
          </a:p>
          <a:p>
            <a:pPr marL="285750" indent="-285750">
              <a:buFontTx/>
              <a:buChar char="-"/>
            </a:pPr>
            <a:r>
              <a:rPr lang="tr-TR" b="1" i="1" dirty="0" err="1"/>
              <a:t>npm</a:t>
            </a:r>
            <a:r>
              <a:rPr lang="tr-TR" b="1" i="1" dirty="0"/>
              <a:t> </a:t>
            </a:r>
            <a:r>
              <a:rPr lang="tr-TR" b="1" i="1" dirty="0" err="1"/>
              <a:t>install</a:t>
            </a:r>
            <a:r>
              <a:rPr lang="tr-TR" b="1" i="1" dirty="0"/>
              <a:t> -g </a:t>
            </a:r>
            <a:r>
              <a:rPr lang="tr-TR" b="1" i="1" dirty="0" err="1"/>
              <a:t>eslint</a:t>
            </a:r>
            <a:endParaRPr lang="tr-TR" b="1" i="1" dirty="0"/>
          </a:p>
          <a:p>
            <a:pPr marL="285750" indent="-285750">
              <a:buFontTx/>
              <a:buChar char="-"/>
            </a:pPr>
            <a:r>
              <a:rPr lang="tr-TR" b="1" i="1" dirty="0" err="1"/>
              <a:t>react-native</a:t>
            </a:r>
            <a:r>
              <a:rPr lang="tr-TR" b="1" i="1" dirty="0"/>
              <a:t> </a:t>
            </a:r>
            <a:r>
              <a:rPr lang="tr-TR" b="1" i="1" dirty="0" err="1"/>
              <a:t>init</a:t>
            </a:r>
            <a:r>
              <a:rPr lang="tr-TR" b="1" i="1" dirty="0"/>
              <a:t> </a:t>
            </a:r>
            <a:r>
              <a:rPr lang="tr-TR" b="1" i="1" dirty="0" err="1"/>
              <a:t>Project_name</a:t>
            </a:r>
            <a:endParaRPr lang="tr-TR" b="1" i="1" dirty="0"/>
          </a:p>
          <a:p>
            <a:pPr marL="285750" indent="-285750">
              <a:buFontTx/>
              <a:buChar char="-"/>
            </a:pPr>
            <a:r>
              <a:rPr lang="tr-TR" b="1" i="1" dirty="0" err="1"/>
              <a:t>react-native</a:t>
            </a:r>
            <a:r>
              <a:rPr lang="tr-TR" b="1" i="1" dirty="0"/>
              <a:t> </a:t>
            </a:r>
            <a:r>
              <a:rPr lang="tr-TR" b="1" i="1" dirty="0" err="1"/>
              <a:t>run-ios</a:t>
            </a:r>
            <a:r>
              <a:rPr lang="tr-TR" b="1" i="1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b="1" i="1" dirty="0" err="1"/>
              <a:t>react-native</a:t>
            </a:r>
            <a:r>
              <a:rPr lang="tr-TR" b="1" i="1" dirty="0"/>
              <a:t> </a:t>
            </a:r>
            <a:r>
              <a:rPr lang="tr-TR" b="1" i="1" dirty="0" err="1"/>
              <a:t>run-android</a:t>
            </a:r>
            <a:endParaRPr lang="tr-TR" b="1" i="1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56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F2D7-6783-5948-B117-926AA377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troubleshoots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E31B6-ADE4-5E42-8DB6-07998A6899C2}"/>
              </a:ext>
            </a:extLst>
          </p:cNvPr>
          <p:cNvSpPr txBox="1"/>
          <p:nvPr/>
        </p:nvSpPr>
        <p:spPr>
          <a:xfrm>
            <a:off x="1141413" y="2514600"/>
            <a:ext cx="10658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begining</a:t>
            </a:r>
            <a:r>
              <a:rPr lang="tr-TR" dirty="0"/>
              <a:t>, </a:t>
            </a:r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ios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not </a:t>
            </a:r>
            <a:r>
              <a:rPr lang="tr-TR" dirty="0" err="1"/>
              <a:t>work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commandline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xcode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trouble</a:t>
            </a:r>
            <a:r>
              <a:rPr lang="tr-TR" dirty="0"/>
              <a:t>, </a:t>
            </a:r>
            <a:r>
              <a:rPr lang="tr-TR" dirty="0" err="1"/>
              <a:t>commandline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be </a:t>
            </a:r>
            <a:r>
              <a:rPr lang="tr-TR" dirty="0" err="1"/>
              <a:t>entered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Pref</a:t>
            </a:r>
            <a:r>
              <a:rPr lang="tr-TR" dirty="0"/>
              <a:t>-&gt;</a:t>
            </a:r>
            <a:r>
              <a:rPr lang="tr-TR" dirty="0" err="1"/>
              <a:t>Locations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521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1A3-28A3-6F45-B1ED-13FDCD09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sz="1000" dirty="0" err="1"/>
              <a:t>more</a:t>
            </a:r>
            <a:endParaRPr lang="tr-T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5FEF0-043C-C34E-896F-DC5C32C7384C}"/>
              </a:ext>
            </a:extLst>
          </p:cNvPr>
          <p:cNvSpPr txBox="1"/>
          <p:nvPr/>
        </p:nvSpPr>
        <p:spPr>
          <a:xfrm>
            <a:off x="1254868" y="2373549"/>
            <a:ext cx="98833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tr-TR" b="1" i="1" dirty="0" err="1"/>
              <a:t>npm</a:t>
            </a:r>
            <a:r>
              <a:rPr lang="tr-TR" b="1" i="1" dirty="0"/>
              <a:t> </a:t>
            </a:r>
            <a:r>
              <a:rPr lang="tr-TR" b="1" i="1" dirty="0" err="1"/>
              <a:t>install</a:t>
            </a:r>
            <a:r>
              <a:rPr lang="tr-TR" b="1" i="1" dirty="0"/>
              <a:t> —</a:t>
            </a:r>
            <a:r>
              <a:rPr lang="tr-TR" b="1" i="1" dirty="0" err="1"/>
              <a:t>save</a:t>
            </a:r>
            <a:r>
              <a:rPr lang="tr-TR" b="1" i="1" dirty="0"/>
              <a:t>-dev </a:t>
            </a:r>
            <a:r>
              <a:rPr lang="tr-TR" b="1" i="1" dirty="0" err="1"/>
              <a:t>eslint-config-rallycoding</a:t>
            </a:r>
            <a:r>
              <a:rPr lang="tr-TR" b="1" i="1" dirty="0"/>
              <a:t> (</a:t>
            </a:r>
            <a:r>
              <a:rPr lang="tr-TR" dirty="0" err="1"/>
              <a:t>sample</a:t>
            </a:r>
            <a:r>
              <a:rPr lang="tr-TR" dirty="0"/>
              <a:t> </a:t>
            </a:r>
            <a:r>
              <a:rPr lang="tr-TR" dirty="0" err="1"/>
              <a:t>js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b="1" i="1" dirty="0"/>
              <a:t>)</a:t>
            </a:r>
          </a:p>
          <a:p>
            <a:pPr marL="285750" indent="-285750">
              <a:buFontTx/>
              <a:buChar char="-"/>
            </a:pPr>
            <a:r>
              <a:rPr lang="tr-TR" b="1" i="1" dirty="0" err="1"/>
              <a:t>react-native</a:t>
            </a:r>
            <a:r>
              <a:rPr lang="tr-TR" b="1" i="1" dirty="0"/>
              <a:t> start --</a:t>
            </a:r>
            <a:r>
              <a:rPr lang="tr-TR" b="1" i="1" dirty="0" err="1"/>
              <a:t>reset-cache</a:t>
            </a:r>
            <a:endParaRPr lang="tr-TR" b="1" i="1" dirty="0"/>
          </a:p>
          <a:p>
            <a:pPr marL="285750" indent="-285750">
              <a:buFontTx/>
              <a:buChar char="-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reset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hot </a:t>
            </a:r>
            <a:r>
              <a:rPr lang="tr-TR" dirty="0" err="1"/>
              <a:t>reload</a:t>
            </a:r>
            <a:endParaRPr lang="tr-TR" dirty="0"/>
          </a:p>
          <a:p>
            <a:pPr marL="742950" lvl="1" indent="-285750">
              <a:buFontTx/>
              <a:buChar char="-"/>
            </a:pPr>
            <a:r>
              <a:rPr lang="tr-TR" b="1" i="1" dirty="0" err="1"/>
              <a:t>rm</a:t>
            </a:r>
            <a:r>
              <a:rPr lang="tr-TR" b="1" i="1" dirty="0"/>
              <a:t> -</a:t>
            </a:r>
            <a:r>
              <a:rPr lang="tr-TR" b="1" i="1" dirty="0" err="1"/>
              <a:t>rf</a:t>
            </a:r>
            <a:r>
              <a:rPr lang="tr-TR" b="1" i="1" dirty="0"/>
              <a:t> $TMPDIR/</a:t>
            </a:r>
            <a:r>
              <a:rPr lang="tr-TR" b="1" i="1" dirty="0" err="1"/>
              <a:t>react</a:t>
            </a:r>
            <a:r>
              <a:rPr lang="tr-TR" b="1" i="1" dirty="0"/>
              <a:t>-*</a:t>
            </a:r>
          </a:p>
          <a:p>
            <a:pPr marL="742950" lvl="1" indent="-285750">
              <a:buFontTx/>
              <a:buChar char="-"/>
            </a:pPr>
            <a:r>
              <a:rPr lang="tr-TR" b="1" i="1" dirty="0" err="1"/>
              <a:t>rm</a:t>
            </a:r>
            <a:r>
              <a:rPr lang="tr-TR" b="1" i="1" dirty="0"/>
              <a:t> -</a:t>
            </a:r>
            <a:r>
              <a:rPr lang="tr-TR" b="1" i="1" dirty="0" err="1"/>
              <a:t>rf</a:t>
            </a:r>
            <a:r>
              <a:rPr lang="tr-TR" b="1" i="1" dirty="0"/>
              <a:t> $TMPDIR/</a:t>
            </a:r>
            <a:r>
              <a:rPr lang="tr-TR" b="1" i="1" dirty="0" err="1"/>
              <a:t>haste</a:t>
            </a:r>
            <a:r>
              <a:rPr lang="tr-TR" b="1" i="1" dirty="0"/>
              <a:t>-*</a:t>
            </a:r>
          </a:p>
          <a:p>
            <a:pPr marL="742950" lvl="1" indent="-285750">
              <a:buFontTx/>
              <a:buChar char="-"/>
            </a:pPr>
            <a:r>
              <a:rPr lang="tr-TR" b="1" i="1" dirty="0" err="1"/>
              <a:t>rm</a:t>
            </a:r>
            <a:r>
              <a:rPr lang="tr-TR" b="1" i="1" dirty="0"/>
              <a:t> -</a:t>
            </a:r>
            <a:r>
              <a:rPr lang="tr-TR" b="1" i="1" dirty="0" err="1"/>
              <a:t>rf</a:t>
            </a:r>
            <a:r>
              <a:rPr lang="tr-TR" b="1" i="1" dirty="0"/>
              <a:t> $TMPDIR/metro-*</a:t>
            </a:r>
          </a:p>
          <a:p>
            <a:pPr marL="742950" lvl="1" indent="-285750">
              <a:buFontTx/>
              <a:buChar char="-"/>
            </a:pPr>
            <a:r>
              <a:rPr lang="tr-TR" b="1" i="1" dirty="0" err="1"/>
              <a:t>watchman</a:t>
            </a:r>
            <a:r>
              <a:rPr lang="tr-TR" b="1" i="1" dirty="0"/>
              <a:t> </a:t>
            </a:r>
            <a:r>
              <a:rPr lang="tr-TR" b="1" i="1" dirty="0" err="1"/>
              <a:t>watch</a:t>
            </a:r>
            <a:r>
              <a:rPr lang="tr-TR" b="1" i="1" dirty="0"/>
              <a:t>-del-</a:t>
            </a:r>
            <a:r>
              <a:rPr lang="tr-TR" b="1" i="1" dirty="0" err="1"/>
              <a:t>all</a:t>
            </a:r>
            <a:endParaRPr lang="tr-TR" b="1" i="1" dirty="0"/>
          </a:p>
          <a:p>
            <a:pPr marL="285750" indent="-285750">
              <a:buFontTx/>
              <a:buChar char="-"/>
            </a:pPr>
            <a:r>
              <a:rPr lang="tr-TR" b="1" i="1" dirty="0" err="1"/>
              <a:t>sudo</a:t>
            </a:r>
            <a:r>
              <a:rPr lang="tr-TR" b="1" i="1" dirty="0"/>
              <a:t> </a:t>
            </a:r>
            <a:r>
              <a:rPr lang="tr-TR" b="1" i="1" dirty="0" err="1"/>
              <a:t>lsof</a:t>
            </a:r>
            <a:r>
              <a:rPr lang="tr-TR" b="1" i="1" dirty="0"/>
              <a:t> -i :8081</a:t>
            </a:r>
          </a:p>
          <a:p>
            <a:pPr marL="285750" indent="-285750">
              <a:buFontTx/>
              <a:buChar char="-"/>
            </a:pPr>
            <a:r>
              <a:rPr lang="tr-TR" b="1" i="1" dirty="0" err="1"/>
              <a:t>kill</a:t>
            </a:r>
            <a:r>
              <a:rPr lang="tr-TR" b="1" i="1" dirty="0"/>
              <a:t> -9 34781</a:t>
            </a:r>
          </a:p>
          <a:p>
            <a:pPr marL="285750" indent="-285750">
              <a:buFontTx/>
              <a:buChar char="-"/>
            </a:pPr>
            <a:endParaRPr lang="tr-TR" b="1" i="1" dirty="0"/>
          </a:p>
          <a:p>
            <a:pPr marL="285750" indent="-285750">
              <a:buFontTx/>
              <a:buChar char="-"/>
            </a:pPr>
            <a:endParaRPr lang="tr-TR" b="1" i="1" dirty="0"/>
          </a:p>
          <a:p>
            <a:pPr marL="285750" indent="-285750">
              <a:buFontTx/>
              <a:buChar char="-"/>
            </a:pPr>
            <a:endParaRPr lang="tr-TR" b="1" i="1" dirty="0"/>
          </a:p>
          <a:p>
            <a:pPr marL="285750" indent="-285750">
              <a:buFontTx/>
              <a:buChar char="-"/>
            </a:pPr>
            <a:endParaRPr lang="tr-TR" b="1" i="1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pPr marL="285750" indent="-285750">
              <a:buFontTx/>
              <a:buChar char="-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382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AA8B-0A53-B548-9EFC-8FA2ECB9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502" y="2321668"/>
            <a:ext cx="9905998" cy="1905000"/>
          </a:xfrm>
        </p:spPr>
        <p:txBody>
          <a:bodyPr/>
          <a:lstStyle/>
          <a:p>
            <a:pPr algn="ctr"/>
            <a:r>
              <a:rPr lang="tr-TR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7318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A506-26AB-9B4F-A314-F7D6DDEF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NPM : </a:t>
            </a:r>
            <a:r>
              <a:rPr lang="tr-TR" b="1" dirty="0" err="1">
                <a:effectLst/>
              </a:rPr>
              <a:t>Node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Package</a:t>
            </a:r>
            <a:r>
              <a:rPr lang="tr-TR" b="1" dirty="0">
                <a:effectLst/>
              </a:rPr>
              <a:t> Manager</a:t>
            </a:r>
            <a:br>
              <a:rPr lang="tr-TR" b="1" dirty="0">
                <a:effectLst/>
              </a:rPr>
            </a:b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D03E-0390-424A-AD86-38BE4829834C}"/>
              </a:ext>
            </a:extLst>
          </p:cNvPr>
          <p:cNvSpPr txBox="1"/>
          <p:nvPr/>
        </p:nvSpPr>
        <p:spPr>
          <a:xfrm>
            <a:off x="1073319" y="1868269"/>
            <a:ext cx="878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i="1" dirty="0"/>
              <a:t>“</a:t>
            </a:r>
            <a:r>
              <a:rPr lang="tr-TR" i="1" dirty="0" err="1"/>
              <a:t>npm</a:t>
            </a:r>
            <a:r>
              <a:rPr lang="tr-TR" i="1" dirty="0"/>
              <a:t> </a:t>
            </a:r>
            <a:r>
              <a:rPr lang="tr-TR" i="1" dirty="0" err="1"/>
              <a:t>makes</a:t>
            </a:r>
            <a:r>
              <a:rPr lang="tr-TR" i="1" dirty="0"/>
              <a:t> it </a:t>
            </a:r>
            <a:r>
              <a:rPr lang="tr-TR" i="1" dirty="0" err="1"/>
              <a:t>easy</a:t>
            </a:r>
            <a:r>
              <a:rPr lang="tr-TR" i="1" dirty="0"/>
              <a:t> </a:t>
            </a:r>
            <a:r>
              <a:rPr lang="tr-TR" i="1" dirty="0" err="1"/>
              <a:t>for</a:t>
            </a:r>
            <a:r>
              <a:rPr lang="tr-TR" i="1" dirty="0"/>
              <a:t> </a:t>
            </a:r>
            <a:r>
              <a:rPr lang="tr-TR" i="1" dirty="0" err="1"/>
              <a:t>JavaScript</a:t>
            </a:r>
            <a:r>
              <a:rPr lang="tr-TR" i="1" dirty="0"/>
              <a:t> </a:t>
            </a:r>
            <a:r>
              <a:rPr lang="tr-TR" i="1" dirty="0" err="1"/>
              <a:t>developers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share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reuse</a:t>
            </a:r>
            <a:r>
              <a:rPr lang="tr-TR" i="1" dirty="0"/>
              <a:t> </a:t>
            </a:r>
            <a:r>
              <a:rPr lang="tr-TR" i="1" dirty="0" err="1"/>
              <a:t>code</a:t>
            </a:r>
            <a:r>
              <a:rPr lang="tr-TR" i="1" dirty="0"/>
              <a:t>, </a:t>
            </a:r>
            <a:r>
              <a:rPr lang="tr-TR" i="1" dirty="0" err="1"/>
              <a:t>and</a:t>
            </a:r>
            <a:r>
              <a:rPr lang="tr-TR" i="1" dirty="0"/>
              <a:t> it </a:t>
            </a:r>
            <a:r>
              <a:rPr lang="tr-TR" i="1" dirty="0" err="1"/>
              <a:t>makes</a:t>
            </a:r>
            <a:r>
              <a:rPr lang="tr-TR" i="1" dirty="0"/>
              <a:t> it </a:t>
            </a:r>
            <a:r>
              <a:rPr lang="tr-TR" i="1" dirty="0" err="1"/>
              <a:t>easy</a:t>
            </a:r>
            <a:r>
              <a:rPr lang="tr-TR" i="1" dirty="0"/>
              <a:t> </a:t>
            </a:r>
            <a:r>
              <a:rPr lang="tr-TR" i="1" dirty="0" err="1"/>
              <a:t>to</a:t>
            </a:r>
            <a:r>
              <a:rPr lang="tr-TR" i="1" dirty="0"/>
              <a:t> </a:t>
            </a:r>
            <a:r>
              <a:rPr lang="tr-TR" i="1" dirty="0" err="1"/>
              <a:t>update</a:t>
            </a:r>
            <a:r>
              <a:rPr lang="tr-TR" i="1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code</a:t>
            </a:r>
            <a:r>
              <a:rPr lang="tr-TR" i="1" dirty="0"/>
              <a:t> </a:t>
            </a:r>
            <a:r>
              <a:rPr lang="tr-TR" i="1" dirty="0" err="1"/>
              <a:t>that</a:t>
            </a:r>
            <a:r>
              <a:rPr lang="tr-TR" i="1" dirty="0"/>
              <a:t> </a:t>
            </a:r>
            <a:r>
              <a:rPr lang="tr-TR" i="1" dirty="0" err="1"/>
              <a:t>you’re</a:t>
            </a:r>
            <a:r>
              <a:rPr lang="tr-TR" i="1" dirty="0"/>
              <a:t> </a:t>
            </a:r>
            <a:r>
              <a:rPr lang="tr-TR" i="1" dirty="0" err="1"/>
              <a:t>sharing</a:t>
            </a:r>
            <a:r>
              <a:rPr lang="tr-TR" i="1" dirty="0"/>
              <a:t>” — </a:t>
            </a:r>
            <a:r>
              <a:rPr lang="tr-TR" i="1" dirty="0" err="1"/>
              <a:t>npmjs.org</a:t>
            </a:r>
            <a:endParaRPr lang="tr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1C09E-5691-BF4C-8195-1AA732FC987D}"/>
              </a:ext>
            </a:extLst>
          </p:cNvPr>
          <p:cNvSpPr txBox="1"/>
          <p:nvPr/>
        </p:nvSpPr>
        <p:spPr>
          <a:xfrm>
            <a:off x="1073319" y="2954896"/>
            <a:ext cx="86932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set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nodejs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is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installed</a:t>
            </a:r>
            <a:r>
              <a:rPr lang="tr-TR" dirty="0"/>
              <a:t> in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nodejs</a:t>
            </a:r>
            <a:r>
              <a:rPr lang="tr-TR" dirty="0"/>
              <a:t> is </a:t>
            </a:r>
            <a:r>
              <a:rPr lang="tr-TR" dirty="0" err="1"/>
              <a:t>installed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download</a:t>
            </a:r>
            <a:r>
              <a:rPr lang="tr-TR" dirty="0"/>
              <a:t>: </a:t>
            </a:r>
            <a:r>
              <a:rPr lang="tr-TR" dirty="0">
                <a:hlinkClick r:id="rId2"/>
              </a:rPr>
              <a:t>https://nodejs.org/en/download/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minimum </a:t>
            </a:r>
            <a:r>
              <a:rPr lang="tr-TR" dirty="0" err="1"/>
              <a:t>node.js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supports</a:t>
            </a:r>
            <a:r>
              <a:rPr lang="tr-TR" dirty="0"/>
              <a:t> </a:t>
            </a:r>
            <a:r>
              <a:rPr lang="tr-TR" dirty="0" err="1"/>
              <a:t>React</a:t>
            </a:r>
            <a:r>
              <a:rPr lang="tr-TR" dirty="0"/>
              <a:t> </a:t>
            </a:r>
            <a:r>
              <a:rPr lang="tr-TR" dirty="0" err="1"/>
              <a:t>native</a:t>
            </a:r>
            <a:r>
              <a:rPr lang="tr-TR" dirty="0"/>
              <a:t> is 4.5 </a:t>
            </a:r>
            <a:r>
              <a:rPr lang="tr-TR" dirty="0" err="1"/>
              <a:t>and</a:t>
            </a:r>
            <a:r>
              <a:rPr lang="tr-TR" dirty="0"/>
              <a:t> 4.5+.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26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97BF-FD3D-0D45-BC3E-AFDD6BDE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NPM </a:t>
            </a:r>
            <a:r>
              <a:rPr lang="tr-TR" dirty="0" err="1"/>
              <a:t>Detaıl</a:t>
            </a:r>
            <a:r>
              <a:rPr lang="tr-TR" dirty="0"/>
              <a:t>: </a:t>
            </a:r>
            <a:r>
              <a:rPr lang="tr-TR" b="1" dirty="0" err="1">
                <a:effectLst/>
              </a:rPr>
              <a:t>Package.json</a:t>
            </a:r>
            <a:br>
              <a:rPr lang="tr-TR" b="1" dirty="0">
                <a:effectLst/>
              </a:rPr>
            </a:b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1951-2312-E944-8462-8219C996E8A9}"/>
              </a:ext>
            </a:extLst>
          </p:cNvPr>
          <p:cNvSpPr txBox="1"/>
          <p:nvPr/>
        </p:nvSpPr>
        <p:spPr>
          <a:xfrm>
            <a:off x="1141414" y="2217906"/>
            <a:ext cx="9510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is </a:t>
            </a:r>
            <a:r>
              <a:rPr lang="tr-TR" dirty="0" err="1"/>
              <a:t>containing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Package.json</a:t>
            </a:r>
            <a:r>
              <a:rPr lang="tr-TR" dirty="0"/>
              <a:t> file : </a:t>
            </a:r>
            <a:r>
              <a:rPr lang="tr-TR" dirty="0" err="1"/>
              <a:t>npm</a:t>
            </a:r>
            <a:r>
              <a:rPr lang="tr-TR" dirty="0"/>
              <a:t> </a:t>
            </a:r>
            <a:r>
              <a:rPr lang="tr-TR" dirty="0" err="1"/>
              <a:t>install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NPM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Setup</a:t>
            </a:r>
            <a:r>
              <a:rPr lang="tr-TR" dirty="0"/>
              <a:t> :  </a:t>
            </a:r>
            <a:r>
              <a:rPr lang="tr-TR" dirty="0" err="1"/>
              <a:t>Local</a:t>
            </a:r>
            <a:r>
              <a:rPr lang="tr-TR" dirty="0"/>
              <a:t> ve global </a:t>
            </a:r>
          </a:p>
          <a:p>
            <a:r>
              <a:rPr lang="tr-TR" dirty="0"/>
              <a:t>   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detail</a:t>
            </a:r>
            <a:r>
              <a:rPr lang="tr-TR" sz="1200" dirty="0"/>
              <a:t>: </a:t>
            </a:r>
            <a:r>
              <a:rPr lang="tr-TR" sz="1200" dirty="0">
                <a:hlinkClick r:id="rId2"/>
              </a:rPr>
              <a:t>https://nodejs.org/en/blog/npm/npm-1-0-global-vs-local-installation/</a:t>
            </a:r>
            <a:endParaRPr lang="tr-TR" sz="1200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8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97BF-FD3D-0D45-BC3E-AFDD6BDE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NPM </a:t>
            </a:r>
            <a:r>
              <a:rPr lang="tr-TR" dirty="0" err="1"/>
              <a:t>Detaıl</a:t>
            </a:r>
            <a:r>
              <a:rPr lang="tr-TR" dirty="0"/>
              <a:t>: </a:t>
            </a:r>
            <a:r>
              <a:rPr lang="tr-TR" b="1" dirty="0" err="1">
                <a:effectLst/>
              </a:rPr>
              <a:t>Package.json</a:t>
            </a:r>
            <a:br>
              <a:rPr lang="tr-TR" b="1" dirty="0">
                <a:effectLst/>
              </a:rPr>
            </a:b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1951-2312-E944-8462-8219C996E8A9}"/>
              </a:ext>
            </a:extLst>
          </p:cNvPr>
          <p:cNvSpPr txBox="1"/>
          <p:nvPr/>
        </p:nvSpPr>
        <p:spPr>
          <a:xfrm>
            <a:off x="1141414" y="2217906"/>
            <a:ext cx="9510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npm</a:t>
            </a:r>
            <a:r>
              <a:rPr lang="tr-TR" b="1" dirty="0"/>
              <a:t> </a:t>
            </a:r>
            <a:r>
              <a:rPr lang="tr-TR" b="1" dirty="0" err="1"/>
              <a:t>install</a:t>
            </a:r>
            <a:r>
              <a:rPr lang="tr-TR" b="1" dirty="0"/>
              <a:t> &lt;</a:t>
            </a:r>
            <a:r>
              <a:rPr lang="tr-TR" b="1" dirty="0" err="1"/>
              <a:t>package_name</a:t>
            </a:r>
            <a:r>
              <a:rPr lang="tr-TR" b="1" dirty="0"/>
              <a:t>&gt; -g --</a:t>
            </a:r>
            <a:r>
              <a:rPr lang="tr-TR" b="1" dirty="0" err="1"/>
              <a:t>save</a:t>
            </a:r>
            <a:r>
              <a:rPr lang="tr-TR" b="1" dirty="0"/>
              <a:t>-dev</a:t>
            </a:r>
            <a:br>
              <a:rPr lang="tr-TR" dirty="0"/>
            </a:br>
            <a:endParaRPr lang="tr-TR" dirty="0"/>
          </a:p>
          <a:p>
            <a:r>
              <a:rPr lang="tr-TR" dirty="0"/>
              <a:t>➫ </a:t>
            </a:r>
            <a:r>
              <a:rPr lang="tr-TR" dirty="0" err="1"/>
              <a:t>install</a:t>
            </a:r>
            <a:r>
              <a:rPr lang="tr-TR" dirty="0"/>
              <a:t> :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download</a:t>
            </a:r>
            <a:r>
              <a:rPr lang="tr-TR" dirty="0"/>
              <a:t> </a:t>
            </a:r>
            <a:r>
              <a:rPr lang="tr-TR" dirty="0" err="1"/>
              <a:t>command</a:t>
            </a:r>
            <a:br>
              <a:rPr lang="tr-TR" dirty="0"/>
            </a:br>
            <a:endParaRPr lang="tr-TR" dirty="0"/>
          </a:p>
          <a:p>
            <a:r>
              <a:rPr lang="tr-TR" dirty="0"/>
              <a:t>➫ -g : global </a:t>
            </a:r>
            <a:r>
              <a:rPr lang="tr-TR" dirty="0" err="1"/>
              <a:t>type</a:t>
            </a:r>
            <a:br>
              <a:rPr lang="tr-TR" dirty="0"/>
            </a:br>
            <a:endParaRPr lang="tr-TR" dirty="0"/>
          </a:p>
          <a:p>
            <a:r>
              <a:rPr lang="tr-TR" dirty="0"/>
              <a:t>➫ --</a:t>
            </a:r>
            <a:r>
              <a:rPr lang="tr-TR" dirty="0" err="1"/>
              <a:t>save</a:t>
            </a:r>
            <a:r>
              <a:rPr lang="tr-TR" dirty="0"/>
              <a:t>-dev : </a:t>
            </a:r>
            <a:r>
              <a:rPr lang="tr-TR" dirty="0" err="1"/>
              <a:t>saves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downloaded</a:t>
            </a:r>
            <a:r>
              <a:rPr lang="tr-TR" dirty="0"/>
              <a:t> </a:t>
            </a:r>
            <a:r>
              <a:rPr lang="tr-TR" dirty="0" err="1"/>
              <a:t>package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package.json</a:t>
            </a:r>
            <a:r>
              <a:rPr lang="tr-TR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881086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8E91CE-4088-E84D-A6B2-AC29AC7C90BA}"/>
              </a:ext>
            </a:extLst>
          </p:cNvPr>
          <p:cNvSpPr txBox="1"/>
          <p:nvPr/>
        </p:nvSpPr>
        <p:spPr>
          <a:xfrm>
            <a:off x="1141413" y="1760707"/>
            <a:ext cx="473879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{</a:t>
            </a:r>
          </a:p>
          <a:p>
            <a:r>
              <a:rPr lang="tr-TR" sz="1200" dirty="0"/>
              <a:t>"name": "</a:t>
            </a:r>
            <a:r>
              <a:rPr lang="tr-TR" sz="1200" dirty="0" err="1"/>
              <a:t>Application_Name</a:t>
            </a:r>
            <a:r>
              <a:rPr lang="tr-TR" sz="1200" dirty="0"/>
              <a:t>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version</a:t>
            </a:r>
            <a:r>
              <a:rPr lang="tr-TR" sz="1200" dirty="0"/>
              <a:t>": "0.0.1",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private</a:t>
            </a:r>
            <a:r>
              <a:rPr lang="tr-TR" sz="1200" dirty="0"/>
              <a:t>": </a:t>
            </a:r>
            <a:r>
              <a:rPr lang="tr-TR" sz="1200" dirty="0" err="1"/>
              <a:t>true</a:t>
            </a:r>
            <a:r>
              <a:rPr lang="tr-TR" sz="1200" dirty="0"/>
              <a:t>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scripts</a:t>
            </a:r>
            <a:r>
              <a:rPr lang="tr-TR" sz="1200" dirty="0"/>
              <a:t>": {</a:t>
            </a:r>
          </a:p>
          <a:p>
            <a:r>
              <a:rPr lang="tr-TR" sz="1200" dirty="0"/>
              <a:t>"start": "</a:t>
            </a:r>
            <a:r>
              <a:rPr lang="tr-TR" sz="1200" dirty="0" err="1"/>
              <a:t>node</a:t>
            </a:r>
            <a:r>
              <a:rPr lang="tr-TR" sz="1200" dirty="0"/>
              <a:t> </a:t>
            </a:r>
            <a:r>
              <a:rPr lang="tr-TR" sz="1200" dirty="0" err="1"/>
              <a:t>node_modules</a:t>
            </a:r>
            <a:r>
              <a:rPr lang="tr-TR" sz="1200" dirty="0"/>
              <a:t>/</a:t>
            </a:r>
            <a:r>
              <a:rPr lang="tr-TR" sz="1200" dirty="0" err="1"/>
              <a:t>react-native</a:t>
            </a:r>
            <a:r>
              <a:rPr lang="tr-TR" sz="1200" dirty="0"/>
              <a:t>/</a:t>
            </a:r>
            <a:r>
              <a:rPr lang="tr-TR" sz="1200" dirty="0" err="1"/>
              <a:t>local</a:t>
            </a:r>
            <a:r>
              <a:rPr lang="tr-TR" sz="1200" dirty="0"/>
              <a:t>-cli/</a:t>
            </a:r>
            <a:r>
              <a:rPr lang="tr-TR" sz="1200" dirty="0" err="1"/>
              <a:t>cli.js</a:t>
            </a:r>
            <a:r>
              <a:rPr lang="tr-TR" sz="1200" dirty="0"/>
              <a:t> start",</a:t>
            </a:r>
          </a:p>
          <a:p>
            <a:r>
              <a:rPr lang="tr-TR" sz="1200" dirty="0"/>
              <a:t>"test": "jest"</a:t>
            </a:r>
          </a:p>
          <a:p>
            <a:r>
              <a:rPr lang="tr-TR" sz="1200" dirty="0"/>
              <a:t>},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dependencies</a:t>
            </a:r>
            <a:r>
              <a:rPr lang="tr-TR" sz="1200" dirty="0"/>
              <a:t>": {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axios</a:t>
            </a:r>
            <a:r>
              <a:rPr lang="tr-TR" sz="1200" dirty="0"/>
              <a:t>": "^0.15.3",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react</a:t>
            </a:r>
            <a:r>
              <a:rPr lang="tr-TR" sz="1200" dirty="0"/>
              <a:t>": "16.6.3",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react-native</a:t>
            </a:r>
            <a:r>
              <a:rPr lang="tr-TR" sz="1200" dirty="0"/>
              <a:t>": "0.57.8",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react-native-maps</a:t>
            </a:r>
            <a:r>
              <a:rPr lang="tr-TR" sz="1200" dirty="0"/>
              <a:t>": "^0.22.1",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react-native-router-flux</a:t>
            </a:r>
            <a:r>
              <a:rPr lang="tr-TR" sz="1200" dirty="0"/>
              <a:t>": "^4.0.6"</a:t>
            </a:r>
          </a:p>
          <a:p>
            <a:r>
              <a:rPr lang="tr-TR" sz="1200" dirty="0"/>
              <a:t>},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devDependencies</a:t>
            </a:r>
            <a:r>
              <a:rPr lang="tr-TR" sz="1200" dirty="0"/>
              <a:t>": {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babel</a:t>
            </a:r>
            <a:r>
              <a:rPr lang="tr-TR" sz="1200" dirty="0"/>
              <a:t>-jest": "23.6.0",</a:t>
            </a:r>
          </a:p>
          <a:p>
            <a:r>
              <a:rPr lang="tr-TR" sz="1200" dirty="0"/>
              <a:t>"jest": "23.6.0",</a:t>
            </a:r>
          </a:p>
          <a:p>
            <a:r>
              <a:rPr lang="tr-TR" sz="1200" dirty="0"/>
              <a:t>"metro-</a:t>
            </a:r>
            <a:r>
              <a:rPr lang="tr-TR" sz="1200" dirty="0" err="1"/>
              <a:t>react</a:t>
            </a:r>
            <a:r>
              <a:rPr lang="tr-TR" sz="1200" dirty="0"/>
              <a:t>-</a:t>
            </a:r>
            <a:r>
              <a:rPr lang="tr-TR" sz="1200" dirty="0" err="1"/>
              <a:t>native-babel-preset</a:t>
            </a:r>
            <a:r>
              <a:rPr lang="tr-TR" sz="1200" dirty="0"/>
              <a:t>": "0.51.1",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react</a:t>
            </a:r>
            <a:r>
              <a:rPr lang="tr-TR" sz="1200" dirty="0"/>
              <a:t>-test-</a:t>
            </a:r>
            <a:r>
              <a:rPr lang="tr-TR" sz="1200" dirty="0" err="1"/>
              <a:t>renderer</a:t>
            </a:r>
            <a:r>
              <a:rPr lang="tr-TR" sz="1200" dirty="0"/>
              <a:t>": "16.6.3"</a:t>
            </a:r>
          </a:p>
          <a:p>
            <a:r>
              <a:rPr lang="tr-TR" sz="1200" dirty="0"/>
              <a:t>},</a:t>
            </a:r>
          </a:p>
          <a:p>
            <a:r>
              <a:rPr lang="tr-TR" sz="1200" dirty="0"/>
              <a:t>"jest": {</a:t>
            </a:r>
          </a:p>
          <a:p>
            <a:r>
              <a:rPr lang="tr-TR" sz="1200" dirty="0"/>
              <a:t>"</a:t>
            </a:r>
            <a:r>
              <a:rPr lang="tr-TR" sz="1200" dirty="0" err="1"/>
              <a:t>preset</a:t>
            </a:r>
            <a:r>
              <a:rPr lang="tr-TR" sz="1200" dirty="0"/>
              <a:t>": "</a:t>
            </a:r>
            <a:r>
              <a:rPr lang="tr-TR" sz="1200" dirty="0" err="1"/>
              <a:t>react-native</a:t>
            </a:r>
            <a:r>
              <a:rPr lang="tr-TR" sz="1200" dirty="0"/>
              <a:t>"</a:t>
            </a:r>
          </a:p>
          <a:p>
            <a:r>
              <a:rPr lang="tr-TR" sz="1200" dirty="0"/>
              <a:t>}</a:t>
            </a:r>
          </a:p>
          <a:p>
            <a:r>
              <a:rPr lang="tr-TR" sz="1200" dirty="0"/>
              <a:t>}</a:t>
            </a:r>
          </a:p>
          <a:p>
            <a:endParaRPr lang="tr-TR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181D69-66F6-364C-AD36-828599FC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b="1" dirty="0" err="1">
                <a:effectLst/>
              </a:rPr>
              <a:t>Package.json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Sample</a:t>
            </a:r>
            <a:br>
              <a:rPr lang="tr-TR" b="1" dirty="0">
                <a:effectLst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469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542D-6A38-4E4F-94EE-EBB8ADFF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effectLst/>
              </a:rPr>
              <a:t>ES6 : </a:t>
            </a:r>
            <a:r>
              <a:rPr lang="tr-TR" b="1" dirty="0" err="1">
                <a:effectLst/>
              </a:rPr>
              <a:t>EcmaScrıpt</a:t>
            </a:r>
            <a:endParaRPr lang="tr-TR" b="1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58269-B1C2-2D4F-BC8D-BF9F323C1284}"/>
              </a:ext>
            </a:extLst>
          </p:cNvPr>
          <p:cNvSpPr txBox="1"/>
          <p:nvPr/>
        </p:nvSpPr>
        <p:spPr>
          <a:xfrm>
            <a:off x="1141413" y="2191434"/>
            <a:ext cx="10214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New </a:t>
            </a:r>
            <a:r>
              <a:rPr lang="tr-TR" dirty="0" err="1"/>
              <a:t>version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Who</a:t>
            </a:r>
            <a:r>
              <a:rPr lang="tr-TR" dirty="0"/>
              <a:t> 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developing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language</a:t>
            </a:r>
            <a:r>
              <a:rPr lang="tr-T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An </a:t>
            </a:r>
            <a:r>
              <a:rPr lang="tr-TR" dirty="0" err="1"/>
              <a:t>organization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ECMA International </a:t>
            </a:r>
            <a:r>
              <a:rPr lang="tr-TR" dirty="0" err="1"/>
              <a:t>sets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initiates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.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development</a:t>
            </a:r>
            <a:r>
              <a:rPr lang="tr-TR" dirty="0"/>
              <a:t> is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Java </a:t>
            </a:r>
            <a:r>
              <a:rPr lang="tr-TR" dirty="0" err="1"/>
              <a:t>Script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var </a:t>
            </a:r>
            <a:r>
              <a:rPr lang="tr-TR" dirty="0" err="1"/>
              <a:t>squere</a:t>
            </a:r>
            <a:r>
              <a:rPr lang="tr-TR" dirty="0"/>
              <a:t> = </a:t>
            </a:r>
            <a:r>
              <a:rPr lang="tr-TR" dirty="0" err="1"/>
              <a:t>function</a:t>
            </a:r>
            <a:r>
              <a:rPr lang="tr-TR" dirty="0"/>
              <a:t>(a) {</a:t>
            </a:r>
            <a:br>
              <a:rPr lang="tr-TR" dirty="0"/>
            </a:br>
            <a:r>
              <a:rPr lang="tr-TR" dirty="0" err="1"/>
              <a:t>return</a:t>
            </a:r>
            <a:r>
              <a:rPr lang="tr-TR" dirty="0"/>
              <a:t> a * a;</a:t>
            </a:r>
            <a:br>
              <a:rPr lang="tr-TR" dirty="0"/>
            </a:br>
            <a:r>
              <a:rPr lang="tr-TR" dirty="0"/>
              <a:t>};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ES6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const</a:t>
            </a:r>
            <a:r>
              <a:rPr lang="tr-TR" dirty="0"/>
              <a:t> </a:t>
            </a:r>
            <a:r>
              <a:rPr lang="tr-TR" dirty="0" err="1"/>
              <a:t>squere</a:t>
            </a:r>
            <a:r>
              <a:rPr lang="tr-TR" dirty="0"/>
              <a:t> = a =&gt; a *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554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6694-DA83-4044-ABA2-6E922E85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BABEL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2910D-9EDA-8840-96AB-D3843EAB5A5A}"/>
              </a:ext>
            </a:extLst>
          </p:cNvPr>
          <p:cNvSpPr txBox="1"/>
          <p:nvPr/>
        </p:nvSpPr>
        <p:spPr>
          <a:xfrm>
            <a:off x="1141413" y="2446638"/>
            <a:ext cx="104986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browsers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running</a:t>
            </a:r>
            <a:r>
              <a:rPr lang="tr-TR" dirty="0"/>
              <a:t> es6 </a:t>
            </a:r>
            <a:r>
              <a:rPr lang="tr-TR" dirty="0" err="1"/>
              <a:t>codes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babel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ability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translate</a:t>
            </a:r>
            <a:r>
              <a:rPr lang="tr-TR" dirty="0"/>
              <a:t> es6 </a:t>
            </a:r>
            <a:r>
              <a:rPr lang="tr-TR" dirty="0" err="1"/>
              <a:t>codes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browser </a:t>
            </a:r>
            <a:r>
              <a:rPr lang="tr-TR" dirty="0" err="1"/>
              <a:t>interpretable</a:t>
            </a:r>
            <a:r>
              <a:rPr lang="tr-TR" dirty="0"/>
              <a:t> </a:t>
            </a:r>
            <a:r>
              <a:rPr lang="tr-TR" dirty="0" err="1"/>
              <a:t>codes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babel</a:t>
            </a:r>
            <a:r>
              <a:rPr lang="tr-TR" dirty="0"/>
              <a:t> is a </a:t>
            </a:r>
            <a:r>
              <a:rPr lang="tr-TR" dirty="0" err="1"/>
              <a:t>kind</a:t>
            </a:r>
            <a:r>
              <a:rPr lang="tr-TR" dirty="0"/>
              <a:t> of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translator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versions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31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B919-B449-1E48-9015-AE22A522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Eslint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96ABD-347B-C647-AC7A-940ACD3C08ED}"/>
              </a:ext>
            </a:extLst>
          </p:cNvPr>
          <p:cNvSpPr txBox="1"/>
          <p:nvPr/>
        </p:nvSpPr>
        <p:spPr>
          <a:xfrm>
            <a:off x="1141413" y="2191434"/>
            <a:ext cx="90579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ESLint</a:t>
            </a:r>
            <a:r>
              <a:rPr lang="tr-TR" dirty="0"/>
              <a:t> is an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linting</a:t>
            </a:r>
            <a:r>
              <a:rPr lang="tr-TR" dirty="0"/>
              <a:t> </a:t>
            </a:r>
            <a:r>
              <a:rPr lang="tr-TR" dirty="0" err="1"/>
              <a:t>utility</a:t>
            </a:r>
            <a:r>
              <a:rPr lang="tr-TR" dirty="0"/>
              <a:t> </a:t>
            </a:r>
          </a:p>
          <a:p>
            <a:r>
              <a:rPr lang="tr-T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ESLint</a:t>
            </a:r>
            <a:r>
              <a:rPr lang="tr-TR" dirty="0"/>
              <a:t> </a:t>
            </a:r>
            <a:r>
              <a:rPr lang="tr-TR" dirty="0" err="1"/>
              <a:t>allow</a:t>
            </a:r>
            <a:r>
              <a:rPr lang="tr-TR" dirty="0"/>
              <a:t> </a:t>
            </a:r>
            <a:r>
              <a:rPr lang="tr-TR" dirty="0" err="1"/>
              <a:t>developers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discover</a:t>
            </a:r>
            <a:r>
              <a:rPr lang="tr-TR" dirty="0"/>
              <a:t> </a:t>
            </a:r>
            <a:r>
              <a:rPr lang="tr-TR" dirty="0" err="1"/>
              <a:t>problems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JavaScript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executing</a:t>
            </a:r>
            <a:r>
              <a:rPr lang="tr-TR" dirty="0"/>
              <a:t>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Developers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tr-TR" dirty="0"/>
              <a:t> </a:t>
            </a:r>
            <a:r>
              <a:rPr lang="tr-TR" dirty="0" err="1"/>
              <a:t>linting</a:t>
            </a:r>
            <a:r>
              <a:rPr lang="tr-TR" dirty="0"/>
              <a:t> </a:t>
            </a:r>
            <a:r>
              <a:rPr lang="tr-TR" dirty="0" err="1"/>
              <a:t>rules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ESLint</a:t>
            </a:r>
            <a:r>
              <a:rPr lang="tr-TR" dirty="0"/>
              <a:t> is </a:t>
            </a:r>
            <a:r>
              <a:rPr lang="tr-TR" dirty="0" err="1"/>
              <a:t>written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Node.js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834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B919-B449-1E48-9015-AE22A522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Eslint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198E2-5E26-7249-BA00-4BC6733F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466" y="2271583"/>
            <a:ext cx="6837891" cy="3548866"/>
          </a:xfrm>
        </p:spPr>
      </p:pic>
    </p:spTree>
    <p:extLst>
      <p:ext uri="{BB962C8B-B14F-4D97-AF65-F5344CB8AC3E}">
        <p14:creationId xmlns:p14="http://schemas.microsoft.com/office/powerpoint/2010/main" val="92077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1163</TotalTime>
  <Words>629</Words>
  <Application>Microsoft Macintosh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PowerPoint Presentation</vt:lpstr>
      <vt:lpstr>NPM : Node Package Manager </vt:lpstr>
      <vt:lpstr>NPM Detaıl: Package.json </vt:lpstr>
      <vt:lpstr>NPM Detaıl: Package.json </vt:lpstr>
      <vt:lpstr>Package.json Sample </vt:lpstr>
      <vt:lpstr>ES6 : EcmaScrıpt</vt:lpstr>
      <vt:lpstr>BABEL</vt:lpstr>
      <vt:lpstr>Eslint</vt:lpstr>
      <vt:lpstr>Eslint</vt:lpstr>
      <vt:lpstr>watchman</vt:lpstr>
      <vt:lpstr>REACt natıve clı</vt:lpstr>
      <vt:lpstr>COMMANDs</vt:lpstr>
      <vt:lpstr>troubleshoots</vt:lpstr>
      <vt:lpstr>COMMANDs more</vt:lpstr>
      <vt:lpstr>THANKS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Korcan Andac (Dogus Teknoloji)</dc:creator>
  <cp:lastModifiedBy>Korcan Andac (Dogus Teknoloji)</cp:lastModifiedBy>
  <cp:revision>17</cp:revision>
  <dcterms:created xsi:type="dcterms:W3CDTF">2019-01-15T12:06:41Z</dcterms:created>
  <dcterms:modified xsi:type="dcterms:W3CDTF">2019-01-16T07:50:17Z</dcterms:modified>
</cp:coreProperties>
</file>