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man.korcan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284A9-17B7-1745-B0C3-8CEE54E0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62" y="-309125"/>
            <a:ext cx="6589104" cy="46584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31D64B9-4B3B-EB41-9877-9BDFB590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972" y="4069080"/>
            <a:ext cx="8676222" cy="883508"/>
          </a:xfrm>
        </p:spPr>
        <p:txBody>
          <a:bodyPr/>
          <a:lstStyle/>
          <a:p>
            <a:r>
              <a:rPr lang="tr-TR" dirty="0"/>
              <a:t>REACT 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5777-258C-E745-A847-8F3DCDBE0DE5}"/>
              </a:ext>
            </a:extLst>
          </p:cNvPr>
          <p:cNvSpPr txBox="1"/>
          <p:nvPr/>
        </p:nvSpPr>
        <p:spPr>
          <a:xfrm>
            <a:off x="3020803" y="4748605"/>
            <a:ext cx="6258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Osman Korcan Andaç</a:t>
            </a:r>
          </a:p>
          <a:p>
            <a:pPr algn="ctr"/>
            <a:r>
              <a:rPr lang="tr-TR" sz="1000" dirty="0">
                <a:hlinkClick r:id="rId3"/>
              </a:rPr>
              <a:t>Osman.korcan@gmail.com</a:t>
            </a:r>
            <a:endParaRPr lang="tr-TR" sz="1000" dirty="0"/>
          </a:p>
          <a:p>
            <a:pPr algn="ctr"/>
            <a:endParaRPr lang="tr-TR" sz="1000" b="1" dirty="0"/>
          </a:p>
          <a:p>
            <a:pPr algn="ctr"/>
            <a:r>
              <a:rPr lang="tr-TR" sz="1200" b="1" dirty="0"/>
              <a:t>Doğuş Teknoloji </a:t>
            </a:r>
          </a:p>
          <a:p>
            <a:pPr algn="ctr"/>
            <a:r>
              <a:rPr lang="tr-TR" sz="1200" b="1" dirty="0"/>
              <a:t>Mobile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30690-2317-3D47-BAF8-C22386A97009}"/>
              </a:ext>
            </a:extLst>
          </p:cNvPr>
          <p:cNvSpPr txBox="1"/>
          <p:nvPr/>
        </p:nvSpPr>
        <p:spPr>
          <a:xfrm>
            <a:off x="4765095" y="5998149"/>
            <a:ext cx="26068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dirty="0" err="1"/>
              <a:t>https</a:t>
            </a:r>
            <a:r>
              <a:rPr lang="tr-TR" sz="1300" dirty="0"/>
              <a:t>://</a:t>
            </a:r>
            <a:r>
              <a:rPr lang="tr-TR" sz="1300" dirty="0" err="1"/>
              <a:t>github.com</a:t>
            </a:r>
            <a:r>
              <a:rPr lang="tr-TR" sz="1300" dirty="0"/>
              <a:t>/</a:t>
            </a:r>
            <a:r>
              <a:rPr lang="tr-TR" sz="1300" dirty="0" err="1"/>
              <a:t>smyracula</a:t>
            </a:r>
            <a:endParaRPr lang="tr-TR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8717-940B-524B-9236-23719E684B08}"/>
              </a:ext>
            </a:extLst>
          </p:cNvPr>
          <p:cNvSpPr txBox="1"/>
          <p:nvPr/>
        </p:nvSpPr>
        <p:spPr>
          <a:xfrm>
            <a:off x="5687624" y="649364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11.01.2019</a:t>
            </a:r>
          </a:p>
        </p:txBody>
      </p:sp>
    </p:spTree>
    <p:extLst>
      <p:ext uri="{BB962C8B-B14F-4D97-AF65-F5344CB8AC3E}">
        <p14:creationId xmlns:p14="http://schemas.microsoft.com/office/powerpoint/2010/main" val="45717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Korcan Andac (Dogus Teknoloji)</dc:creator>
  <cp:lastModifiedBy>Korcan Andac (Dogus Teknoloji)</cp:lastModifiedBy>
  <cp:revision>2</cp:revision>
  <dcterms:created xsi:type="dcterms:W3CDTF">2019-01-15T12:06:41Z</dcterms:created>
  <dcterms:modified xsi:type="dcterms:W3CDTF">2019-01-15T12:22:33Z</dcterms:modified>
</cp:coreProperties>
</file>