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man.korcan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ma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ivy.org/doc/stable/installation/installation-os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vy/buildoz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#mac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CECD52-FF79-6949-A298-6CF7254D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883508"/>
          </a:xfrm>
        </p:spPr>
        <p:txBody>
          <a:bodyPr/>
          <a:lstStyle/>
          <a:p>
            <a:r>
              <a:rPr lang="tr-TR" dirty="0"/>
              <a:t>Game </a:t>
            </a:r>
            <a:r>
              <a:rPr lang="tr-TR" dirty="0" err="1"/>
              <a:t>programmıng</a:t>
            </a:r>
            <a:r>
              <a:rPr lang="tr-TR" dirty="0"/>
              <a:t> </a:t>
            </a:r>
            <a:r>
              <a:rPr lang="tr-TR" dirty="0" err="1"/>
              <a:t>wıth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109B7-762B-9F4B-BDC7-553CBD28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136" y="827903"/>
            <a:ext cx="2769973" cy="2769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B3E0A-AA1A-A244-92F2-DCB184A2C4C8}"/>
              </a:ext>
            </a:extLst>
          </p:cNvPr>
          <p:cNvSpPr txBox="1"/>
          <p:nvPr/>
        </p:nvSpPr>
        <p:spPr>
          <a:xfrm>
            <a:off x="2959842" y="5058032"/>
            <a:ext cx="6258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Osman Korcan Andaç</a:t>
            </a:r>
          </a:p>
          <a:p>
            <a:pPr algn="ctr"/>
            <a:r>
              <a:rPr lang="tr-TR" sz="1000" dirty="0">
                <a:hlinkClick r:id="rId3"/>
              </a:rPr>
              <a:t>Osman.korcan@gmail.com</a:t>
            </a:r>
            <a:endParaRPr lang="tr-TR" sz="1000" dirty="0"/>
          </a:p>
          <a:p>
            <a:pPr algn="ctr"/>
            <a:endParaRPr lang="tr-TR" sz="1000" b="1" dirty="0"/>
          </a:p>
          <a:p>
            <a:pPr algn="ctr"/>
            <a:r>
              <a:rPr lang="tr-TR" sz="1200" b="1" dirty="0"/>
              <a:t>Doğuş Teknoloji </a:t>
            </a:r>
          </a:p>
          <a:p>
            <a:pPr algn="ctr"/>
            <a:r>
              <a:rPr lang="tr-TR" sz="1200" b="1" dirty="0"/>
              <a:t>Mobile Developer</a:t>
            </a:r>
          </a:p>
        </p:txBody>
      </p:sp>
    </p:spTree>
    <p:extLst>
      <p:ext uri="{BB962C8B-B14F-4D97-AF65-F5344CB8AC3E}">
        <p14:creationId xmlns:p14="http://schemas.microsoft.com/office/powerpoint/2010/main" val="206792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Kodlama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Exception</a:t>
            </a:r>
            <a:r>
              <a:rPr lang="tr-TR" dirty="0"/>
              <a:t> </a:t>
            </a:r>
            <a:r>
              <a:rPr lang="tr-TR" dirty="0" err="1"/>
              <a:t>Handlings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 : </a:t>
            </a:r>
            <a:r>
              <a:rPr lang="tr-TR" dirty="0" err="1"/>
              <a:t>Classes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931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PYCHARM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 için geliştirme «</a:t>
            </a:r>
            <a:r>
              <a:rPr lang="tr-TR" dirty="0" err="1"/>
              <a:t>ide»sidir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Kurulum : </a:t>
            </a:r>
            <a:r>
              <a:rPr lang="tr-TR" dirty="0">
                <a:hlinkClick r:id="rId2"/>
              </a:rPr>
              <a:t>https://www.jetbrains.com/pycharm/download/#section=mac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Projemizi oluşturduktan sonra entegre </a:t>
            </a:r>
            <a:r>
              <a:rPr lang="tr-TR" dirty="0" err="1"/>
              <a:t>python</a:t>
            </a:r>
            <a:r>
              <a:rPr lang="tr-TR" dirty="0"/>
              <a:t> kodlarının çalıştırılabilmesi için </a:t>
            </a:r>
            <a:r>
              <a:rPr lang="tr-TR" dirty="0" err="1"/>
              <a:t>PyCharm</a:t>
            </a:r>
            <a:r>
              <a:rPr lang="tr-TR" dirty="0"/>
              <a:t> içinde Project Interpreter eklenmelidir.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102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KIVY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Ücretsiz ve açık kaynak kodlu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Yazdığımız programın mobil cihazlarda çalışabilecek şekle getiren bir Mobil GUI Toolkit denilebilir.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Cross platformdur. </a:t>
            </a:r>
            <a:r>
              <a:rPr lang="tr-TR" dirty="0" err="1"/>
              <a:t>Android</a:t>
            </a:r>
            <a:r>
              <a:rPr lang="tr-TR" dirty="0"/>
              <a:t> / </a:t>
            </a:r>
            <a:r>
              <a:rPr lang="tr-TR" dirty="0" err="1"/>
              <a:t>iOS</a:t>
            </a:r>
            <a:r>
              <a:rPr lang="tr-TR" dirty="0"/>
              <a:t> </a:t>
            </a:r>
            <a:r>
              <a:rPr lang="tr-TR" dirty="0" err="1"/>
              <a:t>farketmez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Aynı zamanda PLC Kontrol(dokunmatik paneller) için de program yazılır.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çok kısmı C ile geliştirilmiştir. Bu sebeple </a:t>
            </a:r>
            <a:r>
              <a:rPr lang="tr-TR" b="1" dirty="0" err="1"/>
              <a:t>Cython</a:t>
            </a:r>
            <a:r>
              <a:rPr lang="tr-TR" b="1" dirty="0"/>
              <a:t> </a:t>
            </a:r>
            <a:r>
              <a:rPr lang="tr-TR" dirty="0"/>
              <a:t>a ihtiyaç duyar.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Cython</a:t>
            </a:r>
            <a:r>
              <a:rPr lang="tr-TR" dirty="0"/>
              <a:t> demişken; </a:t>
            </a:r>
            <a:r>
              <a:rPr lang="tr-TR" dirty="0" err="1"/>
              <a:t>python</a:t>
            </a:r>
            <a:r>
              <a:rPr lang="tr-TR" dirty="0"/>
              <a:t> içine c kodu yerleştirmemizi sağlayan bir programlama dili. </a:t>
            </a:r>
            <a:r>
              <a:rPr lang="tr-TR" dirty="0" err="1"/>
              <a:t>cython</a:t>
            </a:r>
            <a:r>
              <a:rPr lang="tr-TR" dirty="0"/>
              <a:t> kodu derlendiğinde edildiğinde C koduna dönüşmüş olur. Bu sebeple </a:t>
            </a:r>
            <a:r>
              <a:rPr lang="tr-TR" dirty="0" err="1"/>
              <a:t>python</a:t>
            </a:r>
            <a:r>
              <a:rPr lang="tr-TR" dirty="0"/>
              <a:t> dilini biraz daha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levele</a:t>
            </a:r>
            <a:r>
              <a:rPr lang="tr-TR" dirty="0"/>
              <a:t> yaklaştırarak performans kazancı elde edebiliriz.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163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KIVY Kurulumu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Cython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pygame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kivy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Detaylı kurulum için : </a:t>
            </a:r>
            <a:r>
              <a:rPr lang="tr-TR" dirty="0">
                <a:hlinkClick r:id="rId2"/>
              </a:rPr>
              <a:t>https://kivy.org/doc/stable/installation/installation-osx.html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427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Pygame;python</a:t>
            </a:r>
            <a:r>
              <a:rPr lang="tr-TR" dirty="0"/>
              <a:t> dilini kullanarak kolay bir şekilde multimedya yazılımları geliştirmemizi </a:t>
            </a:r>
            <a:r>
              <a:rPr lang="tr-TR" dirty="0" err="1"/>
              <a:t>sağlayan,platform</a:t>
            </a:r>
            <a:r>
              <a:rPr lang="tr-TR" dirty="0"/>
              <a:t> bağımsız bir kütüphanedir.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Karışmaması adına, </a:t>
            </a:r>
            <a:r>
              <a:rPr lang="tr-TR" b="1" dirty="0" err="1"/>
              <a:t>Kivy</a:t>
            </a:r>
            <a:r>
              <a:rPr lang="tr-TR" dirty="0"/>
              <a:t> aslında </a:t>
            </a:r>
            <a:r>
              <a:rPr lang="tr-TR" b="1" dirty="0" err="1"/>
              <a:t>Pygame</a:t>
            </a:r>
            <a:r>
              <a:rPr lang="tr-TR" dirty="0"/>
              <a:t> üzerine </a:t>
            </a:r>
            <a:r>
              <a:rPr lang="tr-TR" dirty="0" err="1"/>
              <a:t>kurulmus</a:t>
            </a:r>
            <a:r>
              <a:rPr lang="tr-TR" dirty="0"/>
              <a:t> bir yapıdır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170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ffectLst/>
              </a:rPr>
              <a:t>Buıldozer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 – </a:t>
            </a:r>
            <a:r>
              <a:rPr lang="tr-TR" dirty="0" err="1"/>
              <a:t>Kivy</a:t>
            </a:r>
            <a:r>
              <a:rPr lang="tr-TR" dirty="0"/>
              <a:t> paketleme işlemidir.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Sadece Linux üzerinde çalışır.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Kurulum : </a:t>
            </a:r>
            <a:r>
              <a:rPr lang="tr-TR" dirty="0">
                <a:hlinkClick r:id="rId2"/>
              </a:rPr>
              <a:t>https://github.com/kivy/buildozers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079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3" y="2113280"/>
            <a:ext cx="9905998" cy="1905000"/>
          </a:xfrm>
        </p:spPr>
        <p:txBody>
          <a:bodyPr/>
          <a:lstStyle/>
          <a:p>
            <a:pPr algn="ctr"/>
            <a:r>
              <a:rPr lang="tr-TR" dirty="0">
                <a:effectLst/>
              </a:rPr>
              <a:t>Teşekkürler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ANAconda</a:t>
            </a:r>
            <a:r>
              <a:rPr lang="tr-TR" dirty="0"/>
              <a:t> </a:t>
            </a:r>
            <a:r>
              <a:rPr lang="tr-TR" dirty="0" err="1"/>
              <a:t>navıgator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792480" y="2235200"/>
            <a:ext cx="1002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tür </a:t>
            </a:r>
            <a:r>
              <a:rPr lang="tr-TR" dirty="0" err="1"/>
              <a:t>python</a:t>
            </a:r>
            <a:r>
              <a:rPr lang="tr-TR" dirty="0"/>
              <a:t> dağıtım platformudur.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 bilimi ve benzeri bilimsel uygulamalar için </a:t>
            </a:r>
            <a:r>
              <a:rPr lang="tr-TR" b="1" dirty="0" err="1"/>
              <a:t>python</a:t>
            </a:r>
            <a:r>
              <a:rPr lang="tr-TR" dirty="0"/>
              <a:t> kullanmak isteyenler için hazırlanmıştır.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çok paket programı içeren tümleşik bir </a:t>
            </a:r>
            <a:r>
              <a:rPr lang="tr-TR" b="1" dirty="0" err="1"/>
              <a:t>python</a:t>
            </a:r>
            <a:r>
              <a:rPr lang="tr-TR" b="1" dirty="0"/>
              <a:t> </a:t>
            </a:r>
            <a:r>
              <a:rPr lang="tr-TR" dirty="0"/>
              <a:t>dağıtımıdır.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https://www.anaconda.com/download/#macos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3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792480" y="2235200"/>
            <a:ext cx="10027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, </a:t>
            </a:r>
            <a:r>
              <a:rPr lang="tr-TR" dirty="0" err="1"/>
              <a:t>Guido</a:t>
            </a:r>
            <a:r>
              <a:rPr lang="tr-TR" dirty="0"/>
              <a:t> Van </a:t>
            </a:r>
            <a:r>
              <a:rPr lang="tr-TR" dirty="0" err="1"/>
              <a:t>rossum</a:t>
            </a:r>
            <a:r>
              <a:rPr lang="tr-TR" dirty="0"/>
              <a:t> adlı </a:t>
            </a:r>
            <a:r>
              <a:rPr lang="tr-TR" dirty="0" err="1"/>
              <a:t>hollandalı</a:t>
            </a:r>
            <a:r>
              <a:rPr lang="tr-TR" dirty="0"/>
              <a:t> bir programcı tarafından yazılmış bir programlama dilidir.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 programlama dili ismini, </a:t>
            </a:r>
            <a:r>
              <a:rPr lang="tr-TR" dirty="0" err="1"/>
              <a:t>Guido</a:t>
            </a:r>
            <a:r>
              <a:rPr lang="tr-TR" dirty="0"/>
              <a:t> Van </a:t>
            </a:r>
            <a:r>
              <a:rPr lang="tr-TR" dirty="0" err="1"/>
              <a:t>Rossum’un</a:t>
            </a:r>
            <a:r>
              <a:rPr lang="tr-TR" dirty="0"/>
              <a:t> çok sevdiği </a:t>
            </a:r>
            <a:r>
              <a:rPr lang="tr-TR" dirty="0" err="1"/>
              <a:t>Monty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adlı altı kişilik bir </a:t>
            </a:r>
            <a:r>
              <a:rPr lang="tr-TR" dirty="0" err="1"/>
              <a:t>ingiliz</a:t>
            </a:r>
            <a:r>
              <a:rPr lang="tr-TR" dirty="0"/>
              <a:t> komedi grubun </a:t>
            </a:r>
            <a:r>
              <a:rPr lang="tr-TR" dirty="0" err="1"/>
              <a:t>Monty</a:t>
            </a:r>
            <a:r>
              <a:rPr lang="tr-TR" dirty="0"/>
              <a:t> </a:t>
            </a:r>
            <a:r>
              <a:rPr lang="tr-TR" dirty="0" err="1"/>
              <a:t>Python’s</a:t>
            </a:r>
            <a:r>
              <a:rPr lang="tr-TR" dirty="0"/>
              <a:t> </a:t>
            </a:r>
            <a:r>
              <a:rPr lang="tr-TR" dirty="0" err="1"/>
              <a:t>Flying</a:t>
            </a:r>
            <a:r>
              <a:rPr lang="tr-TR" dirty="0"/>
              <a:t> Circus adlı gösterisinden gelmektedir.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Windows, Linux / Unix ve Mac-OS üzerinde çalışır.  Ek olarak Java ve .NET  sanal makinelerine  de  port edilmiş durumdadır.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Tamamen ücretsiz. Açık kaynak.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İstediğiniz kütüphaneleri veya hazır yazılmış kod parçacıklarını ücretsiz bir şekilde indirip kullanabilirsiniz.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Paradigmik</a:t>
            </a:r>
            <a:r>
              <a:rPr lang="tr-TR" dirty="0"/>
              <a:t> bir programlama dilidir.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İhtiyaç ve isteklerinize göre bazen nesneye yönelik bazen </a:t>
            </a:r>
            <a:r>
              <a:rPr lang="tr-TR" dirty="0" err="1"/>
              <a:t>script</a:t>
            </a:r>
            <a:r>
              <a:rPr lang="tr-TR" dirty="0"/>
              <a:t> tabanlı bazen de fonksiyonel bir dil olarak kullanabilirsiniz.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368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KURULUM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792480" y="2235200"/>
            <a:ext cx="100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Çok basit; </a:t>
            </a:r>
            <a:r>
              <a:rPr lang="tr-TR" dirty="0">
                <a:hlinkClick r:id="rId2"/>
              </a:rPr>
              <a:t>https://www.python.org/downloads/</a:t>
            </a:r>
            <a:r>
              <a:rPr lang="tr-TR" dirty="0"/>
              <a:t> giriyorsun ve indirip kuruyorsun.</a:t>
            </a:r>
          </a:p>
        </p:txBody>
      </p:sp>
    </p:spTree>
    <p:extLst>
      <p:ext uri="{BB962C8B-B14F-4D97-AF65-F5344CB8AC3E}">
        <p14:creationId xmlns:p14="http://schemas.microsoft.com/office/powerpoint/2010/main" val="250686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Kodlama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Comments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Kütüphane kullanımı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Matematiksel İşlemler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Strings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Inputs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Strings</a:t>
            </a:r>
            <a:r>
              <a:rPr lang="tr-TR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Logical</a:t>
            </a:r>
            <a:r>
              <a:rPr lang="tr-TR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82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93" y="2346960"/>
            <a:ext cx="9905998" cy="1905000"/>
          </a:xfrm>
        </p:spPr>
        <p:txBody>
          <a:bodyPr/>
          <a:lstStyle/>
          <a:p>
            <a:r>
              <a:rPr lang="tr-TR" dirty="0"/>
              <a:t>İlk Proje – Taş Kağıt Makas</a:t>
            </a:r>
          </a:p>
        </p:txBody>
      </p:sp>
    </p:spTree>
    <p:extLst>
      <p:ext uri="{BB962C8B-B14F-4D97-AF65-F5344CB8AC3E}">
        <p14:creationId xmlns:p14="http://schemas.microsoft.com/office/powerpoint/2010/main" val="337158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Kodlama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List</a:t>
            </a:r>
            <a:r>
              <a:rPr lang="tr-TR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Functions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727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173" y="2468880"/>
            <a:ext cx="9905998" cy="1905000"/>
          </a:xfrm>
        </p:spPr>
        <p:txBody>
          <a:bodyPr/>
          <a:lstStyle/>
          <a:p>
            <a:r>
              <a:rPr lang="tr-TR" dirty="0"/>
              <a:t>Proje – TİK TAK TOK</a:t>
            </a:r>
          </a:p>
        </p:txBody>
      </p:sp>
    </p:spTree>
    <p:extLst>
      <p:ext uri="{BB962C8B-B14F-4D97-AF65-F5344CB8AC3E}">
        <p14:creationId xmlns:p14="http://schemas.microsoft.com/office/powerpoint/2010/main" val="19539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Kodlama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Exception</a:t>
            </a:r>
            <a:r>
              <a:rPr lang="tr-TR" dirty="0"/>
              <a:t> </a:t>
            </a:r>
            <a:r>
              <a:rPr lang="tr-TR" dirty="0" err="1"/>
              <a:t>Handlings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 : </a:t>
            </a:r>
            <a:r>
              <a:rPr lang="tr-TR" dirty="0" err="1"/>
              <a:t>Classes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091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63</TotalTime>
  <Words>361</Words>
  <Application>Microsoft Macintosh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PowerPoint Presentation</vt:lpstr>
      <vt:lpstr>ANAconda navıgator</vt:lpstr>
      <vt:lpstr>PYTHON</vt:lpstr>
      <vt:lpstr>PYTHON KURULUM</vt:lpstr>
      <vt:lpstr>PYTHON Kodlama - 1</vt:lpstr>
      <vt:lpstr>İlk Proje – Taş Kağıt Makas</vt:lpstr>
      <vt:lpstr>PYTHON Kodlama - 2</vt:lpstr>
      <vt:lpstr>Proje – TİK TAK TOK</vt:lpstr>
      <vt:lpstr>PYTHON Kodlama - 3</vt:lpstr>
      <vt:lpstr>PYTHON Kodlama - 3</vt:lpstr>
      <vt:lpstr>PYCHARM</vt:lpstr>
      <vt:lpstr>KIVY</vt:lpstr>
      <vt:lpstr>KIVY Kurulumu </vt:lpstr>
      <vt:lpstr>PYGAME</vt:lpstr>
      <vt:lpstr>Buıldozer</vt:lpstr>
      <vt:lpstr>Teşekkürler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Korcan Andac (Dogus Teknoloji)</dc:creator>
  <cp:lastModifiedBy>Korcan Andac (Dogus Teknoloji)</cp:lastModifiedBy>
  <cp:revision>6</cp:revision>
  <dcterms:created xsi:type="dcterms:W3CDTF">2019-01-11T09:29:07Z</dcterms:created>
  <dcterms:modified xsi:type="dcterms:W3CDTF">2019-01-11T10:32:51Z</dcterms:modified>
</cp:coreProperties>
</file>