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8" r:id="rId5"/>
    <p:sldId id="259" r:id="rId6"/>
    <p:sldId id="260" r:id="rId7"/>
    <p:sldId id="268"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1E49EC-7DD8-0FF5-1266-506594998CAF}" v="265" dt="2024-01-13T03:08:49.3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GILI MYTHILI" userId="S::sagili.20201ccs0078@presidencyuniversity.in::4ae3d360-2945-40a6-8caa-72ae621f389f" providerId="AD" clId="Web-{ED3563E4-6337-F329-EA5A-9C923780CDE1}"/>
    <pc:docChg chg="addSld delSld modSld">
      <pc:chgData name="SAGILI MYTHILI" userId="S::sagili.20201ccs0078@presidencyuniversity.in::4ae3d360-2945-40a6-8caa-72ae621f389f" providerId="AD" clId="Web-{ED3563E4-6337-F329-EA5A-9C923780CDE1}" dt="2023-10-12T04:21:10.007" v="313" actId="20577"/>
      <pc:docMkLst>
        <pc:docMk/>
      </pc:docMkLst>
      <pc:sldChg chg="addSp delSp modSp">
        <pc:chgData name="SAGILI MYTHILI" userId="S::sagili.20201ccs0078@presidencyuniversity.in::4ae3d360-2945-40a6-8caa-72ae621f389f" providerId="AD" clId="Web-{ED3563E4-6337-F329-EA5A-9C923780CDE1}" dt="2023-10-12T04:15:34.687" v="267" actId="20577"/>
        <pc:sldMkLst>
          <pc:docMk/>
          <pc:sldMk cId="3122649492" sldId="256"/>
        </pc:sldMkLst>
        <pc:spChg chg="mod">
          <ac:chgData name="SAGILI MYTHILI" userId="S::sagili.20201ccs0078@presidencyuniversity.in::4ae3d360-2945-40a6-8caa-72ae621f389f" providerId="AD" clId="Web-{ED3563E4-6337-F329-EA5A-9C923780CDE1}" dt="2023-10-12T04:15:34.687" v="267" actId="20577"/>
          <ac:spMkLst>
            <pc:docMk/>
            <pc:sldMk cId="3122649492" sldId="256"/>
            <ac:spMk id="2" creationId="{00000000-0000-0000-0000-000000000000}"/>
          </ac:spMkLst>
        </pc:spChg>
        <pc:spChg chg="mod">
          <ac:chgData name="SAGILI MYTHILI" userId="S::sagili.20201ccs0078@presidencyuniversity.in::4ae3d360-2945-40a6-8caa-72ae621f389f" providerId="AD" clId="Web-{ED3563E4-6337-F329-EA5A-9C923780CDE1}" dt="2023-10-12T03:45:33.102" v="1" actId="20577"/>
          <ac:spMkLst>
            <pc:docMk/>
            <pc:sldMk cId="3122649492" sldId="256"/>
            <ac:spMk id="3" creationId="{00000000-0000-0000-0000-000000000000}"/>
          </ac:spMkLst>
        </pc:spChg>
        <pc:spChg chg="mod">
          <ac:chgData name="SAGILI MYTHILI" userId="S::sagili.20201ccs0078@presidencyuniversity.in::4ae3d360-2945-40a6-8caa-72ae621f389f" providerId="AD" clId="Web-{ED3563E4-6337-F329-EA5A-9C923780CDE1}" dt="2023-10-12T04:15:27" v="265" actId="14100"/>
          <ac:spMkLst>
            <pc:docMk/>
            <pc:sldMk cId="3122649492" sldId="256"/>
            <ac:spMk id="6" creationId="{00000000-0000-0000-0000-000000000000}"/>
          </ac:spMkLst>
        </pc:spChg>
        <pc:graphicFrameChg chg="del">
          <ac:chgData name="SAGILI MYTHILI" userId="S::sagili.20201ccs0078@presidencyuniversity.in::4ae3d360-2945-40a6-8caa-72ae621f389f" providerId="AD" clId="Web-{ED3563E4-6337-F329-EA5A-9C923780CDE1}" dt="2023-10-12T03:45:52.618" v="4"/>
          <ac:graphicFrameMkLst>
            <pc:docMk/>
            <pc:sldMk cId="3122649492" sldId="256"/>
            <ac:graphicFrameMk id="4" creationId="{00000000-0000-0000-0000-000000000000}"/>
          </ac:graphicFrameMkLst>
        </pc:graphicFrameChg>
        <pc:picChg chg="add del mod">
          <ac:chgData name="SAGILI MYTHILI" userId="S::sagili.20201ccs0078@presidencyuniversity.in::4ae3d360-2945-40a6-8caa-72ae621f389f" providerId="AD" clId="Web-{ED3563E4-6337-F329-EA5A-9C923780CDE1}" dt="2023-10-12T04:14:24.030" v="255"/>
          <ac:picMkLst>
            <pc:docMk/>
            <pc:sldMk cId="3122649492" sldId="256"/>
            <ac:picMk id="7" creationId="{D2A37DF4-8C59-1D28-D61C-C446C6B719E4}"/>
          </ac:picMkLst>
        </pc:picChg>
        <pc:picChg chg="add mod">
          <ac:chgData name="SAGILI MYTHILI" userId="S::sagili.20201ccs0078@presidencyuniversity.in::4ae3d360-2945-40a6-8caa-72ae621f389f" providerId="AD" clId="Web-{ED3563E4-6337-F329-EA5A-9C923780CDE1}" dt="2023-10-12T04:15:20.515" v="264" actId="14100"/>
          <ac:picMkLst>
            <pc:docMk/>
            <pc:sldMk cId="3122649492" sldId="256"/>
            <ac:picMk id="8" creationId="{955158C6-BB96-AA87-F87D-B6BB602CD5BF}"/>
          </ac:picMkLst>
        </pc:picChg>
      </pc:sldChg>
      <pc:sldChg chg="modSp">
        <pc:chgData name="SAGILI MYTHILI" userId="S::sagili.20201ccs0078@presidencyuniversity.in::4ae3d360-2945-40a6-8caa-72ae621f389f" providerId="AD" clId="Web-{ED3563E4-6337-F329-EA5A-9C923780CDE1}" dt="2023-10-12T03:52:52.143" v="104" actId="20577"/>
        <pc:sldMkLst>
          <pc:docMk/>
          <pc:sldMk cId="3633487232" sldId="257"/>
        </pc:sldMkLst>
        <pc:spChg chg="mod">
          <ac:chgData name="SAGILI MYTHILI" userId="S::sagili.20201ccs0078@presidencyuniversity.in::4ae3d360-2945-40a6-8caa-72ae621f389f" providerId="AD" clId="Web-{ED3563E4-6337-F329-EA5A-9C923780CDE1}" dt="2023-10-12T03:52:52.143" v="104" actId="20577"/>
          <ac:spMkLst>
            <pc:docMk/>
            <pc:sldMk cId="3633487232" sldId="257"/>
            <ac:spMk id="3" creationId="{00000000-0000-0000-0000-000000000000}"/>
          </ac:spMkLst>
        </pc:spChg>
      </pc:sldChg>
      <pc:sldChg chg="modSp">
        <pc:chgData name="SAGILI MYTHILI" userId="S::sagili.20201ccs0078@presidencyuniversity.in::4ae3d360-2945-40a6-8caa-72ae621f389f" providerId="AD" clId="Web-{ED3563E4-6337-F329-EA5A-9C923780CDE1}" dt="2023-10-12T04:11:11.775" v="229" actId="20577"/>
        <pc:sldMkLst>
          <pc:docMk/>
          <pc:sldMk cId="3767711167" sldId="258"/>
        </pc:sldMkLst>
        <pc:spChg chg="mod">
          <ac:chgData name="SAGILI MYTHILI" userId="S::sagili.20201ccs0078@presidencyuniversity.in::4ae3d360-2945-40a6-8caa-72ae621f389f" providerId="AD" clId="Web-{ED3563E4-6337-F329-EA5A-9C923780CDE1}" dt="2023-10-12T03:53:19.112" v="108" actId="20577"/>
          <ac:spMkLst>
            <pc:docMk/>
            <pc:sldMk cId="3767711167" sldId="258"/>
            <ac:spMk id="2" creationId="{00000000-0000-0000-0000-000000000000}"/>
          </ac:spMkLst>
        </pc:spChg>
        <pc:spChg chg="mod">
          <ac:chgData name="SAGILI MYTHILI" userId="S::sagili.20201ccs0078@presidencyuniversity.in::4ae3d360-2945-40a6-8caa-72ae621f389f" providerId="AD" clId="Web-{ED3563E4-6337-F329-EA5A-9C923780CDE1}" dt="2023-10-12T04:11:11.775" v="229" actId="20577"/>
          <ac:spMkLst>
            <pc:docMk/>
            <pc:sldMk cId="3767711167" sldId="258"/>
            <ac:spMk id="3" creationId="{00000000-0000-0000-0000-000000000000}"/>
          </ac:spMkLst>
        </pc:spChg>
      </pc:sldChg>
      <pc:sldChg chg="modSp">
        <pc:chgData name="SAGILI MYTHILI" userId="S::sagili.20201ccs0078@presidencyuniversity.in::4ae3d360-2945-40a6-8caa-72ae621f389f" providerId="AD" clId="Web-{ED3563E4-6337-F329-EA5A-9C923780CDE1}" dt="2023-10-12T04:15:43.984" v="268" actId="20577"/>
        <pc:sldMkLst>
          <pc:docMk/>
          <pc:sldMk cId="2659618667" sldId="259"/>
        </pc:sldMkLst>
        <pc:spChg chg="mod">
          <ac:chgData name="SAGILI MYTHILI" userId="S::sagili.20201ccs0078@presidencyuniversity.in::4ae3d360-2945-40a6-8caa-72ae621f389f" providerId="AD" clId="Web-{ED3563E4-6337-F329-EA5A-9C923780CDE1}" dt="2023-10-12T03:54:08.035" v="113" actId="20577"/>
          <ac:spMkLst>
            <pc:docMk/>
            <pc:sldMk cId="2659618667" sldId="259"/>
            <ac:spMk id="2" creationId="{00000000-0000-0000-0000-000000000000}"/>
          </ac:spMkLst>
        </pc:spChg>
        <pc:spChg chg="mod">
          <ac:chgData name="SAGILI MYTHILI" userId="S::sagili.20201ccs0078@presidencyuniversity.in::4ae3d360-2945-40a6-8caa-72ae621f389f" providerId="AD" clId="Web-{ED3563E4-6337-F329-EA5A-9C923780CDE1}" dt="2023-10-12T04:15:43.984" v="268" actId="20577"/>
          <ac:spMkLst>
            <pc:docMk/>
            <pc:sldMk cId="2659618667" sldId="259"/>
            <ac:spMk id="3" creationId="{00000000-0000-0000-0000-000000000000}"/>
          </ac:spMkLst>
        </pc:spChg>
      </pc:sldChg>
      <pc:sldChg chg="modSp add del">
        <pc:chgData name="SAGILI MYTHILI" userId="S::sagili.20201ccs0078@presidencyuniversity.in::4ae3d360-2945-40a6-8caa-72ae621f389f" providerId="AD" clId="Web-{ED3563E4-6337-F329-EA5A-9C923780CDE1}" dt="2023-10-12T04:21:10.007" v="313" actId="20577"/>
        <pc:sldMkLst>
          <pc:docMk/>
          <pc:sldMk cId="2666729557" sldId="260"/>
        </pc:sldMkLst>
        <pc:spChg chg="mod">
          <ac:chgData name="SAGILI MYTHILI" userId="S::sagili.20201ccs0078@presidencyuniversity.in::4ae3d360-2945-40a6-8caa-72ae621f389f" providerId="AD" clId="Web-{ED3563E4-6337-F329-EA5A-9C923780CDE1}" dt="2023-10-12T03:54:43.426" v="127" actId="20577"/>
          <ac:spMkLst>
            <pc:docMk/>
            <pc:sldMk cId="2666729557" sldId="260"/>
            <ac:spMk id="2" creationId="{00000000-0000-0000-0000-000000000000}"/>
          </ac:spMkLst>
        </pc:spChg>
        <pc:spChg chg="mod">
          <ac:chgData name="SAGILI MYTHILI" userId="S::sagili.20201ccs0078@presidencyuniversity.in::4ae3d360-2945-40a6-8caa-72ae621f389f" providerId="AD" clId="Web-{ED3563E4-6337-F329-EA5A-9C923780CDE1}" dt="2023-10-12T04:21:10.007" v="313" actId="20577"/>
          <ac:spMkLst>
            <pc:docMk/>
            <pc:sldMk cId="2666729557" sldId="260"/>
            <ac:spMk id="3" creationId="{00000000-0000-0000-0000-000000000000}"/>
          </ac:spMkLst>
        </pc:spChg>
      </pc:sldChg>
      <pc:sldChg chg="del">
        <pc:chgData name="SAGILI MYTHILI" userId="S::sagili.20201ccs0078@presidencyuniversity.in::4ae3d360-2945-40a6-8caa-72ae621f389f" providerId="AD" clId="Web-{ED3563E4-6337-F329-EA5A-9C923780CDE1}" dt="2023-10-12T03:54:49.254" v="128"/>
        <pc:sldMkLst>
          <pc:docMk/>
          <pc:sldMk cId="2314944744" sldId="261"/>
        </pc:sldMkLst>
      </pc:sldChg>
      <pc:sldChg chg="del">
        <pc:chgData name="SAGILI MYTHILI" userId="S::sagili.20201ccs0078@presidencyuniversity.in::4ae3d360-2945-40a6-8caa-72ae621f389f" providerId="AD" clId="Web-{ED3563E4-6337-F329-EA5A-9C923780CDE1}" dt="2023-10-12T03:54:51.223" v="129"/>
        <pc:sldMkLst>
          <pc:docMk/>
          <pc:sldMk cId="3677332887" sldId="262"/>
        </pc:sldMkLst>
      </pc:sldChg>
      <pc:sldChg chg="del">
        <pc:chgData name="SAGILI MYTHILI" userId="S::sagili.20201ccs0078@presidencyuniversity.in::4ae3d360-2945-40a6-8caa-72ae621f389f" providerId="AD" clId="Web-{ED3563E4-6337-F329-EA5A-9C923780CDE1}" dt="2023-10-12T03:54:52.114" v="130"/>
        <pc:sldMkLst>
          <pc:docMk/>
          <pc:sldMk cId="1923928155" sldId="263"/>
        </pc:sldMkLst>
      </pc:sldChg>
      <pc:sldChg chg="del">
        <pc:chgData name="SAGILI MYTHILI" userId="S::sagili.20201ccs0078@presidencyuniversity.in::4ae3d360-2945-40a6-8caa-72ae621f389f" providerId="AD" clId="Web-{ED3563E4-6337-F329-EA5A-9C923780CDE1}" dt="2023-10-12T03:54:52.973" v="131"/>
        <pc:sldMkLst>
          <pc:docMk/>
          <pc:sldMk cId="2238571193" sldId="264"/>
        </pc:sldMkLst>
      </pc:sldChg>
      <pc:sldChg chg="del">
        <pc:chgData name="SAGILI MYTHILI" userId="S::sagili.20201ccs0078@presidencyuniversity.in::4ae3d360-2945-40a6-8caa-72ae621f389f" providerId="AD" clId="Web-{ED3563E4-6337-F329-EA5A-9C923780CDE1}" dt="2023-10-12T03:54:53.708" v="132"/>
        <pc:sldMkLst>
          <pc:docMk/>
          <pc:sldMk cId="3613863315" sldId="265"/>
        </pc:sldMkLst>
      </pc:sldChg>
      <pc:sldChg chg="add del">
        <pc:chgData name="SAGILI MYTHILI" userId="S::sagili.20201ccs0078@presidencyuniversity.in::4ae3d360-2945-40a6-8caa-72ae621f389f" providerId="AD" clId="Web-{ED3563E4-6337-F329-EA5A-9C923780CDE1}" dt="2023-10-12T03:55:00.645" v="136"/>
        <pc:sldMkLst>
          <pc:docMk/>
          <pc:sldMk cId="3691672322" sldId="266"/>
        </pc:sldMkLst>
      </pc:sldChg>
      <pc:sldChg chg="addSp delSp modSp new">
        <pc:chgData name="SAGILI MYTHILI" userId="S::sagili.20201ccs0078@presidencyuniversity.in::4ae3d360-2945-40a6-8caa-72ae621f389f" providerId="AD" clId="Web-{ED3563E4-6337-F329-EA5A-9C923780CDE1}" dt="2023-10-12T03:48:11.418" v="54"/>
        <pc:sldMkLst>
          <pc:docMk/>
          <pc:sldMk cId="3091199846" sldId="267"/>
        </pc:sldMkLst>
        <pc:spChg chg="mod">
          <ac:chgData name="SAGILI MYTHILI" userId="S::sagili.20201ccs0078@presidencyuniversity.in::4ae3d360-2945-40a6-8caa-72ae621f389f" providerId="AD" clId="Web-{ED3563E4-6337-F329-EA5A-9C923780CDE1}" dt="2023-10-12T03:47:57.714" v="51" actId="20577"/>
          <ac:spMkLst>
            <pc:docMk/>
            <pc:sldMk cId="3091199846" sldId="267"/>
            <ac:spMk id="2" creationId="{12D5908D-6379-C58D-33C3-41FC3D8376F4}"/>
          </ac:spMkLst>
        </pc:spChg>
        <pc:spChg chg="del">
          <ac:chgData name="SAGILI MYTHILI" userId="S::sagili.20201ccs0078@presidencyuniversity.in::4ae3d360-2945-40a6-8caa-72ae621f389f" providerId="AD" clId="Web-{ED3563E4-6337-F329-EA5A-9C923780CDE1}" dt="2023-10-12T03:47:59.558" v="52"/>
          <ac:spMkLst>
            <pc:docMk/>
            <pc:sldMk cId="3091199846" sldId="267"/>
            <ac:spMk id="3" creationId="{CBEC4359-CE73-75AD-C017-23BBF62235B4}"/>
          </ac:spMkLst>
        </pc:spChg>
        <pc:graphicFrameChg chg="add mod ord modGraphic">
          <ac:chgData name="SAGILI MYTHILI" userId="S::sagili.20201ccs0078@presidencyuniversity.in::4ae3d360-2945-40a6-8caa-72ae621f389f" providerId="AD" clId="Web-{ED3563E4-6337-F329-EA5A-9C923780CDE1}" dt="2023-10-12T03:48:11.418" v="54"/>
          <ac:graphicFrameMkLst>
            <pc:docMk/>
            <pc:sldMk cId="3091199846" sldId="267"/>
            <ac:graphicFrameMk id="5" creationId="{E566BB4A-6888-AFAE-F63C-58865069E8BE}"/>
          </ac:graphicFrameMkLst>
        </pc:graphicFrameChg>
      </pc:sldChg>
      <pc:sldChg chg="modSp new">
        <pc:chgData name="SAGILI MYTHILI" userId="S::sagili.20201ccs0078@presidencyuniversity.in::4ae3d360-2945-40a6-8caa-72ae621f389f" providerId="AD" clId="Web-{ED3563E4-6337-F329-EA5A-9C923780CDE1}" dt="2023-10-12T03:56:51.257" v="149" actId="20577"/>
        <pc:sldMkLst>
          <pc:docMk/>
          <pc:sldMk cId="1983263147" sldId="268"/>
        </pc:sldMkLst>
        <pc:spChg chg="mod">
          <ac:chgData name="SAGILI MYTHILI" userId="S::sagili.20201ccs0078@presidencyuniversity.in::4ae3d360-2945-40a6-8caa-72ae621f389f" providerId="AD" clId="Web-{ED3563E4-6337-F329-EA5A-9C923780CDE1}" dt="2023-10-12T03:55:31.021" v="138" actId="20577"/>
          <ac:spMkLst>
            <pc:docMk/>
            <pc:sldMk cId="1983263147" sldId="268"/>
            <ac:spMk id="2" creationId="{64BC37B4-BE1E-3B97-BCAE-B1A552BF88D3}"/>
          </ac:spMkLst>
        </pc:spChg>
        <pc:spChg chg="mod">
          <ac:chgData name="SAGILI MYTHILI" userId="S::sagili.20201ccs0078@presidencyuniversity.in::4ae3d360-2945-40a6-8caa-72ae621f389f" providerId="AD" clId="Web-{ED3563E4-6337-F329-EA5A-9C923780CDE1}" dt="2023-10-12T03:56:51.257" v="149" actId="20577"/>
          <ac:spMkLst>
            <pc:docMk/>
            <pc:sldMk cId="1983263147" sldId="268"/>
            <ac:spMk id="3" creationId="{8D6569F3-F05A-A6B2-C413-A4C415385707}"/>
          </ac:spMkLst>
        </pc:spChg>
      </pc:sldChg>
    </pc:docChg>
  </pc:docChgLst>
  <pc:docChgLst>
    <pc:chgData name="SAGILI MYTHILI" userId="S::sagili.20201ccs0078@presidencyuniversity.in::4ae3d360-2945-40a6-8caa-72ae621f389f" providerId="AD" clId="Web-{067B4DEC-543A-B61A-F42A-EAAF48ED8616}"/>
    <pc:docChg chg="modSld">
      <pc:chgData name="SAGILI MYTHILI" userId="S::sagili.20201ccs0078@presidencyuniversity.in::4ae3d360-2945-40a6-8caa-72ae621f389f" providerId="AD" clId="Web-{067B4DEC-543A-B61A-F42A-EAAF48ED8616}" dt="2023-10-12T05:45:44.928" v="5" actId="20577"/>
      <pc:docMkLst>
        <pc:docMk/>
      </pc:docMkLst>
      <pc:sldChg chg="modSp">
        <pc:chgData name="SAGILI MYTHILI" userId="S::sagili.20201ccs0078@presidencyuniversity.in::4ae3d360-2945-40a6-8caa-72ae621f389f" providerId="AD" clId="Web-{067B4DEC-543A-B61A-F42A-EAAF48ED8616}" dt="2023-10-12T05:45:44.928" v="5" actId="20577"/>
        <pc:sldMkLst>
          <pc:docMk/>
          <pc:sldMk cId="3122649492" sldId="256"/>
        </pc:sldMkLst>
        <pc:spChg chg="mod">
          <ac:chgData name="SAGILI MYTHILI" userId="S::sagili.20201ccs0078@presidencyuniversity.in::4ae3d360-2945-40a6-8caa-72ae621f389f" providerId="AD" clId="Web-{067B4DEC-543A-B61A-F42A-EAAF48ED8616}" dt="2023-10-12T05:45:44.928" v="5" actId="20577"/>
          <ac:spMkLst>
            <pc:docMk/>
            <pc:sldMk cId="3122649492" sldId="256"/>
            <ac:spMk id="5" creationId="{00000000-0000-0000-0000-000000000000}"/>
          </ac:spMkLst>
        </pc:spChg>
      </pc:sldChg>
      <pc:sldChg chg="modSp">
        <pc:chgData name="SAGILI MYTHILI" userId="S::sagili.20201ccs0078@presidencyuniversity.in::4ae3d360-2945-40a6-8caa-72ae621f389f" providerId="AD" clId="Web-{067B4DEC-543A-B61A-F42A-EAAF48ED8616}" dt="2023-10-12T05:44:28.973" v="3"/>
        <pc:sldMkLst>
          <pc:docMk/>
          <pc:sldMk cId="3091199846" sldId="267"/>
        </pc:sldMkLst>
        <pc:graphicFrameChg chg="mod modGraphic">
          <ac:chgData name="SAGILI MYTHILI" userId="S::sagili.20201ccs0078@presidencyuniversity.in::4ae3d360-2945-40a6-8caa-72ae621f389f" providerId="AD" clId="Web-{067B4DEC-543A-B61A-F42A-EAAF48ED8616}" dt="2023-10-12T05:44:28.973" v="3"/>
          <ac:graphicFrameMkLst>
            <pc:docMk/>
            <pc:sldMk cId="3091199846" sldId="267"/>
            <ac:graphicFrameMk id="5" creationId="{E566BB4A-6888-AFAE-F63C-58865069E8BE}"/>
          </ac:graphicFrameMkLst>
        </pc:graphicFrameChg>
      </pc:sldChg>
    </pc:docChg>
  </pc:docChgLst>
  <pc:docChgLst>
    <pc:chgData name="SAGILI MYTHILI" userId="S::sagili.20201ccs0078@presidencyuniversity.in::4ae3d360-2945-40a6-8caa-72ae621f389f" providerId="AD" clId="Web-{4D757BB6-07C5-BD29-62B9-94CAD1720CF9}"/>
    <pc:docChg chg="modSld">
      <pc:chgData name="SAGILI MYTHILI" userId="S::sagili.20201ccs0078@presidencyuniversity.in::4ae3d360-2945-40a6-8caa-72ae621f389f" providerId="AD" clId="Web-{4D757BB6-07C5-BD29-62B9-94CAD1720CF9}" dt="2023-10-12T09:16:48.158" v="41" actId="20577"/>
      <pc:docMkLst>
        <pc:docMk/>
      </pc:docMkLst>
      <pc:sldChg chg="modSp">
        <pc:chgData name="SAGILI MYTHILI" userId="S::sagili.20201ccs0078@presidencyuniversity.in::4ae3d360-2945-40a6-8caa-72ae621f389f" providerId="AD" clId="Web-{4D757BB6-07C5-BD29-62B9-94CAD1720CF9}" dt="2023-10-12T09:15:58.720" v="30" actId="20577"/>
        <pc:sldMkLst>
          <pc:docMk/>
          <pc:sldMk cId="3633487232" sldId="257"/>
        </pc:sldMkLst>
        <pc:spChg chg="mod">
          <ac:chgData name="SAGILI MYTHILI" userId="S::sagili.20201ccs0078@presidencyuniversity.in::4ae3d360-2945-40a6-8caa-72ae621f389f" providerId="AD" clId="Web-{4D757BB6-07C5-BD29-62B9-94CAD1720CF9}" dt="2023-10-12T09:15:58.720" v="30" actId="20577"/>
          <ac:spMkLst>
            <pc:docMk/>
            <pc:sldMk cId="3633487232" sldId="257"/>
            <ac:spMk id="2" creationId="{00000000-0000-0000-0000-000000000000}"/>
          </ac:spMkLst>
        </pc:spChg>
        <pc:spChg chg="mod">
          <ac:chgData name="SAGILI MYTHILI" userId="S::sagili.20201ccs0078@presidencyuniversity.in::4ae3d360-2945-40a6-8caa-72ae621f389f" providerId="AD" clId="Web-{4D757BB6-07C5-BD29-62B9-94CAD1720CF9}" dt="2023-10-12T09:14:48.673" v="8" actId="20577"/>
          <ac:spMkLst>
            <pc:docMk/>
            <pc:sldMk cId="3633487232" sldId="257"/>
            <ac:spMk id="3" creationId="{00000000-0000-0000-0000-000000000000}"/>
          </ac:spMkLst>
        </pc:spChg>
      </pc:sldChg>
      <pc:sldChg chg="modSp">
        <pc:chgData name="SAGILI MYTHILI" userId="S::sagili.20201ccs0078@presidencyuniversity.in::4ae3d360-2945-40a6-8caa-72ae621f389f" providerId="AD" clId="Web-{4D757BB6-07C5-BD29-62B9-94CAD1720CF9}" dt="2023-10-12T09:16:48.158" v="41" actId="20577"/>
        <pc:sldMkLst>
          <pc:docMk/>
          <pc:sldMk cId="3767711167" sldId="258"/>
        </pc:sldMkLst>
        <pc:spChg chg="mod">
          <ac:chgData name="SAGILI MYTHILI" userId="S::sagili.20201ccs0078@presidencyuniversity.in::4ae3d360-2945-40a6-8caa-72ae621f389f" providerId="AD" clId="Web-{4D757BB6-07C5-BD29-62B9-94CAD1720CF9}" dt="2023-10-12T09:16:48.158" v="41" actId="20577"/>
          <ac:spMkLst>
            <pc:docMk/>
            <pc:sldMk cId="3767711167" sldId="258"/>
            <ac:spMk id="2" creationId="{00000000-0000-0000-0000-000000000000}"/>
          </ac:spMkLst>
        </pc:spChg>
      </pc:sldChg>
    </pc:docChg>
  </pc:docChgLst>
  <pc:docChgLst>
    <pc:chgData name="SAGILI MYTHILI" userId="S::sagili.20201ccs0078@presidencyuniversity.in::4ae3d360-2945-40a6-8caa-72ae621f389f" providerId="AD" clId="Web-{9F1E49EC-7DD8-0FF5-1266-506594998CAF}"/>
    <pc:docChg chg="modSld">
      <pc:chgData name="SAGILI MYTHILI" userId="S::sagili.20201ccs0078@presidencyuniversity.in::4ae3d360-2945-40a6-8caa-72ae621f389f" providerId="AD" clId="Web-{9F1E49EC-7DD8-0FF5-1266-506594998CAF}" dt="2024-01-13T03:08:49.314" v="268" actId="14100"/>
      <pc:docMkLst>
        <pc:docMk/>
      </pc:docMkLst>
      <pc:sldChg chg="addSp delSp modSp">
        <pc:chgData name="SAGILI MYTHILI" userId="S::sagili.20201ccs0078@presidencyuniversity.in::4ae3d360-2945-40a6-8caa-72ae621f389f" providerId="AD" clId="Web-{9F1E49EC-7DD8-0FF5-1266-506594998CAF}" dt="2024-01-13T03:08:49.314" v="268" actId="14100"/>
        <pc:sldMkLst>
          <pc:docMk/>
          <pc:sldMk cId="3122649492" sldId="256"/>
        </pc:sldMkLst>
        <pc:spChg chg="mod">
          <ac:chgData name="SAGILI MYTHILI" userId="S::sagili.20201ccs0078@presidencyuniversity.in::4ae3d360-2945-40a6-8caa-72ae621f389f" providerId="AD" clId="Web-{9F1E49EC-7DD8-0FF5-1266-506594998CAF}" dt="2024-01-13T03:08:41.157" v="267" actId="1076"/>
          <ac:spMkLst>
            <pc:docMk/>
            <pc:sldMk cId="3122649492" sldId="256"/>
            <ac:spMk id="2" creationId="{00000000-0000-0000-0000-000000000000}"/>
          </ac:spMkLst>
        </pc:spChg>
        <pc:spChg chg="mod">
          <ac:chgData name="SAGILI MYTHILI" userId="S::sagili.20201ccs0078@presidencyuniversity.in::4ae3d360-2945-40a6-8caa-72ae621f389f" providerId="AD" clId="Web-{9F1E49EC-7DD8-0FF5-1266-506594998CAF}" dt="2024-01-13T02:50:52.764" v="14" actId="20577"/>
          <ac:spMkLst>
            <pc:docMk/>
            <pc:sldMk cId="3122649492" sldId="256"/>
            <ac:spMk id="3" creationId="{00000000-0000-0000-0000-000000000000}"/>
          </ac:spMkLst>
        </pc:spChg>
        <pc:spChg chg="mod">
          <ac:chgData name="SAGILI MYTHILI" userId="S::sagili.20201ccs0078@presidencyuniversity.in::4ae3d360-2945-40a6-8caa-72ae621f389f" providerId="AD" clId="Web-{9F1E49EC-7DD8-0FF5-1266-506594998CAF}" dt="2024-01-13T03:08:49.314" v="268" actId="14100"/>
          <ac:spMkLst>
            <pc:docMk/>
            <pc:sldMk cId="3122649492" sldId="256"/>
            <ac:spMk id="5" creationId="{00000000-0000-0000-0000-000000000000}"/>
          </ac:spMkLst>
        </pc:spChg>
        <pc:spChg chg="mod">
          <ac:chgData name="SAGILI MYTHILI" userId="S::sagili.20201ccs0078@presidencyuniversity.in::4ae3d360-2945-40a6-8caa-72ae621f389f" providerId="AD" clId="Web-{9F1E49EC-7DD8-0FF5-1266-506594998CAF}" dt="2024-01-13T03:08:29.751" v="266" actId="14100"/>
          <ac:spMkLst>
            <pc:docMk/>
            <pc:sldMk cId="3122649492" sldId="256"/>
            <ac:spMk id="6" creationId="{00000000-0000-0000-0000-000000000000}"/>
          </ac:spMkLst>
        </pc:spChg>
        <pc:picChg chg="add del mod">
          <ac:chgData name="SAGILI MYTHILI" userId="S::sagili.20201ccs0078@presidencyuniversity.in::4ae3d360-2945-40a6-8caa-72ae621f389f" providerId="AD" clId="Web-{9F1E49EC-7DD8-0FF5-1266-506594998CAF}" dt="2024-01-13T02:52:31.563" v="17"/>
          <ac:picMkLst>
            <pc:docMk/>
            <pc:sldMk cId="3122649492" sldId="256"/>
            <ac:picMk id="4" creationId="{95C97B41-0D1F-23D8-0171-6B333AF736FD}"/>
          </ac:picMkLst>
        </pc:picChg>
      </pc:sldChg>
      <pc:sldChg chg="modSp">
        <pc:chgData name="SAGILI MYTHILI" userId="S::sagili.20201ccs0078@presidencyuniversity.in::4ae3d360-2945-40a6-8caa-72ae621f389f" providerId="AD" clId="Web-{9F1E49EC-7DD8-0FF5-1266-506594998CAF}" dt="2024-01-13T02:45:49.650" v="12" actId="20577"/>
        <pc:sldMkLst>
          <pc:docMk/>
          <pc:sldMk cId="3633487232" sldId="257"/>
        </pc:sldMkLst>
        <pc:spChg chg="mod">
          <ac:chgData name="SAGILI MYTHILI" userId="S::sagili.20201ccs0078@presidencyuniversity.in::4ae3d360-2945-40a6-8caa-72ae621f389f" providerId="AD" clId="Web-{9F1E49EC-7DD8-0FF5-1266-506594998CAF}" dt="2024-01-13T02:45:49.650" v="12" actId="20577"/>
          <ac:spMkLst>
            <pc:docMk/>
            <pc:sldMk cId="3633487232" sldId="257"/>
            <ac:spMk id="2" creationId="{00000000-0000-0000-0000-000000000000}"/>
          </ac:spMkLst>
        </pc:spChg>
      </pc:sldChg>
    </pc:docChg>
  </pc:docChgLst>
  <pc:docChgLst>
    <pc:chgData name="SAGILI MYTHILI" userId="S::sagili.20201ccs0078@presidencyuniversity.in::4ae3d360-2945-40a6-8caa-72ae621f389f" providerId="AD" clId="Web-{991F3EE4-B3FE-5E1E-BBD6-26E186B9097E}"/>
    <pc:docChg chg="modSld">
      <pc:chgData name="SAGILI MYTHILI" userId="S::sagili.20201ccs0078@presidencyuniversity.in::4ae3d360-2945-40a6-8caa-72ae621f389f" providerId="AD" clId="Web-{991F3EE4-B3FE-5E1E-BBD6-26E186B9097E}" dt="2023-10-12T03:43:52.031" v="53"/>
      <pc:docMkLst>
        <pc:docMk/>
      </pc:docMkLst>
      <pc:sldChg chg="modSp">
        <pc:chgData name="SAGILI MYTHILI" userId="S::sagili.20201ccs0078@presidencyuniversity.in::4ae3d360-2945-40a6-8caa-72ae621f389f" providerId="AD" clId="Web-{991F3EE4-B3FE-5E1E-BBD6-26E186B9097E}" dt="2023-10-12T03:43:52.031" v="53"/>
        <pc:sldMkLst>
          <pc:docMk/>
          <pc:sldMk cId="3122649492" sldId="256"/>
        </pc:sldMkLst>
        <pc:spChg chg="mod">
          <ac:chgData name="SAGILI MYTHILI" userId="S::sagili.20201ccs0078@presidencyuniversity.in::4ae3d360-2945-40a6-8caa-72ae621f389f" providerId="AD" clId="Web-{991F3EE4-B3FE-5E1E-BBD6-26E186B9097E}" dt="2023-10-12T03:43:32.468" v="49" actId="20577"/>
          <ac:spMkLst>
            <pc:docMk/>
            <pc:sldMk cId="3122649492" sldId="256"/>
            <ac:spMk id="5" creationId="{00000000-0000-0000-0000-000000000000}"/>
          </ac:spMkLst>
        </pc:spChg>
        <pc:graphicFrameChg chg="mod modGraphic">
          <ac:chgData name="SAGILI MYTHILI" userId="S::sagili.20201ccs0078@presidencyuniversity.in::4ae3d360-2945-40a6-8caa-72ae621f389f" providerId="AD" clId="Web-{991F3EE4-B3FE-5E1E-BBD6-26E186B9097E}" dt="2023-10-12T03:43:52.031" v="53"/>
          <ac:graphicFrameMkLst>
            <pc:docMk/>
            <pc:sldMk cId="3122649492" sldId="256"/>
            <ac:graphicFrameMk id="4" creationId="{00000000-0000-0000-0000-000000000000}"/>
          </ac:graphicFrameMkLst>
        </pc:graphicFrameChg>
      </pc:sldChg>
    </pc:docChg>
  </pc:docChgLst>
  <pc:docChgLst>
    <pc:chgData name="SAGILI MYTHILI" userId="S::sagili.20201ccs0078@presidencyuniversity.in::4ae3d360-2945-40a6-8caa-72ae621f389f" providerId="AD" clId="Web-{DFBC05EE-B49F-4A25-9639-CD8B29AC7D01}"/>
    <pc:docChg chg="modSld">
      <pc:chgData name="SAGILI MYTHILI" userId="S::sagili.20201ccs0078@presidencyuniversity.in::4ae3d360-2945-40a6-8caa-72ae621f389f" providerId="AD" clId="Web-{DFBC05EE-B49F-4A25-9639-CD8B29AC7D01}" dt="2023-10-12T04:29:08.785" v="108" actId="20577"/>
      <pc:docMkLst>
        <pc:docMk/>
      </pc:docMkLst>
      <pc:sldChg chg="modSp">
        <pc:chgData name="SAGILI MYTHILI" userId="S::sagili.20201ccs0078@presidencyuniversity.in::4ae3d360-2945-40a6-8caa-72ae621f389f" providerId="AD" clId="Web-{DFBC05EE-B49F-4A25-9639-CD8B29AC7D01}" dt="2023-10-12T04:29:08.785" v="108" actId="20577"/>
        <pc:sldMkLst>
          <pc:docMk/>
          <pc:sldMk cId="3122649492" sldId="256"/>
        </pc:sldMkLst>
        <pc:spChg chg="mod">
          <ac:chgData name="SAGILI MYTHILI" userId="S::sagili.20201ccs0078@presidencyuniversity.in::4ae3d360-2945-40a6-8caa-72ae621f389f" providerId="AD" clId="Web-{DFBC05EE-B49F-4A25-9639-CD8B29AC7D01}" dt="2023-10-12T04:29:08.785" v="108" actId="20577"/>
          <ac:spMkLst>
            <pc:docMk/>
            <pc:sldMk cId="3122649492" sldId="256"/>
            <ac:spMk id="5" creationId="{00000000-0000-0000-0000-000000000000}"/>
          </ac:spMkLst>
        </pc:spChg>
      </pc:sldChg>
      <pc:sldChg chg="modSp">
        <pc:chgData name="SAGILI MYTHILI" userId="S::sagili.20201ccs0078@presidencyuniversity.in::4ae3d360-2945-40a6-8caa-72ae621f389f" providerId="AD" clId="Web-{DFBC05EE-B49F-4A25-9639-CD8B29AC7D01}" dt="2023-10-12T04:28:28.144" v="106" actId="14100"/>
        <pc:sldMkLst>
          <pc:docMk/>
          <pc:sldMk cId="2666729557" sldId="260"/>
        </pc:sldMkLst>
        <pc:spChg chg="mod">
          <ac:chgData name="SAGILI MYTHILI" userId="S::sagili.20201ccs0078@presidencyuniversity.in::4ae3d360-2945-40a6-8caa-72ae621f389f" providerId="AD" clId="Web-{DFBC05EE-B49F-4A25-9639-CD8B29AC7D01}" dt="2023-10-12T04:28:28.144" v="106" actId="14100"/>
          <ac:spMkLst>
            <pc:docMk/>
            <pc:sldMk cId="2666729557" sldId="260"/>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12/01/2024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12/01/2024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12/01/2024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12/01/2024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cbi.nlm.nih.gov/pmc/articles/PMC5425771/" TargetMode="External"/><Relationship Id="rId2" Type="http://schemas.openxmlformats.org/officeDocument/2006/relationships/hyperlink" Target="https://www.ncbi.nlm.nih.gov/pmc/articles/PMC8913063/" TargetMode="External"/><Relationship Id="rId1" Type="http://schemas.openxmlformats.org/officeDocument/2006/relationships/slideLayout" Target="../slideLayouts/slideLayout2.xml"/><Relationship Id="rId6" Type="http://schemas.openxmlformats.org/officeDocument/2006/relationships/hyperlink" Target="https://www.skiplino.com/doctor-appointment-app-for-hospitals-clinics-a-complete-guide/" TargetMode="External"/><Relationship Id="rId5" Type="http://schemas.openxmlformats.org/officeDocument/2006/relationships/hyperlink" Target="https://scholar.google.com/scholar_lookup?journal=International+Journal+of+Production+Research&amp;title=Outpatient+appointment+scheduling+with+unpunctual+patients&amp;author=H.+Zhu&amp;author=Y.+Chen&amp;author=E.+Leung&amp;author=X.+Liu&amp;volume=56&amp;issue=5&amp;publication_year=2018&amp;pages=1982-2002&amp;doi=10.1080/00207543.2017.1355574&amp;" TargetMode="External"/><Relationship Id="rId4" Type="http://schemas.openxmlformats.org/officeDocument/2006/relationships/hyperlink" Target="https://doi.org/10.1080%2F00207543.2017.135557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0" y="1944392"/>
            <a:ext cx="12153899" cy="882398"/>
          </a:xfrm>
        </p:spPr>
        <p:txBody>
          <a:bodyPr/>
          <a:lstStyle/>
          <a:p>
            <a:pPr algn="ctr"/>
            <a:r>
              <a:rPr lang="en-GB" dirty="0">
                <a:latin typeface="Verdana"/>
                <a:ea typeface="Verdana"/>
              </a:rPr>
              <a:t>                                 </a:t>
            </a:r>
            <a:br>
              <a:rPr lang="en-GB" dirty="0">
                <a:latin typeface="Verdana"/>
                <a:ea typeface="Verdana"/>
              </a:rPr>
            </a:br>
            <a:r>
              <a:rPr lang="en-GB" dirty="0">
                <a:latin typeface="Verdana"/>
                <a:ea typeface="Verdana"/>
              </a:rPr>
              <a:t>DOC EASY</a:t>
            </a:r>
            <a:br>
              <a:rPr lang="en-GB" dirty="0">
                <a:latin typeface="Verdana"/>
                <a:ea typeface="Verdana"/>
              </a:rPr>
            </a:br>
            <a:endParaRPr lang="en-GB" u="sng" dirty="0"/>
          </a:p>
        </p:txBody>
      </p:sp>
      <p:sp>
        <p:nvSpPr>
          <p:cNvPr id="3" name="Subtitle 2"/>
          <p:cNvSpPr>
            <a:spLocks noGrp="1"/>
          </p:cNvSpPr>
          <p:nvPr>
            <p:ph type="subTitle" idx="1"/>
          </p:nvPr>
        </p:nvSpPr>
        <p:spPr>
          <a:xfrm>
            <a:off x="790469" y="2721956"/>
            <a:ext cx="3970594" cy="552184"/>
          </a:xfrm>
        </p:spPr>
        <p:txBody>
          <a:bodyPr vert="horz" lIns="91440" tIns="45720" rIns="91440" bIns="45720" rtlCol="0" anchor="t">
            <a:normAutofit/>
          </a:bodyPr>
          <a:lstStyle/>
          <a:p>
            <a:pPr algn="l"/>
            <a:endParaRPr lang="en-GB" dirty="0"/>
          </a:p>
          <a:p>
            <a:pPr algn="l"/>
            <a:endParaRPr lang="en-GB"/>
          </a:p>
        </p:txBody>
      </p:sp>
      <p:sp>
        <p:nvSpPr>
          <p:cNvPr id="5" name="Subtitle 2"/>
          <p:cNvSpPr txBox="1">
            <a:spLocks/>
          </p:cNvSpPr>
          <p:nvPr/>
        </p:nvSpPr>
        <p:spPr>
          <a:xfrm>
            <a:off x="21337" y="3094526"/>
            <a:ext cx="12149133" cy="3021311"/>
          </a:xfrm>
          <a:prstGeom prst="rect">
            <a:avLst/>
          </a:prstGeom>
        </p:spPr>
        <p:txBody>
          <a:bodyPr vert="horz" lIns="91440" tIns="45720" rIns="91440" bIns="45720" rtlCol="0" anchor="t">
            <a:normAutofit fontScale="92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u="sng" dirty="0">
                <a:latin typeface="Verdana"/>
                <a:ea typeface="Verdana"/>
              </a:rPr>
              <a:t>Under the Supervision of,</a:t>
            </a:r>
            <a:endParaRPr lang="en-US" sz="2800" b="0">
              <a:latin typeface="Verdana"/>
              <a:ea typeface="Verdana"/>
            </a:endParaRPr>
          </a:p>
          <a:p>
            <a:endParaRPr lang="en-GB" sz="1700" b="0" dirty="0">
              <a:latin typeface="Verdana"/>
              <a:ea typeface="Verdana"/>
            </a:endParaRPr>
          </a:p>
          <a:p>
            <a:r>
              <a:rPr lang="en-GB" sz="1800" dirty="0" err="1">
                <a:latin typeface="Verdana"/>
                <a:ea typeface="Verdana"/>
              </a:rPr>
              <a:t>Dr.Mohana</a:t>
            </a:r>
            <a:r>
              <a:rPr lang="en-GB" sz="1800" dirty="0">
                <a:latin typeface="Verdana"/>
                <a:ea typeface="Verdana"/>
              </a:rPr>
              <a:t> S D</a:t>
            </a:r>
            <a:endParaRPr lang="en-US" sz="1800" b="0">
              <a:latin typeface="Verdana"/>
              <a:ea typeface="Verdana"/>
            </a:endParaRPr>
          </a:p>
          <a:p>
            <a:r>
              <a:rPr lang="en-GB" sz="1800" dirty="0">
                <a:solidFill>
                  <a:srgbClr val="17375E"/>
                </a:solidFill>
                <a:latin typeface="Verdana"/>
                <a:ea typeface="Verdana"/>
                <a:cs typeface="Times New Roman"/>
              </a:rPr>
              <a:t>Assistant </a:t>
            </a:r>
            <a:r>
              <a:rPr lang="en-GB" sz="1800" dirty="0">
                <a:latin typeface="Verdana"/>
                <a:ea typeface="Verdana"/>
              </a:rPr>
              <a:t>Professor </a:t>
            </a:r>
            <a:endParaRPr lang="en-US" sz="1800" b="0">
              <a:latin typeface="Verdana"/>
              <a:ea typeface="Verdana"/>
            </a:endParaRPr>
          </a:p>
          <a:p>
            <a:r>
              <a:rPr lang="en-GB" sz="1800" dirty="0">
                <a:latin typeface="Verdana"/>
                <a:ea typeface="Verdana"/>
              </a:rPr>
              <a:t>School of Computer Science &amp; Engineering</a:t>
            </a:r>
            <a:endParaRPr lang="en-GB" sz="1800" b="0" dirty="0">
              <a:latin typeface="Verdana"/>
              <a:ea typeface="Verdana"/>
            </a:endParaRPr>
          </a:p>
          <a:p>
            <a:r>
              <a:rPr lang="en-GB" sz="1800" dirty="0">
                <a:latin typeface="Verdana"/>
                <a:ea typeface="Verdana"/>
              </a:rPr>
              <a:t>Presidency University</a:t>
            </a:r>
            <a:endParaRPr lang="en-US" sz="1800" b="0">
              <a:latin typeface="Verdana"/>
              <a:ea typeface="Verdana"/>
            </a:endParaRPr>
          </a:p>
          <a:p>
            <a:endParaRPr lang="en-GB" sz="1800" b="0" dirty="0">
              <a:latin typeface="Verdana"/>
              <a:ea typeface="Verdana"/>
            </a:endParaRPr>
          </a:p>
          <a:p>
            <a:endParaRPr lang="en-GB" sz="1800" u="sng" dirty="0">
              <a:latin typeface="Verdana"/>
              <a:ea typeface="Verdana"/>
            </a:endParaRPr>
          </a:p>
          <a:p>
            <a:endParaRPr lang="en-GB" sz="2600" b="0" dirty="0"/>
          </a:p>
          <a:p>
            <a:r>
              <a:rPr lang="en-GB" sz="1700" dirty="0">
                <a:latin typeface="Verdana"/>
                <a:ea typeface="Verdana"/>
              </a:rPr>
              <a:t>            </a:t>
            </a:r>
            <a:endParaRPr lang="en-GB" sz="1700" dirty="0"/>
          </a:p>
          <a:p>
            <a:pPr algn="l"/>
            <a:endParaRPr lang="en-GB" dirty="0"/>
          </a:p>
        </p:txBody>
      </p:sp>
      <p:sp>
        <p:nvSpPr>
          <p:cNvPr id="6" name="Subtitle 2"/>
          <p:cNvSpPr txBox="1">
            <a:spLocks/>
          </p:cNvSpPr>
          <p:nvPr/>
        </p:nvSpPr>
        <p:spPr>
          <a:xfrm>
            <a:off x="11472" y="1293643"/>
            <a:ext cx="12162093" cy="829165"/>
          </a:xfrm>
          <a:prstGeom prst="rect">
            <a:avLst/>
          </a:prstGeom>
        </p:spPr>
        <p:txBody>
          <a:bodyPr vert="horz" lIns="91440" tIns="45720" rIns="91440" bIns="45720" rtlCol="0" anchor="t">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1800" dirty="0">
                <a:latin typeface="Verdana"/>
                <a:ea typeface="Verdana"/>
              </a:rPr>
              <a:t>PIP104 University Project-II</a:t>
            </a:r>
          </a:p>
          <a:p>
            <a:r>
              <a:rPr lang="en-GB" sz="1800" dirty="0"/>
              <a:t>Review-0</a:t>
            </a:r>
            <a:endParaRPr lang="en-GB" dirty="0"/>
          </a:p>
          <a:p>
            <a:endParaRPr lang="en-GB" sz="1800" dirty="0"/>
          </a:p>
          <a:p>
            <a:endParaRPr lang="en-GB" sz="1800" dirty="0"/>
          </a:p>
        </p:txBody>
      </p:sp>
      <p:pic>
        <p:nvPicPr>
          <p:cNvPr id="8" name="Picture 7" descr="A blue and black logo&#10;&#10;Description automatically generated">
            <a:extLst>
              <a:ext uri="{FF2B5EF4-FFF2-40B4-BE49-F238E27FC236}">
                <a16:creationId xmlns:a16="http://schemas.microsoft.com/office/drawing/2014/main" id="{955158C6-BB96-AA87-F87D-B6BB602CD5BF}"/>
              </a:ext>
            </a:extLst>
          </p:cNvPr>
          <p:cNvPicPr>
            <a:picLocks noChangeAspect="1"/>
          </p:cNvPicPr>
          <p:nvPr/>
        </p:nvPicPr>
        <p:blipFill>
          <a:blip r:embed="rId2"/>
          <a:stretch>
            <a:fillRect/>
          </a:stretch>
        </p:blipFill>
        <p:spPr>
          <a:xfrm>
            <a:off x="846667" y="139997"/>
            <a:ext cx="10498665" cy="1119829"/>
          </a:xfrm>
          <a:prstGeom prst="rect">
            <a:avLst/>
          </a:prstGeom>
        </p:spPr>
      </p:pic>
    </p:spTree>
    <p:extLst>
      <p:ext uri="{BB962C8B-B14F-4D97-AF65-F5344CB8AC3E}">
        <p14:creationId xmlns:p14="http://schemas.microsoft.com/office/powerpoint/2010/main" val="3122649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5908D-6379-C58D-33C3-41FC3D8376F4}"/>
              </a:ext>
            </a:extLst>
          </p:cNvPr>
          <p:cNvSpPr>
            <a:spLocks noGrp="1"/>
          </p:cNvSpPr>
          <p:nvPr>
            <p:ph type="title"/>
          </p:nvPr>
        </p:nvSpPr>
        <p:spPr/>
        <p:txBody>
          <a:bodyPr/>
          <a:lstStyle/>
          <a:p>
            <a:br>
              <a:rPr lang="en-GB">
                <a:latin typeface="Verdana"/>
                <a:ea typeface="Verdana"/>
              </a:rPr>
            </a:br>
            <a:r>
              <a:rPr lang="en-GB">
                <a:latin typeface="Verdana"/>
                <a:ea typeface="Verdana"/>
              </a:rPr>
              <a:t>Team Members</a:t>
            </a:r>
            <a:endParaRPr lang="en-GB" b="0">
              <a:latin typeface="Verdana"/>
              <a:ea typeface="Verdana"/>
            </a:endParaRPr>
          </a:p>
          <a:p>
            <a:endParaRPr lang="en-GB"/>
          </a:p>
        </p:txBody>
      </p:sp>
      <p:graphicFrame>
        <p:nvGraphicFramePr>
          <p:cNvPr id="5" name="Content Placeholder 4">
            <a:extLst>
              <a:ext uri="{FF2B5EF4-FFF2-40B4-BE49-F238E27FC236}">
                <a16:creationId xmlns:a16="http://schemas.microsoft.com/office/drawing/2014/main" id="{E566BB4A-6888-AFAE-F63C-58865069E8BE}"/>
              </a:ext>
            </a:extLst>
          </p:cNvPr>
          <p:cNvGraphicFramePr>
            <a:graphicFrameLocks noGrp="1"/>
          </p:cNvGraphicFramePr>
          <p:nvPr>
            <p:ph idx="1"/>
            <p:extLst>
              <p:ext uri="{D42A27DB-BD31-4B8C-83A1-F6EECF244321}">
                <p14:modId xmlns:p14="http://schemas.microsoft.com/office/powerpoint/2010/main" val="4034073322"/>
              </p:ext>
            </p:extLst>
          </p:nvPr>
        </p:nvGraphicFramePr>
        <p:xfrm>
          <a:off x="812800" y="1320800"/>
          <a:ext cx="10667998" cy="2675378"/>
        </p:xfrm>
        <a:graphic>
          <a:graphicData uri="http://schemas.openxmlformats.org/drawingml/2006/table">
            <a:tbl>
              <a:tblPr firstRow="1" bandRow="1">
                <a:tableStyleId>{5C22544A-7EE6-4342-B048-85BDC9FD1C3A}</a:tableStyleId>
              </a:tblPr>
              <a:tblGrid>
                <a:gridCol w="2656408">
                  <a:extLst>
                    <a:ext uri="{9D8B030D-6E8A-4147-A177-3AD203B41FA5}">
                      <a16:colId xmlns:a16="http://schemas.microsoft.com/office/drawing/2014/main" val="4050767208"/>
                    </a:ext>
                  </a:extLst>
                </a:gridCol>
                <a:gridCol w="2670530">
                  <a:extLst>
                    <a:ext uri="{9D8B030D-6E8A-4147-A177-3AD203B41FA5}">
                      <a16:colId xmlns:a16="http://schemas.microsoft.com/office/drawing/2014/main" val="3347923232"/>
                    </a:ext>
                  </a:extLst>
                </a:gridCol>
                <a:gridCol w="2670530">
                  <a:extLst>
                    <a:ext uri="{9D8B030D-6E8A-4147-A177-3AD203B41FA5}">
                      <a16:colId xmlns:a16="http://schemas.microsoft.com/office/drawing/2014/main" val="1340929040"/>
                    </a:ext>
                  </a:extLst>
                </a:gridCol>
                <a:gridCol w="2670530">
                  <a:extLst>
                    <a:ext uri="{9D8B030D-6E8A-4147-A177-3AD203B41FA5}">
                      <a16:colId xmlns:a16="http://schemas.microsoft.com/office/drawing/2014/main" val="637628919"/>
                    </a:ext>
                  </a:extLst>
                </a:gridCol>
              </a:tblGrid>
              <a:tr h="422984">
                <a:tc>
                  <a:txBody>
                    <a:bodyPr/>
                    <a:lstStyle/>
                    <a:p>
                      <a:pPr algn="l" rtl="0" fontAlgn="base"/>
                      <a:r>
                        <a:rPr lang="en-GB" sz="1800" b="1" i="0">
                          <a:solidFill>
                            <a:srgbClr val="FFFFFF"/>
                          </a:solidFill>
                          <a:effectLst/>
                          <a:latin typeface="Bookman Old Style"/>
                        </a:rPr>
                        <a:t>Roll Number​</a:t>
                      </a:r>
                      <a:endParaRPr lang="en-GB" b="1" i="0">
                        <a:solidFill>
                          <a:srgbClr val="FFFFFF"/>
                        </a:solidFill>
                        <a:effectLst/>
                        <a:latin typeface="Bookman Old Style"/>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4F81BD"/>
                    </a:solidFill>
                  </a:tcPr>
                </a:tc>
                <a:tc>
                  <a:txBody>
                    <a:bodyPr/>
                    <a:lstStyle/>
                    <a:p>
                      <a:pPr algn="l" rtl="0" fontAlgn="base"/>
                      <a:r>
                        <a:rPr lang="en-GB" sz="1800" b="1" i="0" u="none" strike="noStrike">
                          <a:solidFill>
                            <a:srgbClr val="FFFFFF"/>
                          </a:solidFill>
                          <a:effectLst/>
                          <a:latin typeface="Bookman Old Style"/>
                        </a:rPr>
                        <a:t>Student Name</a:t>
                      </a:r>
                      <a:r>
                        <a:rPr lang="en-GB" sz="1800" b="1" i="0">
                          <a:solidFill>
                            <a:srgbClr val="FFFFFF"/>
                          </a:solidFill>
                          <a:effectLst/>
                          <a:latin typeface="Bookman Old Style"/>
                        </a:rPr>
                        <a:t>​</a:t>
                      </a:r>
                      <a:endParaRPr lang="en-GB" b="1" i="0">
                        <a:solidFill>
                          <a:srgbClr val="FFFFFF"/>
                        </a:solidFill>
                        <a:effectLst/>
                        <a:latin typeface="Bookman Old Style"/>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4F81BD"/>
                    </a:solidFill>
                  </a:tcPr>
                </a:tc>
                <a:tc>
                  <a:txBody>
                    <a:bodyPr/>
                    <a:lstStyle/>
                    <a:p>
                      <a:pPr algn="l" rtl="0" fontAlgn="base"/>
                      <a:r>
                        <a:rPr lang="en-GB" sz="1800" b="1" i="0">
                          <a:solidFill>
                            <a:srgbClr val="FFFFFF"/>
                          </a:solidFill>
                          <a:effectLst/>
                          <a:latin typeface="Bookman Old Style"/>
                        </a:rPr>
                        <a:t>Phone Number​</a:t>
                      </a:r>
                      <a:endParaRPr lang="en-GB" b="1" i="0">
                        <a:solidFill>
                          <a:srgbClr val="FFFFFF"/>
                        </a:solidFill>
                        <a:effectLst/>
                        <a:latin typeface="Bookman Old Style"/>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4F81BD"/>
                    </a:solidFill>
                  </a:tcPr>
                </a:tc>
                <a:tc>
                  <a:txBody>
                    <a:bodyPr/>
                    <a:lstStyle/>
                    <a:p>
                      <a:pPr algn="l" rtl="0" fontAlgn="base"/>
                      <a:r>
                        <a:rPr lang="en-GB" sz="1800" b="1" i="0">
                          <a:solidFill>
                            <a:srgbClr val="FFFFFF"/>
                          </a:solidFill>
                          <a:effectLst/>
                          <a:latin typeface="Bookman Old Style"/>
                        </a:rPr>
                        <a:t>Email ID​</a:t>
                      </a:r>
                      <a:endParaRPr lang="en-GB" b="1" i="0">
                        <a:solidFill>
                          <a:srgbClr val="FFFFFF"/>
                        </a:solidFill>
                        <a:effectLst/>
                        <a:latin typeface="Bookman Old Style"/>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5509306"/>
                  </a:ext>
                </a:extLst>
              </a:tr>
              <a:tr h="750798">
                <a:tc>
                  <a:txBody>
                    <a:bodyPr/>
                    <a:lstStyle/>
                    <a:p>
                      <a:pPr algn="l" rtl="0" fontAlgn="base"/>
                      <a:r>
                        <a:rPr lang="en-GB" sz="1800" b="0" i="0">
                          <a:solidFill>
                            <a:srgbClr val="000000"/>
                          </a:solidFill>
                          <a:effectLst/>
                          <a:latin typeface="Calibri"/>
                        </a:rPr>
                        <a:t>20201CCS0078​</a:t>
                      </a:r>
                      <a:endParaRPr lang="en-GB" b="0" i="0">
                        <a:solidFill>
                          <a:srgbClr val="000000"/>
                        </a:solidFill>
                        <a:effectLst/>
                        <a:latin typeface="Calibri"/>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D0D8E8"/>
                    </a:solidFill>
                  </a:tcPr>
                </a:tc>
                <a:tc>
                  <a:txBody>
                    <a:bodyPr/>
                    <a:lstStyle/>
                    <a:p>
                      <a:pPr algn="l" rtl="0" fontAlgn="base"/>
                      <a:r>
                        <a:rPr lang="en-GB" sz="1800" b="0" i="0" u="none" strike="noStrike">
                          <a:solidFill>
                            <a:srgbClr val="000000"/>
                          </a:solidFill>
                          <a:effectLst/>
                          <a:latin typeface="Calibri"/>
                        </a:rPr>
                        <a:t>Sagili Mythili</a:t>
                      </a:r>
                      <a:r>
                        <a:rPr lang="en-GB" sz="1800" b="0" i="0">
                          <a:solidFill>
                            <a:srgbClr val="000000"/>
                          </a:solidFill>
                          <a:effectLst/>
                          <a:latin typeface="Calibri"/>
                        </a:rPr>
                        <a:t>​</a:t>
                      </a:r>
                      <a:endParaRPr lang="en-GB" b="0" i="0">
                        <a:solidFill>
                          <a:srgbClr val="000000"/>
                        </a:solidFill>
                        <a:effectLst/>
                        <a:latin typeface="Calibri"/>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D0D8E8"/>
                    </a:solidFill>
                  </a:tcPr>
                </a:tc>
                <a:tc>
                  <a:txBody>
                    <a:bodyPr/>
                    <a:lstStyle/>
                    <a:p>
                      <a:pPr algn="l" rtl="0" fontAlgn="base"/>
                      <a:r>
                        <a:rPr lang="en-GB" sz="1800" b="0" i="0">
                          <a:solidFill>
                            <a:srgbClr val="000000"/>
                          </a:solidFill>
                          <a:effectLst/>
                          <a:latin typeface="Calibri"/>
                        </a:rPr>
                        <a:t>70320 49933​</a:t>
                      </a:r>
                      <a:endParaRPr lang="en-GB" b="0" i="0">
                        <a:solidFill>
                          <a:srgbClr val="000000"/>
                        </a:solidFill>
                        <a:effectLst/>
                        <a:latin typeface="Calibri"/>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D0D8E8"/>
                    </a:solidFill>
                  </a:tcPr>
                </a:tc>
                <a:tc>
                  <a:txBody>
                    <a:bodyPr/>
                    <a:lstStyle/>
                    <a:p>
                      <a:pPr algn="l" rtl="0" fontAlgn="base"/>
                      <a:r>
                        <a:rPr lang="en-GB" sz="1800" b="0" i="0" u="none" strike="noStrike">
                          <a:solidFill>
                            <a:srgbClr val="323130"/>
                          </a:solidFill>
                          <a:effectLst/>
                          <a:latin typeface="Calibri"/>
                        </a:rPr>
                        <a:t>SAGILI.20201CCS0078@presidencyuniversity.in</a:t>
                      </a:r>
                      <a:r>
                        <a:rPr lang="en-GB" sz="1800" b="0" i="0">
                          <a:solidFill>
                            <a:srgbClr val="323130"/>
                          </a:solidFill>
                          <a:effectLst/>
                          <a:latin typeface="Calibri"/>
                        </a:rPr>
                        <a:t>​</a:t>
                      </a:r>
                      <a:endParaRPr lang="en-GB" b="0" i="0">
                        <a:solidFill>
                          <a:srgbClr val="000000"/>
                        </a:solidFill>
                        <a:effectLst/>
                        <a:latin typeface="Calibri"/>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961744549"/>
                  </a:ext>
                </a:extLst>
              </a:tr>
              <a:tr h="750798">
                <a:tc>
                  <a:txBody>
                    <a:bodyPr/>
                    <a:lstStyle/>
                    <a:p>
                      <a:pPr algn="l" rtl="0" fontAlgn="base"/>
                      <a:r>
                        <a:rPr lang="en-GB" sz="1800" b="0" i="0" u="none" strike="noStrike">
                          <a:solidFill>
                            <a:srgbClr val="000000"/>
                          </a:solidFill>
                          <a:effectLst/>
                          <a:latin typeface="Calibri"/>
                        </a:rPr>
                        <a:t>20201CCS0088</a:t>
                      </a:r>
                      <a:r>
                        <a:rPr lang="en-GB" sz="1800" b="0" i="0">
                          <a:solidFill>
                            <a:srgbClr val="000000"/>
                          </a:solidFill>
                          <a:effectLst/>
                          <a:latin typeface="Calibri"/>
                        </a:rPr>
                        <a:t>​</a:t>
                      </a:r>
                      <a:endParaRPr lang="en-GB" b="0" i="0">
                        <a:solidFill>
                          <a:srgbClr val="000000"/>
                        </a:solidFill>
                        <a:effectLst/>
                        <a:latin typeface="Calibri"/>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E9EDF4"/>
                    </a:solidFill>
                  </a:tcPr>
                </a:tc>
                <a:tc>
                  <a:txBody>
                    <a:bodyPr/>
                    <a:lstStyle/>
                    <a:p>
                      <a:pPr algn="l" rtl="0" fontAlgn="base"/>
                      <a:r>
                        <a:rPr lang="en-GB" sz="1800" b="0" i="0" u="none" strike="noStrike">
                          <a:solidFill>
                            <a:srgbClr val="000000"/>
                          </a:solidFill>
                          <a:effectLst/>
                          <a:latin typeface="Calibri"/>
                        </a:rPr>
                        <a:t>Chrisilda Shamayah Babu Anthony</a:t>
                      </a:r>
                      <a:r>
                        <a:rPr lang="en-GB" sz="1800" b="0" i="0">
                          <a:solidFill>
                            <a:srgbClr val="000000"/>
                          </a:solidFill>
                          <a:effectLst/>
                          <a:latin typeface="Calibri"/>
                        </a:rPr>
                        <a:t>​</a:t>
                      </a:r>
                      <a:endParaRPr lang="en-GB" b="0" i="0">
                        <a:solidFill>
                          <a:srgbClr val="000000"/>
                        </a:solidFill>
                        <a:effectLst/>
                        <a:latin typeface="Calibri"/>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E9EDF4"/>
                    </a:solidFill>
                  </a:tcPr>
                </a:tc>
                <a:tc>
                  <a:txBody>
                    <a:bodyPr/>
                    <a:lstStyle/>
                    <a:p>
                      <a:pPr algn="l" rtl="0" fontAlgn="base"/>
                      <a:r>
                        <a:rPr lang="en-GB" sz="1800" b="0" i="0" u="none" strike="noStrike">
                          <a:solidFill>
                            <a:srgbClr val="000000"/>
                          </a:solidFill>
                          <a:effectLst/>
                          <a:latin typeface="Calibri"/>
                        </a:rPr>
                        <a:t>97620 02103</a:t>
                      </a:r>
                      <a:r>
                        <a:rPr lang="en-GB" sz="1800" b="0" i="0">
                          <a:solidFill>
                            <a:srgbClr val="000000"/>
                          </a:solidFill>
                          <a:effectLst/>
                          <a:latin typeface="Calibri"/>
                        </a:rPr>
                        <a:t>​</a:t>
                      </a:r>
                      <a:endParaRPr lang="en-GB" b="0" i="0">
                        <a:solidFill>
                          <a:srgbClr val="000000"/>
                        </a:solidFill>
                        <a:effectLst/>
                        <a:latin typeface="Calibri"/>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E9EDF4"/>
                    </a:solidFill>
                  </a:tcPr>
                </a:tc>
                <a:tc>
                  <a:txBody>
                    <a:bodyPr/>
                    <a:lstStyle/>
                    <a:p>
                      <a:pPr algn="l" rtl="0" fontAlgn="base"/>
                      <a:r>
                        <a:rPr lang="en-GB" sz="1800" b="0" i="0" u="none" strike="noStrike">
                          <a:solidFill>
                            <a:srgbClr val="000000"/>
                          </a:solidFill>
                          <a:effectLst/>
                          <a:latin typeface="Calibri"/>
                        </a:rPr>
                        <a:t>CHRISILDA.20201CCS0088@presidencyuniversity.in</a:t>
                      </a:r>
                      <a:r>
                        <a:rPr lang="en-GB" sz="1800" b="0" i="0">
                          <a:solidFill>
                            <a:srgbClr val="000000"/>
                          </a:solidFill>
                          <a:effectLst/>
                          <a:latin typeface="Calibri"/>
                        </a:rPr>
                        <a:t>​</a:t>
                      </a:r>
                      <a:endParaRPr lang="en-GB" b="0" i="0">
                        <a:solidFill>
                          <a:srgbClr val="000000"/>
                        </a:solidFill>
                        <a:effectLst/>
                        <a:latin typeface="Calibri"/>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294965396"/>
                  </a:ext>
                </a:extLst>
              </a:tr>
              <a:tr h="750798">
                <a:tc>
                  <a:txBody>
                    <a:bodyPr/>
                    <a:lstStyle/>
                    <a:p>
                      <a:pPr algn="l" rtl="0" fontAlgn="base"/>
                      <a:r>
                        <a:rPr lang="en-GB" sz="1800" b="0" i="0" u="none" strike="noStrike">
                          <a:solidFill>
                            <a:srgbClr val="000000"/>
                          </a:solidFill>
                          <a:effectLst/>
                          <a:latin typeface="Calibri"/>
                        </a:rPr>
                        <a:t>20201CCS0150</a:t>
                      </a:r>
                      <a:r>
                        <a:rPr lang="en-GB" sz="1800" b="0" i="0">
                          <a:solidFill>
                            <a:srgbClr val="000000"/>
                          </a:solidFill>
                          <a:effectLst/>
                          <a:latin typeface="Calibri"/>
                        </a:rPr>
                        <a:t>​</a:t>
                      </a:r>
                      <a:endParaRPr lang="en-GB" b="0" i="0">
                        <a:solidFill>
                          <a:srgbClr val="000000"/>
                        </a:solidFill>
                        <a:effectLst/>
                        <a:latin typeface="Calibri"/>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D0D8E8"/>
                    </a:solidFill>
                  </a:tcPr>
                </a:tc>
                <a:tc>
                  <a:txBody>
                    <a:bodyPr/>
                    <a:lstStyle/>
                    <a:p>
                      <a:pPr algn="l" rtl="0" fontAlgn="base"/>
                      <a:r>
                        <a:rPr lang="en-GB" sz="1800" b="0" i="0" u="none" strike="noStrike">
                          <a:solidFill>
                            <a:srgbClr val="000000"/>
                          </a:solidFill>
                          <a:effectLst/>
                          <a:latin typeface="Calibri"/>
                        </a:rPr>
                        <a:t>Ravuri Venkata Koushik </a:t>
                      </a:r>
                      <a:r>
                        <a:rPr lang="en-GB" sz="1800" b="0" i="0">
                          <a:solidFill>
                            <a:srgbClr val="000000"/>
                          </a:solidFill>
                          <a:effectLst/>
                          <a:latin typeface="Calibri"/>
                        </a:rPr>
                        <a:t>​</a:t>
                      </a:r>
                      <a:endParaRPr lang="en-GB" b="0" i="0">
                        <a:solidFill>
                          <a:srgbClr val="000000"/>
                        </a:solidFill>
                        <a:effectLst/>
                        <a:latin typeface="Calibri"/>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D0D8E8"/>
                    </a:solidFill>
                  </a:tcPr>
                </a:tc>
                <a:tc>
                  <a:txBody>
                    <a:bodyPr/>
                    <a:lstStyle/>
                    <a:p>
                      <a:pPr algn="l" rtl="0" fontAlgn="base"/>
                      <a:r>
                        <a:rPr lang="en-GB" sz="1800" b="0" i="0" u="none" strike="noStrike">
                          <a:solidFill>
                            <a:srgbClr val="000000"/>
                          </a:solidFill>
                          <a:effectLst/>
                          <a:latin typeface="Calibri"/>
                        </a:rPr>
                        <a:t>81069 84875</a:t>
                      </a:r>
                      <a:r>
                        <a:rPr lang="en-GB" sz="1800" b="0" i="0">
                          <a:solidFill>
                            <a:srgbClr val="000000"/>
                          </a:solidFill>
                          <a:effectLst/>
                          <a:latin typeface="Calibri"/>
                        </a:rPr>
                        <a:t>​</a:t>
                      </a:r>
                      <a:endParaRPr lang="en-GB" b="0" i="0">
                        <a:solidFill>
                          <a:srgbClr val="000000"/>
                        </a:solidFill>
                        <a:effectLst/>
                        <a:latin typeface="Calibri"/>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D0D8E8"/>
                    </a:solidFill>
                  </a:tcPr>
                </a:tc>
                <a:tc>
                  <a:txBody>
                    <a:bodyPr/>
                    <a:lstStyle/>
                    <a:p>
                      <a:pPr algn="l" rtl="0" fontAlgn="base"/>
                      <a:r>
                        <a:rPr lang="en-GB" sz="1800" b="0" i="0" u="none" strike="noStrike">
                          <a:solidFill>
                            <a:srgbClr val="000000"/>
                          </a:solidFill>
                          <a:effectLst/>
                          <a:latin typeface="Calibri"/>
                        </a:rPr>
                        <a:t>ravuri.20201ccs0150@presidencyuniversity.in</a:t>
                      </a:r>
                      <a:r>
                        <a:rPr lang="en-GB" sz="1800" b="0" i="0">
                          <a:solidFill>
                            <a:srgbClr val="000000"/>
                          </a:solidFill>
                          <a:effectLst/>
                          <a:latin typeface="Calibri"/>
                        </a:rPr>
                        <a:t>​</a:t>
                      </a:r>
                      <a:endParaRPr lang="en-GB" b="0" i="0">
                        <a:solidFill>
                          <a:srgbClr val="000000"/>
                        </a:solidFill>
                        <a:effectLst/>
                        <a:latin typeface="Calibri"/>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FFFFFF"/>
                      </a:solidFill>
                      <a:prstDash val="solid"/>
                      <a:round/>
                      <a:headEnd type="none" w="med" len="med"/>
                      <a:tailEnd type="none" w="med" len="med"/>
                    </a:lnT>
                    <a:lnB w="1071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792595029"/>
                  </a:ext>
                </a:extLst>
              </a:tr>
            </a:tbl>
          </a:graphicData>
        </a:graphic>
      </p:graphicFrame>
    </p:spTree>
    <p:extLst>
      <p:ext uri="{BB962C8B-B14F-4D97-AF65-F5344CB8AC3E}">
        <p14:creationId xmlns:p14="http://schemas.microsoft.com/office/powerpoint/2010/main" val="3091199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a:ea typeface="Verdana"/>
              </a:rPr>
              <a:t>Content</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GB">
                <a:latin typeface="Verdana"/>
                <a:ea typeface="Verdana"/>
              </a:rPr>
              <a:t>1.Introduction</a:t>
            </a:r>
            <a:endParaRPr lang="en-GB"/>
          </a:p>
          <a:p>
            <a:pPr marL="0" indent="0">
              <a:buNone/>
            </a:pPr>
            <a:r>
              <a:rPr lang="en-GB">
                <a:latin typeface="Verdana"/>
                <a:ea typeface="Verdana"/>
              </a:rPr>
              <a:t>2.Problem statement</a:t>
            </a:r>
          </a:p>
          <a:p>
            <a:pPr marL="0" indent="0">
              <a:buNone/>
            </a:pPr>
            <a:r>
              <a:rPr lang="en-GB">
                <a:latin typeface="Verdana"/>
                <a:ea typeface="Verdana"/>
              </a:rPr>
              <a:t>3.Problem Description</a:t>
            </a:r>
          </a:p>
          <a:p>
            <a:pPr marL="0" indent="0">
              <a:buNone/>
            </a:pPr>
            <a:r>
              <a:rPr lang="en-GB">
                <a:latin typeface="Verdana"/>
                <a:ea typeface="Verdana"/>
              </a:rPr>
              <a:t>4.References</a:t>
            </a: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solidFill>
                <a:srgbClr val="17365D"/>
              </a:solidFill>
            </a:endParaRPr>
          </a:p>
          <a:p>
            <a:r>
              <a:rPr lang="en-GB">
                <a:solidFill>
                  <a:srgbClr val="17365D"/>
                </a:solidFill>
                <a:latin typeface="Verdana"/>
                <a:ea typeface="Verdana"/>
              </a:rPr>
              <a:t>Introduction</a:t>
            </a:r>
            <a:br>
              <a:rPr lang="en-US"/>
            </a:br>
            <a:endParaRPr lang="en-US"/>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GB" b="1">
                <a:latin typeface="Verdana"/>
                <a:ea typeface="Verdana"/>
              </a:rPr>
              <a:t>The Need for a Mobile App to Streamline Doctor's</a:t>
            </a:r>
            <a:endParaRPr lang="en-US"/>
          </a:p>
          <a:p>
            <a:pPr marL="0" indent="0">
              <a:buNone/>
            </a:pPr>
            <a:r>
              <a:rPr lang="en-GB" b="1">
                <a:latin typeface="Verdana"/>
                <a:ea typeface="Verdana"/>
              </a:rPr>
              <a:t>Appointments and Patient Care</a:t>
            </a:r>
            <a:endParaRPr lang="en-US"/>
          </a:p>
          <a:p>
            <a:pPr marL="0" indent="0">
              <a:buNone/>
            </a:pPr>
            <a:r>
              <a:rPr lang="en-GB" b="1">
                <a:latin typeface="Verdana"/>
                <a:ea typeface="Verdana"/>
              </a:rPr>
              <a:t>      </a:t>
            </a:r>
            <a:r>
              <a:rPr lang="en-GB" sz="1800" b="1">
                <a:latin typeface="Verdana"/>
                <a:ea typeface="Verdana"/>
              </a:rPr>
              <a:t>    </a:t>
            </a:r>
            <a:r>
              <a:rPr lang="en-GB" sz="1800">
                <a:latin typeface="Verdana"/>
                <a:ea typeface="Verdana"/>
              </a:rPr>
              <a:t>The need for a mobile app to streamline doctor's appointments and patient care is driven by several compelling factors in the modern healthcare landscape. Such an app can address numerous challenges and bring significant benefits to both healthcare providers and patients. Here are some key reasons highlighting the need for such an app:</a:t>
            </a:r>
          </a:p>
          <a:p>
            <a:pPr marL="0" indent="0">
              <a:buNone/>
            </a:pPr>
            <a:endParaRPr lang="en-GB" sz="1200" b="1"/>
          </a:p>
          <a:p>
            <a:r>
              <a:rPr lang="en-GB" sz="2000">
                <a:latin typeface="Calibri"/>
                <a:ea typeface="Verdana"/>
              </a:rPr>
              <a:t>Efficient Appointment Management</a:t>
            </a:r>
          </a:p>
          <a:p>
            <a:r>
              <a:rPr lang="en-GB" sz="2000">
                <a:latin typeface="Calibri"/>
                <a:ea typeface="Verdana"/>
              </a:rPr>
              <a:t>Improved Patient Engagement</a:t>
            </a:r>
          </a:p>
          <a:p>
            <a:r>
              <a:rPr lang="en-GB" sz="2000">
                <a:latin typeface="Calibri"/>
                <a:ea typeface="Verdana"/>
              </a:rPr>
              <a:t>Enhanced Continuity of Care</a:t>
            </a:r>
          </a:p>
          <a:p>
            <a:r>
              <a:rPr lang="en-GB" sz="2000">
                <a:latin typeface="Calibri"/>
                <a:ea typeface="Verdana"/>
              </a:rPr>
              <a:t>Real-Time Access to Patient Data</a:t>
            </a:r>
          </a:p>
          <a:p>
            <a:r>
              <a:rPr lang="en-GB" sz="2000">
                <a:latin typeface="Calibri"/>
                <a:ea typeface="Verdana"/>
              </a:rPr>
              <a:t>Reduction in Administrative Burden</a:t>
            </a:r>
          </a:p>
          <a:p>
            <a:r>
              <a:rPr lang="en-GB" sz="2000">
                <a:latin typeface="Calibri"/>
                <a:ea typeface="Verdana"/>
              </a:rPr>
              <a:t>Enhanced Communication and Collaboration</a:t>
            </a:r>
          </a:p>
          <a:p>
            <a:r>
              <a:rPr lang="en-GB" sz="2000">
                <a:latin typeface="Calibri"/>
                <a:ea typeface="Verdana"/>
              </a:rPr>
              <a:t>Patient Privacy and Security</a:t>
            </a:r>
          </a:p>
        </p:txBody>
      </p:sp>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solidFill>
                <a:srgbClr val="17365D"/>
              </a:solidFill>
            </a:endParaRPr>
          </a:p>
          <a:p>
            <a:r>
              <a:rPr lang="en-GB">
                <a:solidFill>
                  <a:srgbClr val="17365D"/>
                </a:solidFill>
                <a:latin typeface="Verdana"/>
                <a:ea typeface="Verdana"/>
              </a:rPr>
              <a:t>Problem Statement</a:t>
            </a:r>
            <a:br>
              <a:rPr lang="en-US"/>
            </a:br>
            <a:endParaRPr lang="en-US"/>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GB" sz="2200">
                <a:latin typeface="Verdana"/>
                <a:ea typeface="Verdana"/>
              </a:rPr>
              <a:t>   A mobile app for helping doctors plan their appointments, out-patient &amp; in-patient care, handover of patients in case of leaves for seamless continuity of care</a:t>
            </a:r>
            <a:endParaRPr lang="en-US">
              <a:latin typeface="Verdana"/>
              <a:ea typeface="Verdana"/>
            </a:endParaRPr>
          </a:p>
          <a:p>
            <a:endParaRPr lang="en-GB"/>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atin typeface="Verdana"/>
                <a:ea typeface="Verdana"/>
              </a:rPr>
              <a:t>Problem  Description</a:t>
            </a:r>
            <a:endParaRPr lang="en-GB"/>
          </a:p>
        </p:txBody>
      </p:sp>
      <p:sp>
        <p:nvSpPr>
          <p:cNvPr id="3" name="Content Placeholder 2"/>
          <p:cNvSpPr>
            <a:spLocks noGrp="1"/>
          </p:cNvSpPr>
          <p:nvPr>
            <p:ph idx="1"/>
          </p:nvPr>
        </p:nvSpPr>
        <p:spPr>
          <a:xfrm>
            <a:off x="812800" y="1075268"/>
            <a:ext cx="10668000" cy="6589885"/>
          </a:xfrm>
        </p:spPr>
        <p:txBody>
          <a:bodyPr vert="horz" lIns="91440" tIns="45720" rIns="91440" bIns="45720" rtlCol="0" anchor="t">
            <a:normAutofit fontScale="70000" lnSpcReduction="20000"/>
          </a:bodyPr>
          <a:lstStyle/>
          <a:p>
            <a:pPr marL="0" indent="0">
              <a:buNone/>
            </a:pPr>
            <a:r>
              <a:rPr lang="en-GB" b="1">
                <a:latin typeface="Verdana"/>
                <a:ea typeface="Verdana"/>
              </a:rPr>
              <a:t>App Name</a:t>
            </a:r>
            <a:r>
              <a:rPr lang="en-GB">
                <a:latin typeface="Verdana"/>
                <a:ea typeface="Verdana"/>
              </a:rPr>
              <a:t>: Doc Easy</a:t>
            </a:r>
            <a:endParaRPr lang="en-US"/>
          </a:p>
          <a:p>
            <a:pPr marL="0" indent="0">
              <a:buNone/>
            </a:pPr>
            <a:r>
              <a:rPr lang="en-GB">
                <a:latin typeface="Verdana"/>
                <a:ea typeface="Verdana"/>
              </a:rPr>
              <a:t>        Doc Easy assist doctors in planning appointments, managing out-patient and in-patient care, and facilitating patient handovers in cases of leaves is a comprehensive solution aimed at optimizing healthcare delivery. Here's a detailed description of the app's functionalities:</a:t>
            </a:r>
          </a:p>
          <a:p>
            <a:pPr marL="0" indent="0">
              <a:buNone/>
            </a:pPr>
            <a:endParaRPr lang="en-GB">
              <a:latin typeface="Verdana"/>
              <a:ea typeface="Verdana"/>
            </a:endParaRPr>
          </a:p>
          <a:p>
            <a:pPr marL="171450" indent="-171450"/>
            <a:r>
              <a:rPr lang="en-GB" b="1">
                <a:latin typeface="Verdana"/>
                <a:ea typeface="Verdana"/>
              </a:rPr>
              <a:t>Appointment Management:</a:t>
            </a:r>
            <a:endParaRPr lang="en-GB">
              <a:latin typeface="Verdana"/>
              <a:ea typeface="Verdana"/>
            </a:endParaRPr>
          </a:p>
          <a:p>
            <a:pPr marL="0" indent="0">
              <a:buNone/>
            </a:pPr>
            <a:r>
              <a:rPr lang="en-GB">
                <a:latin typeface="Verdana"/>
                <a:ea typeface="Verdana"/>
              </a:rPr>
              <a:t>The app provides an intuitive interface for doctors to efficiently schedule, reschedule, and cancel appointments. It allows them to view their appointment calendar and availability in a glance.</a:t>
            </a:r>
          </a:p>
          <a:p>
            <a:pPr marL="0" indent="0">
              <a:buNone/>
            </a:pPr>
            <a:endParaRPr lang="en-GB">
              <a:latin typeface="Verdana"/>
              <a:ea typeface="Verdana"/>
            </a:endParaRPr>
          </a:p>
          <a:p>
            <a:pPr marL="285750" indent="-285750"/>
            <a:r>
              <a:rPr lang="en-GB" b="1">
                <a:latin typeface="Verdana"/>
                <a:ea typeface="Verdana"/>
              </a:rPr>
              <a:t>Out-Patient Care:</a:t>
            </a:r>
            <a:endParaRPr lang="en-GB">
              <a:latin typeface="Verdana"/>
              <a:ea typeface="Verdana"/>
            </a:endParaRPr>
          </a:p>
          <a:p>
            <a:pPr marL="0" indent="0">
              <a:buNone/>
            </a:pPr>
            <a:r>
              <a:rPr lang="en-GB">
                <a:latin typeface="Verdana"/>
                <a:ea typeface="Verdana"/>
              </a:rPr>
              <a:t>For out-patient care, the app allows doctors to record and track consultations, issue e-prescriptions, and document treatment plans. It integrates seamlessly with e-prescription systems, making medication management straightforward.</a:t>
            </a:r>
          </a:p>
          <a:p>
            <a:pPr marL="0" indent="0">
              <a:buNone/>
            </a:pPr>
            <a:endParaRPr lang="en-GB">
              <a:latin typeface="Verdana"/>
              <a:ea typeface="Verdana"/>
            </a:endParaRPr>
          </a:p>
          <a:p>
            <a:r>
              <a:rPr lang="en-GB" b="1">
                <a:latin typeface="Verdana"/>
                <a:ea typeface="Verdana"/>
              </a:rPr>
              <a:t>Appointment Reminders and Notifications:</a:t>
            </a:r>
            <a:endParaRPr lang="en-GB">
              <a:ea typeface="Verdana"/>
            </a:endParaRPr>
          </a:p>
          <a:p>
            <a:pPr marL="0" indent="0">
              <a:buNone/>
            </a:pPr>
            <a:r>
              <a:rPr lang="en-GB">
                <a:latin typeface="Verdana"/>
                <a:ea typeface="Verdana"/>
              </a:rPr>
              <a:t>The app sends automated reminders to both doctors and patients, reducing no-shows and ensuring that appointments are not missed. This feature enhances efficiency and patient engagement.</a:t>
            </a:r>
            <a:endParaRPr lang="en-GB">
              <a:ea typeface="Verdana"/>
            </a:endParaRPr>
          </a:p>
          <a:p>
            <a:pPr marL="0" indent="0">
              <a:buNone/>
            </a:pPr>
            <a:br>
              <a:rPr lang="en-US"/>
            </a:br>
            <a:endParaRPr lang="en-US"/>
          </a:p>
          <a:p>
            <a:pPr marL="0" indent="0">
              <a:buNone/>
            </a:pPr>
            <a:endParaRPr lang="en-GB" sz="2000"/>
          </a:p>
          <a:p>
            <a:pPr marL="0" indent="0">
              <a:buNone/>
            </a:pPr>
            <a:br>
              <a:rPr lang="en-US"/>
            </a:br>
            <a:endParaRPr lang="en-US"/>
          </a:p>
          <a:p>
            <a:pPr marL="0" indent="0">
              <a:buNone/>
            </a:pPr>
            <a:endParaRPr lang="en-GB" sz="1800"/>
          </a:p>
          <a:p>
            <a:pPr marL="0" indent="0">
              <a:buNone/>
            </a:pPr>
            <a:br>
              <a:rPr lang="en-US"/>
            </a:br>
            <a:endParaRPr lang="en-US"/>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C37B4-BE1E-3B97-BCAE-B1A552BF88D3}"/>
              </a:ext>
            </a:extLst>
          </p:cNvPr>
          <p:cNvSpPr>
            <a:spLocks noGrp="1"/>
          </p:cNvSpPr>
          <p:nvPr>
            <p:ph type="title"/>
          </p:nvPr>
        </p:nvSpPr>
        <p:spPr/>
        <p:txBody>
          <a:bodyPr/>
          <a:lstStyle/>
          <a:p>
            <a:r>
              <a:rPr lang="en-GB">
                <a:solidFill>
                  <a:srgbClr val="17365D"/>
                </a:solidFill>
              </a:rPr>
              <a:t>References</a:t>
            </a:r>
            <a:endParaRPr lang="en-US"/>
          </a:p>
        </p:txBody>
      </p:sp>
      <p:sp>
        <p:nvSpPr>
          <p:cNvPr id="3" name="Content Placeholder 2">
            <a:extLst>
              <a:ext uri="{FF2B5EF4-FFF2-40B4-BE49-F238E27FC236}">
                <a16:creationId xmlns:a16="http://schemas.microsoft.com/office/drawing/2014/main" id="{8D6569F3-F05A-A6B2-C413-A4C415385707}"/>
              </a:ext>
            </a:extLst>
          </p:cNvPr>
          <p:cNvSpPr>
            <a:spLocks noGrp="1"/>
          </p:cNvSpPr>
          <p:nvPr>
            <p:ph idx="1"/>
          </p:nvPr>
        </p:nvSpPr>
        <p:spPr/>
        <p:txBody>
          <a:bodyPr vert="horz" lIns="91440" tIns="45720" rIns="91440" bIns="45720" rtlCol="0" anchor="t">
            <a:normAutofit fontScale="85000" lnSpcReduction="20000"/>
          </a:bodyPr>
          <a:lstStyle/>
          <a:p>
            <a:pPr algn="just"/>
            <a:r>
              <a:rPr lang="en-GB" sz="2100">
                <a:solidFill>
                  <a:srgbClr val="0000FF"/>
                </a:solidFill>
                <a:latin typeface="Arial"/>
                <a:ea typeface="Verdana"/>
                <a:cs typeface="Arial"/>
                <a:hlinkClick r:id="rId2"/>
              </a:rPr>
              <a:t>Ala A, Chen F. Appointment Scheduling Problem in Complexity Systems of the Healthcare Services: A Comprehensive Review. J Healthc Eng. 2022 Mar 3;2022:5819813. doi: 10.1155/2022/5819813. PMID: 35281532; PMCID: PMC8913063.</a:t>
            </a:r>
            <a:r>
              <a:rPr lang="en-GB" sz="2100" u="sng">
                <a:latin typeface="Arial"/>
                <a:ea typeface="Verdana"/>
                <a:cs typeface="Arial"/>
              </a:rPr>
              <a:t> </a:t>
            </a:r>
            <a:br>
              <a:rPr lang="en-GB" sz="2100" u="sng">
                <a:latin typeface="Arial"/>
                <a:cs typeface="Arial"/>
              </a:rPr>
            </a:br>
            <a:endParaRPr lang="en-GB" sz="2100" u="sng">
              <a:latin typeface="Arial"/>
              <a:cs typeface="Arial"/>
            </a:endParaRPr>
          </a:p>
          <a:p>
            <a:pPr algn="just"/>
            <a:r>
              <a:rPr lang="en-GB" sz="2100" err="1">
                <a:solidFill>
                  <a:srgbClr val="0000FF"/>
                </a:solidFill>
                <a:latin typeface="Arial"/>
                <a:ea typeface="Verdana"/>
                <a:cs typeface="Arial"/>
              </a:rPr>
              <a:t>Abdalkareem</a:t>
            </a:r>
            <a:r>
              <a:rPr lang="en-GB" sz="2100">
                <a:solidFill>
                  <a:srgbClr val="0000FF"/>
                </a:solidFill>
                <a:latin typeface="Arial"/>
                <a:ea typeface="Verdana"/>
                <a:cs typeface="Arial"/>
              </a:rPr>
              <a:t>, Z.A., Amir, A., Al-Betar, M.A. et al. Healthcare scheduling in optimization context: a review. Health Technol. 11, 445–469 (2021). </a:t>
            </a:r>
            <a:br>
              <a:rPr lang="en-GB" sz="2100">
                <a:latin typeface="Arial"/>
                <a:cs typeface="Arial"/>
              </a:rPr>
            </a:br>
            <a:endParaRPr lang="en-GB" sz="2100">
              <a:latin typeface="Arial"/>
              <a:cs typeface="Arial"/>
            </a:endParaRPr>
          </a:p>
          <a:p>
            <a:pPr algn="just"/>
            <a:r>
              <a:rPr lang="en-GB" sz="2100">
                <a:solidFill>
                  <a:srgbClr val="0000FF"/>
                </a:solidFill>
                <a:latin typeface="Arial"/>
                <a:cs typeface="Arial"/>
                <a:hlinkClick r:id="rId3"/>
              </a:rPr>
              <a:t>Zhao P, Yoo I, Lavoie J, Lavoie BJ, Simoes E. Web-Based Medical Appointment Systems: A Systematic Review. J Med Internet Res. 2017 Apr 26;19(4):e134. doi: 10.2196/jmir.6747. PMID: 28446422; PMCID: PMC5425771.</a:t>
            </a:r>
            <a:endParaRPr lang="en-GB"/>
          </a:p>
          <a:p>
            <a:pPr algn="just"/>
            <a:endParaRPr lang="en-GB" sz="2100">
              <a:solidFill>
                <a:srgbClr val="0000FF"/>
              </a:solidFill>
              <a:latin typeface="Arial"/>
              <a:ea typeface="Verdana"/>
              <a:cs typeface="Arial"/>
            </a:endParaRPr>
          </a:p>
          <a:p>
            <a:pPr algn="just"/>
            <a:r>
              <a:rPr lang="en-GB" sz="2100" u="sng">
                <a:solidFill>
                  <a:srgbClr val="0000FF"/>
                </a:solidFill>
                <a:latin typeface="Arial"/>
                <a:ea typeface="Verdana"/>
                <a:cs typeface="Arial"/>
              </a:rPr>
              <a:t>Zhu H., Chen Y., Leung E., Liu X. Outpatient appointment scheduling with unpunctual patients. International Journal of Production Research . 2018;56(5):1982–2002. </a:t>
            </a:r>
            <a:r>
              <a:rPr lang="en-GB" sz="2100" u="sng" err="1">
                <a:solidFill>
                  <a:srgbClr val="0000FF"/>
                </a:solidFill>
                <a:latin typeface="Arial"/>
                <a:ea typeface="Verdana"/>
                <a:cs typeface="Arial"/>
              </a:rPr>
              <a:t>doi</a:t>
            </a:r>
            <a:r>
              <a:rPr lang="en-GB" sz="2100" u="sng">
                <a:solidFill>
                  <a:srgbClr val="0000FF"/>
                </a:solidFill>
                <a:latin typeface="Arial"/>
                <a:ea typeface="Verdana"/>
                <a:cs typeface="Arial"/>
              </a:rPr>
              <a:t>: 10.1080/00207543.2017.1355574. [</a:t>
            </a:r>
            <a:r>
              <a:rPr lang="en-GB" sz="2100">
                <a:solidFill>
                  <a:srgbClr val="0000FF"/>
                </a:solidFill>
                <a:latin typeface="Arial"/>
                <a:ea typeface="Verdana"/>
                <a:cs typeface="Arial"/>
                <a:hlinkClick r:id="rId4"/>
              </a:rPr>
              <a:t>CrossRef</a:t>
            </a:r>
            <a:r>
              <a:rPr lang="en-GB" sz="2100" u="sng">
                <a:solidFill>
                  <a:srgbClr val="0000FF"/>
                </a:solidFill>
                <a:latin typeface="Arial"/>
                <a:ea typeface="Verdana"/>
                <a:cs typeface="Arial"/>
              </a:rPr>
              <a:t>] [</a:t>
            </a:r>
            <a:r>
              <a:rPr lang="en-GB" sz="2100">
                <a:solidFill>
                  <a:srgbClr val="0000FF"/>
                </a:solidFill>
                <a:latin typeface="Arial"/>
                <a:ea typeface="Verdana"/>
                <a:cs typeface="Arial"/>
                <a:hlinkClick r:id="rId5"/>
              </a:rPr>
              <a:t>Google Scholar</a:t>
            </a:r>
            <a:r>
              <a:rPr lang="en-GB" sz="2100" u="sng">
                <a:solidFill>
                  <a:srgbClr val="0000FF"/>
                </a:solidFill>
                <a:latin typeface="Arial"/>
                <a:ea typeface="Verdana"/>
                <a:cs typeface="Arial"/>
              </a:rPr>
              <a:t>]</a:t>
            </a:r>
            <a:br>
              <a:rPr lang="en-GB" sz="2100" u="sng">
                <a:latin typeface="Arial"/>
                <a:cs typeface="Arial"/>
              </a:rPr>
            </a:br>
            <a:endParaRPr lang="en-GB" sz="2100" u="sng">
              <a:latin typeface="Arial"/>
              <a:cs typeface="Arial"/>
            </a:endParaRPr>
          </a:p>
          <a:p>
            <a:r>
              <a:rPr lang="en-GB" sz="2100">
                <a:solidFill>
                  <a:srgbClr val="0000FF"/>
                </a:solidFill>
                <a:latin typeface="Arial"/>
                <a:ea typeface="Verdana"/>
                <a:cs typeface="Arial"/>
              </a:rPr>
              <a:t>The Pitfalls of Creating Appointment Scheduling Apps for Healthcare</a:t>
            </a:r>
            <a:br>
              <a:rPr lang="en-GB" sz="2100">
                <a:latin typeface="Arial"/>
                <a:cs typeface="Arial"/>
              </a:rPr>
            </a:br>
            <a:endParaRPr lang="en-GB" sz="2100">
              <a:latin typeface="Arial"/>
              <a:cs typeface="Arial"/>
            </a:endParaRPr>
          </a:p>
          <a:p>
            <a:r>
              <a:rPr lang="en-GB" sz="2100">
                <a:solidFill>
                  <a:srgbClr val="0000FF"/>
                </a:solidFill>
                <a:latin typeface="Arial"/>
                <a:cs typeface="Arial"/>
                <a:hlinkClick r:id="rId6"/>
              </a:rPr>
              <a:t>Doctor Appointment App for Hospitals &amp; Clinics – A Complete Guide</a:t>
            </a:r>
            <a:endParaRPr lang="en-GB"/>
          </a:p>
          <a:p>
            <a:br>
              <a:rPr lang="en-US"/>
            </a:br>
            <a:endParaRPr lang="en-US"/>
          </a:p>
        </p:txBody>
      </p:sp>
    </p:spTree>
    <p:extLst>
      <p:ext uri="{BB962C8B-B14F-4D97-AF65-F5344CB8AC3E}">
        <p14:creationId xmlns:p14="http://schemas.microsoft.com/office/powerpoint/2010/main" val="1983263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a:p>
          <a:p>
            <a:pPr marL="0" indent="0" algn="ctr">
              <a:buNone/>
            </a:pPr>
            <a:endParaRPr lang="en-GB" sz="4400"/>
          </a:p>
          <a:p>
            <a:pPr marL="0" indent="0" algn="ctr">
              <a:buNone/>
            </a:pPr>
            <a:r>
              <a:rPr lang="en-GB" sz="6000"/>
              <a:t>Thank You</a:t>
            </a:r>
          </a:p>
        </p:txBody>
      </p:sp>
    </p:spTree>
    <p:extLst>
      <p:ext uri="{BB962C8B-B14F-4D97-AF65-F5344CB8AC3E}">
        <p14:creationId xmlns:p14="http://schemas.microsoft.com/office/powerpoint/2010/main" val="3691672322"/>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Bioinformatics</vt:lpstr>
      <vt:lpstr>                                  DOC EASY </vt:lpstr>
      <vt:lpstr> Team Members </vt:lpstr>
      <vt:lpstr>Content</vt:lpstr>
      <vt:lpstr> Introduction </vt:lpstr>
      <vt:lpstr> Problem Statement </vt:lpstr>
      <vt:lpstr>Problem  Description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revision>81</cp:revision>
  <dcterms:created xsi:type="dcterms:W3CDTF">2023-03-16T03:26:27Z</dcterms:created>
  <dcterms:modified xsi:type="dcterms:W3CDTF">2024-01-13T03:08:57Z</dcterms:modified>
</cp:coreProperties>
</file>