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76" r:id="rId5"/>
    <p:sldId id="278" r:id="rId6"/>
    <p:sldId id="271" r:id="rId7"/>
    <p:sldId id="258" r:id="rId8"/>
    <p:sldId id="268" r:id="rId9"/>
    <p:sldId id="273" r:id="rId10"/>
    <p:sldId id="274" r:id="rId11"/>
    <p:sldId id="260" r:id="rId12"/>
    <p:sldId id="259" r:id="rId13"/>
    <p:sldId id="279" r:id="rId14"/>
    <p:sldId id="281" r:id="rId15"/>
    <p:sldId id="286" r:id="rId16"/>
    <p:sldId id="288" r:id="rId17"/>
    <p:sldId id="289" r:id="rId18"/>
    <p:sldId id="282" r:id="rId19"/>
    <p:sldId id="287" r:id="rId20"/>
    <p:sldId id="283" r:id="rId21"/>
    <p:sldId id="264" r:id="rId22"/>
    <p:sldId id="270" r:id="rId23"/>
    <p:sldId id="265" r:id="rId24"/>
    <p:sldId id="272"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0FFFF-4F31-430B-9D94-71F0FF1F3D71}" v="997" dt="2023-11-09T12:44:58.368"/>
    <p1510:client id="{32CDEBC6-ECDE-4673-82C2-3ECEA5248E4C}" v="57" dt="2023-11-09T15:34:52.663"/>
    <p1510:client id="{3AC6E658-1B49-4F5E-AEED-2D1BCD51DD72}" v="26" dt="2023-12-15T08:26:37.045"/>
    <p1510:client id="{3D6CABB0-BE4E-E4C1-26E2-CE53495F78DC}" v="261" dt="2023-11-05T14:08:00.818"/>
    <p1510:client id="{3E91B9E8-6A45-901B-0B2F-970F0C5CAAEF}" v="167" dt="2023-11-14T09:57:52.750"/>
    <p1510:client id="{4520F007-A3AB-D760-726B-AB5C587F3A1B}" v="2" dt="2023-12-24T08:00:17.284"/>
    <p1510:client id="{4CC671B9-5032-C1DA-E798-083E5382FF99}" v="7" dt="2023-11-05T15:46:14.634"/>
    <p1510:client id="{A199D2B6-96B4-49C2-8558-52DBCD9D0B3C}" v="669" dt="2023-11-14T14:37:37.630"/>
    <p1510:client id="{A8251ADD-55DF-7A4C-046F-129982909D0A}" v="150" dt="2023-11-15T09:40:00.950"/>
    <p1510:client id="{BC11F2A0-C8D0-407F-AA3C-DC12A3A7E1B2}" v="46" dt="2023-11-15T06:00:23.127"/>
    <p1510:client id="{D64DF12F-3B85-9BB0-E4F2-A1EB815B7E3D}" v="152" dt="2023-11-10T06:50:55.978"/>
    <p1510:client id="{D886FFFB-2B8F-4629-B11B-11B8CAF96C35}" v="33" dt="2023-11-09T12:01:10.395"/>
    <p1510:client id="{DB072BF6-4BA5-B68E-C342-16B14092B32A}" v="9" dt="2023-12-22T06:59:53.551"/>
    <p1510:client id="{E3B4725C-48E0-2FB8-BF58-72FACA0FFBB8}" v="80" dt="2024-01-13T03:10:36.125"/>
    <p1510:client id="{E5CA7476-20F2-A44E-BD49-54EFBE4585E1}" v="636" dt="2023-11-10T10:30:59.640"/>
    <p1510:client id="{E6328612-8B1E-4D60-A301-8327FFF4CEE7}" v="759" dt="2023-11-14T17:14:40.523"/>
    <p1510:client id="{FDEC3178-22E6-4A92-B9BD-D0D12D0FF63A}" v="606" dt="2023-11-10T06:53:54.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ILI MYTHILI" userId="S::sagili.20201ccs0078@presidencyuniversity.in::4ae3d360-2945-40a6-8caa-72ae621f389f" providerId="AD" clId="Web-{DB072BF6-4BA5-B68E-C342-16B14092B32A}"/>
    <pc:docChg chg="modSld">
      <pc:chgData name="SAGILI MYTHILI" userId="S::sagili.20201ccs0078@presidencyuniversity.in::4ae3d360-2945-40a6-8caa-72ae621f389f" providerId="AD" clId="Web-{DB072BF6-4BA5-B68E-C342-16B14092B32A}" dt="2023-12-22T06:59:51.301" v="7" actId="20577"/>
      <pc:docMkLst>
        <pc:docMk/>
      </pc:docMkLst>
      <pc:sldChg chg="modSp">
        <pc:chgData name="SAGILI MYTHILI" userId="S::sagili.20201ccs0078@presidencyuniversity.in::4ae3d360-2945-40a6-8caa-72ae621f389f" providerId="AD" clId="Web-{DB072BF6-4BA5-B68E-C342-16B14092B32A}" dt="2023-12-22T06:59:51.301" v="7" actId="20577"/>
        <pc:sldMkLst>
          <pc:docMk/>
          <pc:sldMk cId="1513906262" sldId="284"/>
        </pc:sldMkLst>
        <pc:spChg chg="mod">
          <ac:chgData name="SAGILI MYTHILI" userId="S::sagili.20201ccs0078@presidencyuniversity.in::4ae3d360-2945-40a6-8caa-72ae621f389f" providerId="AD" clId="Web-{DB072BF6-4BA5-B68E-C342-16B14092B32A}" dt="2023-12-22T06:59:51.301" v="7" actId="20577"/>
          <ac:spMkLst>
            <pc:docMk/>
            <pc:sldMk cId="1513906262" sldId="284"/>
            <ac:spMk id="2" creationId="{162D9C46-38A6-7F68-B796-BC20DC06C510}"/>
          </ac:spMkLst>
        </pc:spChg>
      </pc:sldChg>
    </pc:docChg>
  </pc:docChgLst>
  <pc:docChgLst>
    <pc:chgData name="SAGILI MYTHILI" userId="S::sagili.20201ccs0078@presidencyuniversity.in::4ae3d360-2945-40a6-8caa-72ae621f389f" providerId="AD" clId="Web-{7FB9D131-55FD-F55B-6308-6B5E37CC2253}"/>
    <pc:docChg chg="addSld modSld">
      <pc:chgData name="SAGILI MYTHILI" userId="S::sagili.20201ccs0078@presidencyuniversity.in::4ae3d360-2945-40a6-8caa-72ae621f389f" providerId="AD" clId="Web-{7FB9D131-55FD-F55B-6308-6B5E37CC2253}" dt="2023-10-10T14:58:24.378" v="308"/>
      <pc:docMkLst>
        <pc:docMk/>
      </pc:docMkLst>
      <pc:sldChg chg="modSp">
        <pc:chgData name="SAGILI MYTHILI" userId="S::sagili.20201ccs0078@presidencyuniversity.in::4ae3d360-2945-40a6-8caa-72ae621f389f" providerId="AD" clId="Web-{7FB9D131-55FD-F55B-6308-6B5E37CC2253}" dt="2023-10-10T14:44:59.634" v="2"/>
        <pc:sldMkLst>
          <pc:docMk/>
          <pc:sldMk cId="3122649492" sldId="256"/>
        </pc:sldMkLst>
        <pc:graphicFrameChg chg="mod modGraphic">
          <ac:chgData name="SAGILI MYTHILI" userId="S::sagili.20201ccs0078@presidencyuniversity.in::4ae3d360-2945-40a6-8caa-72ae621f389f" providerId="AD" clId="Web-{7FB9D131-55FD-F55B-6308-6B5E37CC2253}" dt="2023-10-10T14:44:59.634" v="2"/>
          <ac:graphicFrameMkLst>
            <pc:docMk/>
            <pc:sldMk cId="3122649492" sldId="256"/>
            <ac:graphicFrameMk id="4" creationId="{00000000-0000-0000-0000-000000000000}"/>
          </ac:graphicFrameMkLst>
        </pc:graphicFrameChg>
      </pc:sldChg>
      <pc:sldChg chg="addSp delSp modSp new">
        <pc:chgData name="SAGILI MYTHILI" userId="S::sagili.20201ccs0078@presidencyuniversity.in::4ae3d360-2945-40a6-8caa-72ae621f389f" providerId="AD" clId="Web-{7FB9D131-55FD-F55B-6308-6B5E37CC2253}" dt="2023-10-10T14:58:24.378" v="308"/>
        <pc:sldMkLst>
          <pc:docMk/>
          <pc:sldMk cId="3300245727" sldId="267"/>
        </pc:sldMkLst>
        <pc:spChg chg="mod">
          <ac:chgData name="SAGILI MYTHILI" userId="S::sagili.20201ccs0078@presidencyuniversity.in::4ae3d360-2945-40a6-8caa-72ae621f389f" providerId="AD" clId="Web-{7FB9D131-55FD-F55B-6308-6B5E37CC2253}" dt="2023-10-10T14:47:04.167" v="11" actId="20577"/>
          <ac:spMkLst>
            <pc:docMk/>
            <pc:sldMk cId="3300245727" sldId="267"/>
            <ac:spMk id="2" creationId="{7FB0DFBD-8455-A9C0-3002-0CA5AAA62301}"/>
          </ac:spMkLst>
        </pc:spChg>
        <pc:spChg chg="add del">
          <ac:chgData name="SAGILI MYTHILI" userId="S::sagili.20201ccs0078@presidencyuniversity.in::4ae3d360-2945-40a6-8caa-72ae621f389f" providerId="AD" clId="Web-{7FB9D131-55FD-F55B-6308-6B5E37CC2253}" dt="2023-10-10T14:48:49.512" v="30"/>
          <ac:spMkLst>
            <pc:docMk/>
            <pc:sldMk cId="3300245727" sldId="267"/>
            <ac:spMk id="3" creationId="{0F3F1869-3B0B-81DC-3F90-509AEBC56669}"/>
          </ac:spMkLst>
        </pc:spChg>
        <pc:graphicFrameChg chg="add del mod ord modGraphic">
          <ac:chgData name="SAGILI MYTHILI" userId="S::sagili.20201ccs0078@presidencyuniversity.in::4ae3d360-2945-40a6-8caa-72ae621f389f" providerId="AD" clId="Web-{7FB9D131-55FD-F55B-6308-6B5E37CC2253}" dt="2023-10-10T14:48:36.731" v="29"/>
          <ac:graphicFrameMkLst>
            <pc:docMk/>
            <pc:sldMk cId="3300245727" sldId="267"/>
            <ac:graphicFrameMk id="5" creationId="{2E576978-F082-AC83-007E-B24BD9070454}"/>
          </ac:graphicFrameMkLst>
        </pc:graphicFrameChg>
        <pc:graphicFrameChg chg="add del">
          <ac:chgData name="SAGILI MYTHILI" userId="S::sagili.20201ccs0078@presidencyuniversity.in::4ae3d360-2945-40a6-8caa-72ae621f389f" providerId="AD" clId="Web-{7FB9D131-55FD-F55B-6308-6B5E37CC2253}" dt="2023-10-10T14:47:53.996" v="19"/>
          <ac:graphicFrameMkLst>
            <pc:docMk/>
            <pc:sldMk cId="3300245727" sldId="267"/>
            <ac:graphicFrameMk id="6" creationId="{FCBD84BF-562A-4D80-55B5-74719F0DA324}"/>
          </ac:graphicFrameMkLst>
        </pc:graphicFrameChg>
        <pc:graphicFrameChg chg="add mod ord modGraphic">
          <ac:chgData name="SAGILI MYTHILI" userId="S::sagili.20201ccs0078@presidencyuniversity.in::4ae3d360-2945-40a6-8caa-72ae621f389f" providerId="AD" clId="Web-{7FB9D131-55FD-F55B-6308-6B5E37CC2253}" dt="2023-10-10T14:58:24.378" v="308"/>
          <ac:graphicFrameMkLst>
            <pc:docMk/>
            <pc:sldMk cId="3300245727" sldId="267"/>
            <ac:graphicFrameMk id="7" creationId="{EA728071-FF7C-6352-5D5C-0D82CA54465A}"/>
          </ac:graphicFrameMkLst>
        </pc:graphicFrameChg>
      </pc:sldChg>
    </pc:docChg>
  </pc:docChgLst>
  <pc:docChgLst>
    <pc:chgData name="SAGILI MYTHILI" userId="S::sagili.20201ccs0078@presidencyuniversity.in::4ae3d360-2945-40a6-8caa-72ae621f389f" providerId="AD" clId="Web-{4CC671B9-5032-C1DA-E798-083E5382FF99}"/>
    <pc:docChg chg="modSld">
      <pc:chgData name="SAGILI MYTHILI" userId="S::sagili.20201ccs0078@presidencyuniversity.in::4ae3d360-2945-40a6-8caa-72ae621f389f" providerId="AD" clId="Web-{4CC671B9-5032-C1DA-E798-083E5382FF99}" dt="2023-11-05T15:46:10.759" v="2" actId="20577"/>
      <pc:docMkLst>
        <pc:docMk/>
      </pc:docMkLst>
      <pc:sldChg chg="modSp">
        <pc:chgData name="SAGILI MYTHILI" userId="S::sagili.20201ccs0078@presidencyuniversity.in::4ae3d360-2945-40a6-8caa-72ae621f389f" providerId="AD" clId="Web-{4CC671B9-5032-C1DA-E798-083E5382FF99}" dt="2023-11-05T15:46:10.759" v="2" actId="20577"/>
        <pc:sldMkLst>
          <pc:docMk/>
          <pc:sldMk cId="3122649492" sldId="256"/>
        </pc:sldMkLst>
        <pc:spChg chg="mod">
          <ac:chgData name="SAGILI MYTHILI" userId="S::sagili.20201ccs0078@presidencyuniversity.in::4ae3d360-2945-40a6-8caa-72ae621f389f" providerId="AD" clId="Web-{4CC671B9-5032-C1DA-E798-083E5382FF99}" dt="2023-11-05T15:46:10.759" v="2" actId="20577"/>
          <ac:spMkLst>
            <pc:docMk/>
            <pc:sldMk cId="3122649492" sldId="256"/>
            <ac:spMk id="10" creationId="{663B9E0F-5BD7-897C-9E74-941EF3F40464}"/>
          </ac:spMkLst>
        </pc:spChg>
      </pc:sldChg>
    </pc:docChg>
  </pc:docChgLst>
  <pc:docChgLst>
    <pc:chgData name="SAGILI MYTHILI" userId="S::sagili.20201ccs0078@presidencyuniversity.in::4ae3d360-2945-40a6-8caa-72ae621f389f" providerId="AD" clId="Web-{36DD6A53-7418-E1C0-6A09-F1BBF058DCCB}"/>
    <pc:docChg chg="addSld modSld">
      <pc:chgData name="SAGILI MYTHILI" userId="S::sagili.20201ccs0078@presidencyuniversity.in::4ae3d360-2945-40a6-8caa-72ae621f389f" providerId="AD" clId="Web-{36DD6A53-7418-E1C0-6A09-F1BBF058DCCB}" dt="2023-10-10T17:51:46.988" v="846"/>
      <pc:docMkLst>
        <pc:docMk/>
      </pc:docMkLst>
      <pc:sldChg chg="addSp delSp modSp">
        <pc:chgData name="SAGILI MYTHILI" userId="S::sagili.20201ccs0078@presidencyuniversity.in::4ae3d360-2945-40a6-8caa-72ae621f389f" providerId="AD" clId="Web-{36DD6A53-7418-E1C0-6A09-F1BBF058DCCB}" dt="2023-10-10T17:46:12.313" v="838" actId="20577"/>
        <pc:sldMkLst>
          <pc:docMk/>
          <pc:sldMk cId="3122649492" sldId="256"/>
        </pc:sldMkLst>
        <pc:spChg chg="mod">
          <ac:chgData name="SAGILI MYTHILI" userId="S::sagili.20201ccs0078@presidencyuniversity.in::4ae3d360-2945-40a6-8caa-72ae621f389f" providerId="AD" clId="Web-{36DD6A53-7418-E1C0-6A09-F1BBF058DCCB}" dt="2023-10-10T15:53:24.879" v="208" actId="20577"/>
          <ac:spMkLst>
            <pc:docMk/>
            <pc:sldMk cId="3122649492" sldId="256"/>
            <ac:spMk id="2" creationId="{00000000-0000-0000-0000-000000000000}"/>
          </ac:spMkLst>
        </pc:spChg>
        <pc:spChg chg="mod">
          <ac:chgData name="SAGILI MYTHILI" userId="S::sagili.20201ccs0078@presidencyuniversity.in::4ae3d360-2945-40a6-8caa-72ae621f389f" providerId="AD" clId="Web-{36DD6A53-7418-E1C0-6A09-F1BBF058DCCB}" dt="2023-10-10T15:53:34.489" v="210" actId="14100"/>
          <ac:spMkLst>
            <pc:docMk/>
            <pc:sldMk cId="3122649492" sldId="256"/>
            <ac:spMk id="3" creationId="{00000000-0000-0000-0000-000000000000}"/>
          </ac:spMkLst>
        </pc:spChg>
        <pc:spChg chg="mod">
          <ac:chgData name="SAGILI MYTHILI" userId="S::sagili.20201ccs0078@presidencyuniversity.in::4ae3d360-2945-40a6-8caa-72ae621f389f" providerId="AD" clId="Web-{36DD6A53-7418-E1C0-6A09-F1BBF058DCCB}" dt="2023-10-10T17:46:12.313" v="838" actId="20577"/>
          <ac:spMkLst>
            <pc:docMk/>
            <pc:sldMk cId="3122649492" sldId="256"/>
            <ac:spMk id="5" creationId="{00000000-0000-0000-0000-000000000000}"/>
          </ac:spMkLst>
        </pc:spChg>
        <pc:spChg chg="add mod">
          <ac:chgData name="SAGILI MYTHILI" userId="S::sagili.20201ccs0078@presidencyuniversity.in::4ae3d360-2945-40a6-8caa-72ae621f389f" providerId="AD" clId="Web-{36DD6A53-7418-E1C0-6A09-F1BBF058DCCB}" dt="2023-10-10T15:53:13.035" v="203" actId="14100"/>
          <ac:spMkLst>
            <pc:docMk/>
            <pc:sldMk cId="3122649492" sldId="256"/>
            <ac:spMk id="10" creationId="{663B9E0F-5BD7-897C-9E74-941EF3F40464}"/>
          </ac:spMkLst>
        </pc:spChg>
        <pc:picChg chg="add del mod">
          <ac:chgData name="SAGILI MYTHILI" userId="S::sagili.20201ccs0078@presidencyuniversity.in::4ae3d360-2945-40a6-8caa-72ae621f389f" providerId="AD" clId="Web-{36DD6A53-7418-E1C0-6A09-F1BBF058DCCB}" dt="2023-10-10T15:26:54.286" v="25"/>
          <ac:picMkLst>
            <pc:docMk/>
            <pc:sldMk cId="3122649492" sldId="256"/>
            <ac:picMk id="6" creationId="{5730FCFF-8371-8595-B788-E35C76E510B5}"/>
          </ac:picMkLst>
        </pc:picChg>
        <pc:picChg chg="add del mod">
          <ac:chgData name="SAGILI MYTHILI" userId="S::sagili.20201ccs0078@presidencyuniversity.in::4ae3d360-2945-40a6-8caa-72ae621f389f" providerId="AD" clId="Web-{36DD6A53-7418-E1C0-6A09-F1BBF058DCCB}" dt="2023-10-10T15:26:50.536" v="24"/>
          <ac:picMkLst>
            <pc:docMk/>
            <pc:sldMk cId="3122649492" sldId="256"/>
            <ac:picMk id="7" creationId="{8DE1C49D-DF33-9A4C-7C48-F041D4727359}"/>
          </ac:picMkLst>
        </pc:picChg>
        <pc:picChg chg="add del mod">
          <ac:chgData name="SAGILI MYTHILI" userId="S::sagili.20201ccs0078@presidencyuniversity.in::4ae3d360-2945-40a6-8caa-72ae621f389f" providerId="AD" clId="Web-{36DD6A53-7418-E1C0-6A09-F1BBF058DCCB}" dt="2023-10-10T15:28:40.084" v="33"/>
          <ac:picMkLst>
            <pc:docMk/>
            <pc:sldMk cId="3122649492" sldId="256"/>
            <ac:picMk id="8" creationId="{226F473A-7491-DDBD-E8AD-450C1C6F96DE}"/>
          </ac:picMkLst>
        </pc:picChg>
        <pc:picChg chg="add del mod">
          <ac:chgData name="SAGILI MYTHILI" userId="S::sagili.20201ccs0078@presidencyuniversity.in::4ae3d360-2945-40a6-8caa-72ae621f389f" providerId="AD" clId="Web-{36DD6A53-7418-E1C0-6A09-F1BBF058DCCB}" dt="2023-10-10T15:42:56.358" v="84"/>
          <ac:picMkLst>
            <pc:docMk/>
            <pc:sldMk cId="3122649492" sldId="256"/>
            <ac:picMk id="9" creationId="{5F971A6B-AA27-0087-526E-A4F95D527C1D}"/>
          </ac:picMkLst>
        </pc:picChg>
      </pc:sldChg>
      <pc:sldChg chg="modSp">
        <pc:chgData name="SAGILI MYTHILI" userId="S::sagili.20201ccs0078@presidencyuniversity.in::4ae3d360-2945-40a6-8caa-72ae621f389f" providerId="AD" clId="Web-{36DD6A53-7418-E1C0-6A09-F1BBF058DCCB}" dt="2023-10-10T17:23:56.567" v="735" actId="20577"/>
        <pc:sldMkLst>
          <pc:docMk/>
          <pc:sldMk cId="3633487232" sldId="257"/>
        </pc:sldMkLst>
        <pc:spChg chg="mod">
          <ac:chgData name="SAGILI MYTHILI" userId="S::sagili.20201ccs0078@presidencyuniversity.in::4ae3d360-2945-40a6-8caa-72ae621f389f" providerId="AD" clId="Web-{36DD6A53-7418-E1C0-6A09-F1BBF058DCCB}" dt="2023-10-10T17:23:56.567" v="735"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36DD6A53-7418-E1C0-6A09-F1BBF058DCCB}" dt="2023-10-10T17:27:58.272" v="787" actId="20577"/>
        <pc:sldMkLst>
          <pc:docMk/>
          <pc:sldMk cId="3767711167" sldId="258"/>
        </pc:sldMkLst>
        <pc:spChg chg="mod">
          <ac:chgData name="SAGILI MYTHILI" userId="S::sagili.20201ccs0078@presidencyuniversity.in::4ae3d360-2945-40a6-8caa-72ae621f389f" providerId="AD" clId="Web-{36DD6A53-7418-E1C0-6A09-F1BBF058DCCB}" dt="2023-10-10T17:27:58.272" v="787" actId="20577"/>
          <ac:spMkLst>
            <pc:docMk/>
            <pc:sldMk cId="3767711167" sldId="258"/>
            <ac:spMk id="3" creationId="{00000000-0000-0000-0000-000000000000}"/>
          </ac:spMkLst>
        </pc:spChg>
      </pc:sldChg>
      <pc:sldChg chg="modSp">
        <pc:chgData name="SAGILI MYTHILI" userId="S::sagili.20201ccs0078@presidencyuniversity.in::4ae3d360-2945-40a6-8caa-72ae621f389f" providerId="AD" clId="Web-{36DD6A53-7418-E1C0-6A09-F1BBF058DCCB}" dt="2023-10-10T17:14:05.811" v="577" actId="20577"/>
        <pc:sldMkLst>
          <pc:docMk/>
          <pc:sldMk cId="2666729557" sldId="260"/>
        </pc:sldMkLst>
        <pc:spChg chg="mod">
          <ac:chgData name="SAGILI MYTHILI" userId="S::sagili.20201ccs0078@presidencyuniversity.in::4ae3d360-2945-40a6-8caa-72ae621f389f" providerId="AD" clId="Web-{36DD6A53-7418-E1C0-6A09-F1BBF058DCCB}" dt="2023-10-10T17:14:05.811" v="577" actId="20577"/>
          <ac:spMkLst>
            <pc:docMk/>
            <pc:sldMk cId="2666729557" sldId="260"/>
            <ac:spMk id="3" creationId="{00000000-0000-0000-0000-000000000000}"/>
          </ac:spMkLst>
        </pc:spChg>
      </pc:sldChg>
      <pc:sldChg chg="modSp">
        <pc:chgData name="SAGILI MYTHILI" userId="S::sagili.20201ccs0078@presidencyuniversity.in::4ae3d360-2945-40a6-8caa-72ae621f389f" providerId="AD" clId="Web-{36DD6A53-7418-E1C0-6A09-F1BBF058DCCB}" dt="2023-10-10T17:27:19.459" v="784" actId="20577"/>
        <pc:sldMkLst>
          <pc:docMk/>
          <pc:sldMk cId="3677332887" sldId="262"/>
        </pc:sldMkLst>
        <pc:spChg chg="mod">
          <ac:chgData name="SAGILI MYTHILI" userId="S::sagili.20201ccs0078@presidencyuniversity.in::4ae3d360-2945-40a6-8caa-72ae621f389f" providerId="AD" clId="Web-{36DD6A53-7418-E1C0-6A09-F1BBF058DCCB}" dt="2023-10-10T17:27:19.459" v="784" actId="20577"/>
          <ac:spMkLst>
            <pc:docMk/>
            <pc:sldMk cId="3677332887" sldId="262"/>
            <ac:spMk id="3" creationId="{00000000-0000-0000-0000-000000000000}"/>
          </ac:spMkLst>
        </pc:spChg>
      </pc:sldChg>
      <pc:sldChg chg="addSp delSp modSp">
        <pc:chgData name="SAGILI MYTHILI" userId="S::sagili.20201ccs0078@presidencyuniversity.in::4ae3d360-2945-40a6-8caa-72ae621f389f" providerId="AD" clId="Web-{36DD6A53-7418-E1C0-6A09-F1BBF058DCCB}" dt="2023-10-10T17:39:07.872" v="816" actId="20577"/>
        <pc:sldMkLst>
          <pc:docMk/>
          <pc:sldMk cId="1923928155" sldId="263"/>
        </pc:sldMkLst>
        <pc:spChg chg="mod">
          <ac:chgData name="SAGILI MYTHILI" userId="S::sagili.20201ccs0078@presidencyuniversity.in::4ae3d360-2945-40a6-8caa-72ae621f389f" providerId="AD" clId="Web-{36DD6A53-7418-E1C0-6A09-F1BBF058DCCB}" dt="2023-10-10T17:39:07.872" v="816" actId="20577"/>
          <ac:spMkLst>
            <pc:docMk/>
            <pc:sldMk cId="1923928155" sldId="263"/>
            <ac:spMk id="3" creationId="{00000000-0000-0000-0000-000000000000}"/>
          </ac:spMkLst>
        </pc:spChg>
        <pc:spChg chg="add del mod">
          <ac:chgData name="SAGILI MYTHILI" userId="S::sagili.20201ccs0078@presidencyuniversity.in::4ae3d360-2945-40a6-8caa-72ae621f389f" providerId="AD" clId="Web-{36DD6A53-7418-E1C0-6A09-F1BBF058DCCB}" dt="2023-10-10T17:35:59.730" v="793"/>
          <ac:spMkLst>
            <pc:docMk/>
            <pc:sldMk cId="1923928155" sldId="263"/>
            <ac:spMk id="4" creationId="{FC5DC95C-3C69-A092-3EDE-BF8F7BB1A5B4}"/>
          </ac:spMkLst>
        </pc:spChg>
      </pc:sldChg>
      <pc:sldChg chg="modSp">
        <pc:chgData name="SAGILI MYTHILI" userId="S::sagili.20201ccs0078@presidencyuniversity.in::4ae3d360-2945-40a6-8caa-72ae621f389f" providerId="AD" clId="Web-{36DD6A53-7418-E1C0-6A09-F1BBF058DCCB}" dt="2023-10-10T17:26:39.115" v="781" actId="20577"/>
        <pc:sldMkLst>
          <pc:docMk/>
          <pc:sldMk cId="2238571193" sldId="264"/>
        </pc:sldMkLst>
        <pc:spChg chg="mod">
          <ac:chgData name="SAGILI MYTHILI" userId="S::sagili.20201ccs0078@presidencyuniversity.in::4ae3d360-2945-40a6-8caa-72ae621f389f" providerId="AD" clId="Web-{36DD6A53-7418-E1C0-6A09-F1BBF058DCCB}" dt="2023-10-10T17:26:39.115" v="781" actId="20577"/>
          <ac:spMkLst>
            <pc:docMk/>
            <pc:sldMk cId="2238571193" sldId="264"/>
            <ac:spMk id="3" creationId="{00000000-0000-0000-0000-000000000000}"/>
          </ac:spMkLst>
        </pc:spChg>
      </pc:sldChg>
      <pc:sldChg chg="modSp">
        <pc:chgData name="SAGILI MYTHILI" userId="S::sagili.20201ccs0078@presidencyuniversity.in::4ae3d360-2945-40a6-8caa-72ae621f389f" providerId="AD" clId="Web-{36DD6A53-7418-E1C0-6A09-F1BBF058DCCB}" dt="2023-10-10T16:09:00.685" v="215" actId="20577"/>
        <pc:sldMkLst>
          <pc:docMk/>
          <pc:sldMk cId="3613863315" sldId="265"/>
        </pc:sldMkLst>
        <pc:spChg chg="mod">
          <ac:chgData name="SAGILI MYTHILI" userId="S::sagili.20201ccs0078@presidencyuniversity.in::4ae3d360-2945-40a6-8caa-72ae621f389f" providerId="AD" clId="Web-{36DD6A53-7418-E1C0-6A09-F1BBF058DCCB}" dt="2023-10-10T16:09:00.685" v="215" actId="20577"/>
          <ac:spMkLst>
            <pc:docMk/>
            <pc:sldMk cId="3613863315" sldId="265"/>
            <ac:spMk id="3" creationId="{00000000-0000-0000-0000-000000000000}"/>
          </ac:spMkLst>
        </pc:spChg>
      </pc:sldChg>
      <pc:sldChg chg="modSp">
        <pc:chgData name="SAGILI MYTHILI" userId="S::sagili.20201ccs0078@presidencyuniversity.in::4ae3d360-2945-40a6-8caa-72ae621f389f" providerId="AD" clId="Web-{36DD6A53-7418-E1C0-6A09-F1BBF058DCCB}" dt="2023-10-10T17:51:46.988" v="846"/>
        <pc:sldMkLst>
          <pc:docMk/>
          <pc:sldMk cId="3300245727" sldId="267"/>
        </pc:sldMkLst>
        <pc:spChg chg="mod">
          <ac:chgData name="SAGILI MYTHILI" userId="S::sagili.20201ccs0078@presidencyuniversity.in::4ae3d360-2945-40a6-8caa-72ae621f389f" providerId="AD" clId="Web-{36DD6A53-7418-E1C0-6A09-F1BBF058DCCB}" dt="2023-10-10T16:29:57.993" v="267" actId="20577"/>
          <ac:spMkLst>
            <pc:docMk/>
            <pc:sldMk cId="3300245727" sldId="267"/>
            <ac:spMk id="2" creationId="{7FB0DFBD-8455-A9C0-3002-0CA5AAA62301}"/>
          </ac:spMkLst>
        </pc:spChg>
        <pc:graphicFrameChg chg="mod modGraphic">
          <ac:chgData name="SAGILI MYTHILI" userId="S::sagili.20201ccs0078@presidencyuniversity.in::4ae3d360-2945-40a6-8caa-72ae621f389f" providerId="AD" clId="Web-{36DD6A53-7418-E1C0-6A09-F1BBF058DCCB}" dt="2023-10-10T17:51:46.988" v="846"/>
          <ac:graphicFrameMkLst>
            <pc:docMk/>
            <pc:sldMk cId="3300245727" sldId="267"/>
            <ac:graphicFrameMk id="7" creationId="{EA728071-FF7C-6352-5D5C-0D82CA54465A}"/>
          </ac:graphicFrameMkLst>
        </pc:graphicFrameChg>
      </pc:sldChg>
      <pc:sldChg chg="addSp delSp modSp new">
        <pc:chgData name="SAGILI MYTHILI" userId="S::sagili.20201ccs0078@presidencyuniversity.in::4ae3d360-2945-40a6-8caa-72ae621f389f" providerId="AD" clId="Web-{36DD6A53-7418-E1C0-6A09-F1BBF058DCCB}" dt="2023-10-10T17:27:47.959" v="785" actId="20577"/>
        <pc:sldMkLst>
          <pc:docMk/>
          <pc:sldMk cId="3303724304" sldId="268"/>
        </pc:sldMkLst>
        <pc:spChg chg="mod">
          <ac:chgData name="SAGILI MYTHILI" userId="S::sagili.20201ccs0078@presidencyuniversity.in::4ae3d360-2945-40a6-8caa-72ae621f389f" providerId="AD" clId="Web-{36DD6A53-7418-E1C0-6A09-F1BBF058DCCB}" dt="2023-10-10T16:50:32.275" v="390" actId="20577"/>
          <ac:spMkLst>
            <pc:docMk/>
            <pc:sldMk cId="3303724304" sldId="268"/>
            <ac:spMk id="2" creationId="{69F540C0-6BA7-5C2A-C395-DCF01F0E58A5}"/>
          </ac:spMkLst>
        </pc:spChg>
        <pc:spChg chg="mod">
          <ac:chgData name="SAGILI MYTHILI" userId="S::sagili.20201ccs0078@presidencyuniversity.in::4ae3d360-2945-40a6-8caa-72ae621f389f" providerId="AD" clId="Web-{36DD6A53-7418-E1C0-6A09-F1BBF058DCCB}" dt="2023-10-10T17:27:47.959" v="785" actId="20577"/>
          <ac:spMkLst>
            <pc:docMk/>
            <pc:sldMk cId="3303724304" sldId="268"/>
            <ac:spMk id="3" creationId="{135BE68C-21F7-3DAD-E7F8-7964B704744C}"/>
          </ac:spMkLst>
        </pc:spChg>
        <pc:spChg chg="add del mod">
          <ac:chgData name="SAGILI MYTHILI" userId="S::sagili.20201ccs0078@presidencyuniversity.in::4ae3d360-2945-40a6-8caa-72ae621f389f" providerId="AD" clId="Web-{36DD6A53-7418-E1C0-6A09-F1BBF058DCCB}" dt="2023-10-10T16:50:56.119" v="404"/>
          <ac:spMkLst>
            <pc:docMk/>
            <pc:sldMk cId="3303724304" sldId="268"/>
            <ac:spMk id="4" creationId="{B4839D78-241A-FE7D-883F-4B5C90AB8EB2}"/>
          </ac:spMkLst>
        </pc:spChg>
      </pc:sldChg>
      <pc:sldChg chg="modSp new">
        <pc:chgData name="SAGILI MYTHILI" userId="S::sagili.20201ccs0078@presidencyuniversity.in::4ae3d360-2945-40a6-8caa-72ae621f389f" providerId="AD" clId="Web-{36DD6A53-7418-E1C0-6A09-F1BBF058DCCB}" dt="2023-10-10T17:27:07.068" v="783" actId="20577"/>
        <pc:sldMkLst>
          <pc:docMk/>
          <pc:sldMk cId="3311019430" sldId="269"/>
        </pc:sldMkLst>
        <pc:spChg chg="mod">
          <ac:chgData name="SAGILI MYTHILI" userId="S::sagili.20201ccs0078@presidencyuniversity.in::4ae3d360-2945-40a6-8caa-72ae621f389f" providerId="AD" clId="Web-{36DD6A53-7418-E1C0-6A09-F1BBF058DCCB}" dt="2023-10-10T17:10:37.075" v="520" actId="20577"/>
          <ac:spMkLst>
            <pc:docMk/>
            <pc:sldMk cId="3311019430" sldId="269"/>
            <ac:spMk id="2" creationId="{B682698F-5333-E0BB-24BA-D8AEE1D3770A}"/>
          </ac:spMkLst>
        </pc:spChg>
        <pc:spChg chg="mod">
          <ac:chgData name="SAGILI MYTHILI" userId="S::sagili.20201ccs0078@presidencyuniversity.in::4ae3d360-2945-40a6-8caa-72ae621f389f" providerId="AD" clId="Web-{36DD6A53-7418-E1C0-6A09-F1BBF058DCCB}" dt="2023-10-10T17:27:07.068" v="783" actId="20577"/>
          <ac:spMkLst>
            <pc:docMk/>
            <pc:sldMk cId="3311019430" sldId="269"/>
            <ac:spMk id="3" creationId="{FA113A57-2E60-D42D-B3CC-4B5B4DFAEFB5}"/>
          </ac:spMkLst>
        </pc:spChg>
      </pc:sldChg>
      <pc:sldChg chg="modSp new">
        <pc:chgData name="SAGILI MYTHILI" userId="S::sagili.20201ccs0078@presidencyuniversity.in::4ae3d360-2945-40a6-8caa-72ae621f389f" providerId="AD" clId="Web-{36DD6A53-7418-E1C0-6A09-F1BBF058DCCB}" dt="2023-10-10T17:26:53.709" v="782" actId="20577"/>
        <pc:sldMkLst>
          <pc:docMk/>
          <pc:sldMk cId="4050366031" sldId="270"/>
        </pc:sldMkLst>
        <pc:spChg chg="mod">
          <ac:chgData name="SAGILI MYTHILI" userId="S::sagili.20201ccs0078@presidencyuniversity.in::4ae3d360-2945-40a6-8caa-72ae621f389f" providerId="AD" clId="Web-{36DD6A53-7418-E1C0-6A09-F1BBF058DCCB}" dt="2023-10-10T17:13:38.404" v="573" actId="20577"/>
          <ac:spMkLst>
            <pc:docMk/>
            <pc:sldMk cId="4050366031" sldId="270"/>
            <ac:spMk id="2" creationId="{BB9E95B2-5337-4FAA-7D61-48F72235B491}"/>
          </ac:spMkLst>
        </pc:spChg>
        <pc:spChg chg="mod">
          <ac:chgData name="SAGILI MYTHILI" userId="S::sagili.20201ccs0078@presidencyuniversity.in::4ae3d360-2945-40a6-8caa-72ae621f389f" providerId="AD" clId="Web-{36DD6A53-7418-E1C0-6A09-F1BBF058DCCB}" dt="2023-10-10T17:26:53.709" v="782" actId="20577"/>
          <ac:spMkLst>
            <pc:docMk/>
            <pc:sldMk cId="4050366031" sldId="270"/>
            <ac:spMk id="3" creationId="{AE60C67B-08B7-EC33-DDF0-79009D0211B2}"/>
          </ac:spMkLst>
        </pc:spChg>
      </pc:sldChg>
      <pc:sldChg chg="modSp new">
        <pc:chgData name="SAGILI MYTHILI" userId="S::sagili.20201ccs0078@presidencyuniversity.in::4ae3d360-2945-40a6-8caa-72ae621f389f" providerId="AD" clId="Web-{36DD6A53-7418-E1C0-6A09-F1BBF058DCCB}" dt="2023-10-10T17:26:03.927" v="780" actId="20577"/>
        <pc:sldMkLst>
          <pc:docMk/>
          <pc:sldMk cId="2450562009" sldId="271"/>
        </pc:sldMkLst>
        <pc:spChg chg="mod">
          <ac:chgData name="SAGILI MYTHILI" userId="S::sagili.20201ccs0078@presidencyuniversity.in::4ae3d360-2945-40a6-8caa-72ae621f389f" providerId="AD" clId="Web-{36DD6A53-7418-E1C0-6A09-F1BBF058DCCB}" dt="2023-10-10T17:22:41.488" v="719" actId="20577"/>
          <ac:spMkLst>
            <pc:docMk/>
            <pc:sldMk cId="2450562009" sldId="271"/>
            <ac:spMk id="2" creationId="{5F357C87-C418-292B-A3F7-76270754924E}"/>
          </ac:spMkLst>
        </pc:spChg>
        <pc:spChg chg="mod">
          <ac:chgData name="SAGILI MYTHILI" userId="S::sagili.20201ccs0078@presidencyuniversity.in::4ae3d360-2945-40a6-8caa-72ae621f389f" providerId="AD" clId="Web-{36DD6A53-7418-E1C0-6A09-F1BBF058DCCB}" dt="2023-10-10T17:26:03.927" v="780" actId="20577"/>
          <ac:spMkLst>
            <pc:docMk/>
            <pc:sldMk cId="2450562009" sldId="271"/>
            <ac:spMk id="3" creationId="{E1B5549C-2C65-3A5C-AC6D-1EC1A3CB1F4D}"/>
          </ac:spMkLst>
        </pc:spChg>
      </pc:sldChg>
    </pc:docChg>
  </pc:docChgLst>
  <pc:docChgLst>
    <pc:chgData name="SAGILI MYTHILI" userId="S::sagili.20201ccs0078@presidencyuniversity.in::4ae3d360-2945-40a6-8caa-72ae621f389f" providerId="AD" clId="Web-{E3B4725C-48E0-2FB8-BF58-72FACA0FFBB8}"/>
    <pc:docChg chg="delSld modSld">
      <pc:chgData name="SAGILI MYTHILI" userId="S::sagili.20201ccs0078@presidencyuniversity.in::4ae3d360-2945-40a6-8caa-72ae621f389f" providerId="AD" clId="Web-{E3B4725C-48E0-2FB8-BF58-72FACA0FFBB8}" dt="2024-01-13T03:10:36.125" v="82" actId="14100"/>
      <pc:docMkLst>
        <pc:docMk/>
      </pc:docMkLst>
      <pc:sldChg chg="delSp modSp">
        <pc:chgData name="SAGILI MYTHILI" userId="S::sagili.20201ccs0078@presidencyuniversity.in::4ae3d360-2945-40a6-8caa-72ae621f389f" providerId="AD" clId="Web-{E3B4725C-48E0-2FB8-BF58-72FACA0FFBB8}" dt="2024-01-13T03:10:36.125" v="82" actId="14100"/>
        <pc:sldMkLst>
          <pc:docMk/>
          <pc:sldMk cId="3122649492" sldId="256"/>
        </pc:sldMkLst>
        <pc:spChg chg="mod">
          <ac:chgData name="SAGILI MYTHILI" userId="S::sagili.20201ccs0078@presidencyuniversity.in::4ae3d360-2945-40a6-8caa-72ae621f389f" providerId="AD" clId="Web-{E3B4725C-48E0-2FB8-BF58-72FACA0FFBB8}" dt="2024-01-13T03:10:30.141" v="81" actId="14100"/>
          <ac:spMkLst>
            <pc:docMk/>
            <pc:sldMk cId="3122649492" sldId="256"/>
            <ac:spMk id="2" creationId="{00000000-0000-0000-0000-000000000000}"/>
          </ac:spMkLst>
        </pc:spChg>
        <pc:spChg chg="mod">
          <ac:chgData name="SAGILI MYTHILI" userId="S::sagili.20201ccs0078@presidencyuniversity.in::4ae3d360-2945-40a6-8caa-72ae621f389f" providerId="AD" clId="Web-{E3B4725C-48E0-2FB8-BF58-72FACA0FFBB8}" dt="2024-01-13T02:51:59.594" v="15" actId="20577"/>
          <ac:spMkLst>
            <pc:docMk/>
            <pc:sldMk cId="3122649492" sldId="256"/>
            <ac:spMk id="3" creationId="{00000000-0000-0000-0000-000000000000}"/>
          </ac:spMkLst>
        </pc:spChg>
        <pc:spChg chg="mod">
          <ac:chgData name="SAGILI MYTHILI" userId="S::sagili.20201ccs0078@presidencyuniversity.in::4ae3d360-2945-40a6-8caa-72ae621f389f" providerId="AD" clId="Web-{E3B4725C-48E0-2FB8-BF58-72FACA0FFBB8}" dt="2024-01-13T03:10:36.125" v="82" actId="14100"/>
          <ac:spMkLst>
            <pc:docMk/>
            <pc:sldMk cId="3122649492" sldId="256"/>
            <ac:spMk id="5" creationId="{00000000-0000-0000-0000-000000000000}"/>
          </ac:spMkLst>
        </pc:spChg>
        <pc:spChg chg="mod">
          <ac:chgData name="SAGILI MYTHILI" userId="S::sagili.20201ccs0078@presidencyuniversity.in::4ae3d360-2945-40a6-8caa-72ae621f389f" providerId="AD" clId="Web-{E3B4725C-48E0-2FB8-BF58-72FACA0FFBB8}" dt="2024-01-13T03:09:24.937" v="72" actId="14100"/>
          <ac:spMkLst>
            <pc:docMk/>
            <pc:sldMk cId="3122649492" sldId="256"/>
            <ac:spMk id="10" creationId="{663B9E0F-5BD7-897C-9E74-941EF3F40464}"/>
          </ac:spMkLst>
        </pc:spChg>
        <pc:graphicFrameChg chg="del">
          <ac:chgData name="SAGILI MYTHILI" userId="S::sagili.20201ccs0078@presidencyuniversity.in::4ae3d360-2945-40a6-8caa-72ae621f389f" providerId="AD" clId="Web-{E3B4725C-48E0-2FB8-BF58-72FACA0FFBB8}" dt="2024-01-13T02:51:57.063" v="14"/>
          <ac:graphicFrameMkLst>
            <pc:docMk/>
            <pc:sldMk cId="3122649492" sldId="256"/>
            <ac:graphicFrameMk id="4" creationId="{00000000-0000-0000-0000-000000000000}"/>
          </ac:graphicFrameMkLst>
        </pc:graphicFrameChg>
      </pc:sldChg>
      <pc:sldChg chg="modSp">
        <pc:chgData name="SAGILI MYTHILI" userId="S::sagili.20201ccs0078@presidencyuniversity.in::4ae3d360-2945-40a6-8caa-72ae621f389f" providerId="AD" clId="Web-{E3B4725C-48E0-2FB8-BF58-72FACA0FFBB8}" dt="2024-01-13T02:35:49.363" v="13" actId="20577"/>
        <pc:sldMkLst>
          <pc:docMk/>
          <pc:sldMk cId="3633487232" sldId="257"/>
        </pc:sldMkLst>
        <pc:spChg chg="mod">
          <ac:chgData name="SAGILI MYTHILI" userId="S::sagili.20201ccs0078@presidencyuniversity.in::4ae3d360-2945-40a6-8caa-72ae621f389f" providerId="AD" clId="Web-{E3B4725C-48E0-2FB8-BF58-72FACA0FFBB8}" dt="2024-01-13T02:35:49.363" v="13" actId="20577"/>
          <ac:spMkLst>
            <pc:docMk/>
            <pc:sldMk cId="3633487232" sldId="257"/>
            <ac:spMk id="2" creationId="{00000000-0000-0000-0000-000000000000}"/>
          </ac:spMkLst>
        </pc:spChg>
        <pc:spChg chg="mod">
          <ac:chgData name="SAGILI MYTHILI" userId="S::sagili.20201ccs0078@presidencyuniversity.in::4ae3d360-2945-40a6-8caa-72ae621f389f" providerId="AD" clId="Web-{E3B4725C-48E0-2FB8-BF58-72FACA0FFBB8}" dt="2024-01-13T02:34:35.768" v="9" actId="20577"/>
          <ac:spMkLst>
            <pc:docMk/>
            <pc:sldMk cId="3633487232" sldId="257"/>
            <ac:spMk id="3" creationId="{00000000-0000-0000-0000-000000000000}"/>
          </ac:spMkLst>
        </pc:spChg>
      </pc:sldChg>
      <pc:sldChg chg="del">
        <pc:chgData name="SAGILI MYTHILI" userId="S::sagili.20201ccs0078@presidencyuniversity.in::4ae3d360-2945-40a6-8caa-72ae621f389f" providerId="AD" clId="Web-{E3B4725C-48E0-2FB8-BF58-72FACA0FFBB8}" dt="2024-01-13T02:31:31.447" v="1"/>
        <pc:sldMkLst>
          <pc:docMk/>
          <pc:sldMk cId="2331838390" sldId="277"/>
        </pc:sldMkLst>
      </pc:sldChg>
      <pc:sldChg chg="del">
        <pc:chgData name="SAGILI MYTHILI" userId="S::sagili.20201ccs0078@presidencyuniversity.in::4ae3d360-2945-40a6-8caa-72ae621f389f" providerId="AD" clId="Web-{E3B4725C-48E0-2FB8-BF58-72FACA0FFBB8}" dt="2024-01-13T02:31:37.713" v="2"/>
        <pc:sldMkLst>
          <pc:docMk/>
          <pc:sldMk cId="2682720683" sldId="280"/>
        </pc:sldMkLst>
      </pc:sldChg>
      <pc:sldChg chg="del">
        <pc:chgData name="SAGILI MYTHILI" userId="S::sagili.20201ccs0078@presidencyuniversity.in::4ae3d360-2945-40a6-8caa-72ae621f389f" providerId="AD" clId="Web-{E3B4725C-48E0-2FB8-BF58-72FACA0FFBB8}" dt="2024-01-13T02:31:20.681" v="0"/>
        <pc:sldMkLst>
          <pc:docMk/>
          <pc:sldMk cId="1513906262" sldId="284"/>
        </pc:sldMkLst>
      </pc:sldChg>
    </pc:docChg>
  </pc:docChgLst>
  <pc:docChgLst>
    <pc:chgData name="SAGILI MYTHILI" userId="S::sagili.20201ccs0078@presidencyuniversity.in::4ae3d360-2945-40a6-8caa-72ae621f389f" providerId="AD" clId="Web-{DD49EC33-F656-F7D6-9B04-D9E6A6F3F29B}"/>
    <pc:docChg chg="modSld">
      <pc:chgData name="SAGILI MYTHILI" userId="S::sagili.20201ccs0078@presidencyuniversity.in::4ae3d360-2945-40a6-8caa-72ae621f389f" providerId="AD" clId="Web-{DD49EC33-F656-F7D6-9B04-D9E6A6F3F29B}" dt="2023-11-05T05:44:02.527" v="4" actId="20577"/>
      <pc:docMkLst>
        <pc:docMk/>
      </pc:docMkLst>
      <pc:sldChg chg="modSp">
        <pc:chgData name="SAGILI MYTHILI" userId="S::sagili.20201ccs0078@presidencyuniversity.in::4ae3d360-2945-40a6-8caa-72ae621f389f" providerId="AD" clId="Web-{DD49EC33-F656-F7D6-9B04-D9E6A6F3F29B}" dt="2023-11-05T05:43:55.917" v="2" actId="20577"/>
        <pc:sldMkLst>
          <pc:docMk/>
          <pc:sldMk cId="3767711167" sldId="258"/>
        </pc:sldMkLst>
        <pc:spChg chg="mod">
          <ac:chgData name="SAGILI MYTHILI" userId="S::sagili.20201ccs0078@presidencyuniversity.in::4ae3d360-2945-40a6-8caa-72ae621f389f" providerId="AD" clId="Web-{DD49EC33-F656-F7D6-9B04-D9E6A6F3F29B}" dt="2023-11-05T05:43:55.917" v="2" actId="20577"/>
          <ac:spMkLst>
            <pc:docMk/>
            <pc:sldMk cId="3767711167" sldId="258"/>
            <ac:spMk id="3" creationId="{00000000-0000-0000-0000-000000000000}"/>
          </ac:spMkLst>
        </pc:spChg>
      </pc:sldChg>
      <pc:sldChg chg="modSp">
        <pc:chgData name="SAGILI MYTHILI" userId="S::sagili.20201ccs0078@presidencyuniversity.in::4ae3d360-2945-40a6-8caa-72ae621f389f" providerId="AD" clId="Web-{DD49EC33-F656-F7D6-9B04-D9E6A6F3F29B}" dt="2023-11-05T05:44:02.527" v="4" actId="20577"/>
        <pc:sldMkLst>
          <pc:docMk/>
          <pc:sldMk cId="3303724304" sldId="268"/>
        </pc:sldMkLst>
        <pc:spChg chg="mod">
          <ac:chgData name="SAGILI MYTHILI" userId="S::sagili.20201ccs0078@presidencyuniversity.in::4ae3d360-2945-40a6-8caa-72ae621f389f" providerId="AD" clId="Web-{DD49EC33-F656-F7D6-9B04-D9E6A6F3F29B}" dt="2023-11-05T05:44:02.527" v="4" actId="20577"/>
          <ac:spMkLst>
            <pc:docMk/>
            <pc:sldMk cId="3303724304" sldId="268"/>
            <ac:spMk id="3" creationId="{135BE68C-21F7-3DAD-E7F8-7964B704744C}"/>
          </ac:spMkLst>
        </pc:spChg>
      </pc:sldChg>
    </pc:docChg>
  </pc:docChgLst>
  <pc:docChgLst>
    <pc:chgData name="SAGILI MYTHILI" userId="S::sagili.20201ccs0078@presidencyuniversity.in::4ae3d360-2945-40a6-8caa-72ae621f389f" providerId="AD" clId="Web-{F410DCBC-BB85-50FF-AF8D-751B50139D19}"/>
    <pc:docChg chg="addSld delSld modSld">
      <pc:chgData name="SAGILI MYTHILI" userId="S::sagili.20201ccs0078@presidencyuniversity.in::4ae3d360-2945-40a6-8caa-72ae621f389f" providerId="AD" clId="Web-{F410DCBC-BB85-50FF-AF8D-751B50139D19}" dt="2023-10-10T15:14:23.195" v="69"/>
      <pc:docMkLst>
        <pc:docMk/>
      </pc:docMkLst>
      <pc:sldChg chg="addSp delSp modSp">
        <pc:chgData name="SAGILI MYTHILI" userId="S::sagili.20201ccs0078@presidencyuniversity.in::4ae3d360-2945-40a6-8caa-72ae621f389f" providerId="AD" clId="Web-{F410DCBC-BB85-50FF-AF8D-751B50139D19}" dt="2023-10-10T15:14:23.195" v="69"/>
        <pc:sldMkLst>
          <pc:docMk/>
          <pc:sldMk cId="3122649492" sldId="256"/>
        </pc:sldMkLst>
        <pc:spChg chg="mod">
          <ac:chgData name="SAGILI MYTHILI" userId="S::sagili.20201ccs0078@presidencyuniversity.in::4ae3d360-2945-40a6-8caa-72ae621f389f" providerId="AD" clId="Web-{F410DCBC-BB85-50FF-AF8D-751B50139D19}" dt="2023-10-10T15:11:44.005" v="54" actId="1076"/>
          <ac:spMkLst>
            <pc:docMk/>
            <pc:sldMk cId="3122649492" sldId="256"/>
            <ac:spMk id="2" creationId="{00000000-0000-0000-0000-000000000000}"/>
          </ac:spMkLst>
        </pc:spChg>
        <pc:spChg chg="del mod">
          <ac:chgData name="SAGILI MYTHILI" userId="S::sagili.20201ccs0078@presidencyuniversity.in::4ae3d360-2945-40a6-8caa-72ae621f389f" providerId="AD" clId="Web-{F410DCBC-BB85-50FF-AF8D-751B50139D19}" dt="2023-10-10T15:12:17.459" v="59"/>
          <ac:spMkLst>
            <pc:docMk/>
            <pc:sldMk cId="3122649492" sldId="256"/>
            <ac:spMk id="6" creationId="{00000000-0000-0000-0000-000000000000}"/>
          </ac:spMkLst>
        </pc:spChg>
        <pc:picChg chg="add del mod">
          <ac:chgData name="SAGILI MYTHILI" userId="S::sagili.20201ccs0078@presidencyuniversity.in::4ae3d360-2945-40a6-8caa-72ae621f389f" providerId="AD" clId="Web-{F410DCBC-BB85-50FF-AF8D-751B50139D19}" dt="2023-10-10T15:14:23.195" v="69"/>
          <ac:picMkLst>
            <pc:docMk/>
            <pc:sldMk cId="3122649492" sldId="256"/>
            <ac:picMk id="7" creationId="{0526014B-682D-7F33-720E-F9B10AA02B70}"/>
          </ac:picMkLst>
        </pc:picChg>
      </pc:sldChg>
      <pc:sldChg chg="modSp">
        <pc:chgData name="SAGILI MYTHILI" userId="S::sagili.20201ccs0078@presidencyuniversity.in::4ae3d360-2945-40a6-8caa-72ae621f389f" providerId="AD" clId="Web-{F410DCBC-BB85-50FF-AF8D-751B50139D19}" dt="2023-10-10T15:05:38.360" v="17"/>
        <pc:sldMkLst>
          <pc:docMk/>
          <pc:sldMk cId="3300245727" sldId="267"/>
        </pc:sldMkLst>
        <pc:graphicFrameChg chg="mod modGraphic">
          <ac:chgData name="SAGILI MYTHILI" userId="S::sagili.20201ccs0078@presidencyuniversity.in::4ae3d360-2945-40a6-8caa-72ae621f389f" providerId="AD" clId="Web-{F410DCBC-BB85-50FF-AF8D-751B50139D19}" dt="2023-10-10T15:05:38.360" v="17"/>
          <ac:graphicFrameMkLst>
            <pc:docMk/>
            <pc:sldMk cId="3300245727" sldId="267"/>
            <ac:graphicFrameMk id="7" creationId="{EA728071-FF7C-6352-5D5C-0D82CA54465A}"/>
          </ac:graphicFrameMkLst>
        </pc:graphicFrameChg>
      </pc:sldChg>
      <pc:sldChg chg="new del">
        <pc:chgData name="SAGILI MYTHILI" userId="S::sagili.20201ccs0078@presidencyuniversity.in::4ae3d360-2945-40a6-8caa-72ae621f389f" providerId="AD" clId="Web-{F410DCBC-BB85-50FF-AF8D-751B50139D19}" dt="2023-10-10T15:12:25.865" v="61"/>
        <pc:sldMkLst>
          <pc:docMk/>
          <pc:sldMk cId="1108886582" sldId="268"/>
        </pc:sldMkLst>
      </pc:sldChg>
      <pc:sldChg chg="new del">
        <pc:chgData name="SAGILI MYTHILI" userId="S::sagili.20201ccs0078@presidencyuniversity.in::4ae3d360-2945-40a6-8caa-72ae621f389f" providerId="AD" clId="Web-{F410DCBC-BB85-50FF-AF8D-751B50139D19}" dt="2023-10-10T15:12:59.632" v="63"/>
        <pc:sldMkLst>
          <pc:docMk/>
          <pc:sldMk cId="2201336674" sldId="268"/>
        </pc:sldMkLst>
      </pc:sldChg>
    </pc:docChg>
  </pc:docChgLst>
  <pc:docChgLst>
    <pc:chgData name="SAGILI MYTHILI" userId="S::sagili.20201ccs0078@presidencyuniversity.in::4ae3d360-2945-40a6-8caa-72ae621f389f" providerId="AD" clId="Web-{A6F1E6A5-4A8E-6645-9AEB-46F4A3A8F39D}"/>
    <pc:docChg chg="modSld">
      <pc:chgData name="SAGILI MYTHILI" userId="S::sagili.20201ccs0078@presidencyuniversity.in::4ae3d360-2945-40a6-8caa-72ae621f389f" providerId="AD" clId="Web-{A6F1E6A5-4A8E-6645-9AEB-46F4A3A8F39D}" dt="2023-10-12T04:13:54.462" v="0" actId="1076"/>
      <pc:docMkLst>
        <pc:docMk/>
      </pc:docMkLst>
      <pc:sldChg chg="modSp">
        <pc:chgData name="SAGILI MYTHILI" userId="S::sagili.20201ccs0078@presidencyuniversity.in::4ae3d360-2945-40a6-8caa-72ae621f389f" providerId="AD" clId="Web-{A6F1E6A5-4A8E-6645-9AEB-46F4A3A8F39D}" dt="2023-10-12T04:13:54.462" v="0" actId="1076"/>
        <pc:sldMkLst>
          <pc:docMk/>
          <pc:sldMk cId="3122649492" sldId="256"/>
        </pc:sldMkLst>
        <pc:picChg chg="mod">
          <ac:chgData name="SAGILI MYTHILI" userId="S::sagili.20201ccs0078@presidencyuniversity.in::4ae3d360-2945-40a6-8caa-72ae621f389f" providerId="AD" clId="Web-{A6F1E6A5-4A8E-6645-9AEB-46F4A3A8F39D}" dt="2023-10-12T04:13:54.462" v="0" actId="1076"/>
          <ac:picMkLst>
            <pc:docMk/>
            <pc:sldMk cId="3122649492" sldId="256"/>
            <ac:picMk id="9" creationId="{5F971A6B-AA27-0087-526E-A4F95D527C1D}"/>
          </ac:picMkLst>
        </pc:picChg>
      </pc:sldChg>
    </pc:docChg>
  </pc:docChgLst>
  <pc:docChgLst>
    <pc:chgData name="SAGILI MYTHILI" userId="S::sagili.20201ccs0078@presidencyuniversity.in::4ae3d360-2945-40a6-8caa-72ae621f389f" providerId="AD" clId="Web-{D886FFFB-2B8F-4629-B11B-11B8CAF96C35}"/>
    <pc:docChg chg="modSld">
      <pc:chgData name="SAGILI MYTHILI" userId="S::sagili.20201ccs0078@presidencyuniversity.in::4ae3d360-2945-40a6-8caa-72ae621f389f" providerId="AD" clId="Web-{D886FFFB-2B8F-4629-B11B-11B8CAF96C35}" dt="2023-11-09T12:01:10.114" v="31" actId="20577"/>
      <pc:docMkLst>
        <pc:docMk/>
      </pc:docMkLst>
      <pc:sldChg chg="modSp">
        <pc:chgData name="SAGILI MYTHILI" userId="S::sagili.20201ccs0078@presidencyuniversity.in::4ae3d360-2945-40a6-8caa-72ae621f389f" providerId="AD" clId="Web-{D886FFFB-2B8F-4629-B11B-11B8CAF96C35}" dt="2023-11-09T12:01:10.114" v="31" actId="20577"/>
        <pc:sldMkLst>
          <pc:docMk/>
          <pc:sldMk cId="3633487232" sldId="257"/>
        </pc:sldMkLst>
        <pc:spChg chg="mod">
          <ac:chgData name="SAGILI MYTHILI" userId="S::sagili.20201ccs0078@presidencyuniversity.in::4ae3d360-2945-40a6-8caa-72ae621f389f" providerId="AD" clId="Web-{D886FFFB-2B8F-4629-B11B-11B8CAF96C35}" dt="2023-11-09T12:01:10.114" v="31" actId="20577"/>
          <ac:spMkLst>
            <pc:docMk/>
            <pc:sldMk cId="3633487232" sldId="257"/>
            <ac:spMk id="3" creationId="{00000000-0000-0000-0000-000000000000}"/>
          </ac:spMkLst>
        </pc:spChg>
      </pc:sldChg>
    </pc:docChg>
  </pc:docChgLst>
  <pc:docChgLst>
    <pc:chgData name="SAGILI MYTHILI" userId="S::sagili.20201ccs0078@presidencyuniversity.in::4ae3d360-2945-40a6-8caa-72ae621f389f" providerId="AD" clId="Web-{A199D2B6-96B4-49C2-8558-52DBCD9D0B3C}"/>
    <pc:docChg chg="addSld delSld modSld sldOrd">
      <pc:chgData name="SAGILI MYTHILI" userId="S::sagili.20201ccs0078@presidencyuniversity.in::4ae3d360-2945-40a6-8caa-72ae621f389f" providerId="AD" clId="Web-{A199D2B6-96B4-49C2-8558-52DBCD9D0B3C}" dt="2023-11-14T14:37:37.630" v="648" actId="20577"/>
      <pc:docMkLst>
        <pc:docMk/>
      </pc:docMkLst>
      <pc:sldChg chg="modSp">
        <pc:chgData name="SAGILI MYTHILI" userId="S::sagili.20201ccs0078@presidencyuniversity.in::4ae3d360-2945-40a6-8caa-72ae621f389f" providerId="AD" clId="Web-{A199D2B6-96B4-49C2-8558-52DBCD9D0B3C}" dt="2023-11-13T14:40:35.365" v="47" actId="20577"/>
        <pc:sldMkLst>
          <pc:docMk/>
          <pc:sldMk cId="3633487232" sldId="257"/>
        </pc:sldMkLst>
        <pc:spChg chg="mod">
          <ac:chgData name="SAGILI MYTHILI" userId="S::sagili.20201ccs0078@presidencyuniversity.in::4ae3d360-2945-40a6-8caa-72ae621f389f" providerId="AD" clId="Web-{A199D2B6-96B4-49C2-8558-52DBCD9D0B3C}" dt="2023-11-13T14:40:35.365" v="47"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A199D2B6-96B4-49C2-8558-52DBCD9D0B3C}" dt="2023-11-13T14:47:27.918" v="86" actId="20577"/>
        <pc:sldMkLst>
          <pc:docMk/>
          <pc:sldMk cId="3767711167" sldId="258"/>
        </pc:sldMkLst>
        <pc:spChg chg="mod">
          <ac:chgData name="SAGILI MYTHILI" userId="S::sagili.20201ccs0078@presidencyuniversity.in::4ae3d360-2945-40a6-8caa-72ae621f389f" providerId="AD" clId="Web-{A199D2B6-96B4-49C2-8558-52DBCD9D0B3C}" dt="2023-11-13T14:47:27.918" v="86" actId="20577"/>
          <ac:spMkLst>
            <pc:docMk/>
            <pc:sldMk cId="3767711167" sldId="258"/>
            <ac:spMk id="2" creationId="{00000000-0000-0000-0000-000000000000}"/>
          </ac:spMkLst>
        </pc:spChg>
      </pc:sldChg>
      <pc:sldChg chg="modSp ord">
        <pc:chgData name="SAGILI MYTHILI" userId="S::sagili.20201ccs0078@presidencyuniversity.in::4ae3d360-2945-40a6-8caa-72ae621f389f" providerId="AD" clId="Web-{A199D2B6-96B4-49C2-8558-52DBCD9D0B3C}" dt="2023-11-13T15:04:59.838" v="100" actId="20577"/>
        <pc:sldMkLst>
          <pc:docMk/>
          <pc:sldMk cId="2659618667" sldId="259"/>
        </pc:sldMkLst>
        <pc:spChg chg="mod">
          <ac:chgData name="SAGILI MYTHILI" userId="S::sagili.20201ccs0078@presidencyuniversity.in::4ae3d360-2945-40a6-8caa-72ae621f389f" providerId="AD" clId="Web-{A199D2B6-96B4-49C2-8558-52DBCD9D0B3C}" dt="2023-11-13T15:04:59.838" v="100" actId="20577"/>
          <ac:spMkLst>
            <pc:docMk/>
            <pc:sldMk cId="2659618667" sldId="259"/>
            <ac:spMk id="2" creationId="{00000000-0000-0000-0000-000000000000}"/>
          </ac:spMkLst>
        </pc:spChg>
      </pc:sldChg>
      <pc:sldChg chg="modSp">
        <pc:chgData name="SAGILI MYTHILI" userId="S::sagili.20201ccs0078@presidencyuniversity.in::4ae3d360-2945-40a6-8caa-72ae621f389f" providerId="AD" clId="Web-{A199D2B6-96B4-49C2-8558-52DBCD9D0B3C}" dt="2023-11-14T14:27:39.571" v="639" actId="20577"/>
        <pc:sldMkLst>
          <pc:docMk/>
          <pc:sldMk cId="2666729557" sldId="260"/>
        </pc:sldMkLst>
        <pc:spChg chg="mod">
          <ac:chgData name="SAGILI MYTHILI" userId="S::sagili.20201ccs0078@presidencyuniversity.in::4ae3d360-2945-40a6-8caa-72ae621f389f" providerId="AD" clId="Web-{A199D2B6-96B4-49C2-8558-52DBCD9D0B3C}" dt="2023-11-13T14:48:29.559" v="98" actId="20577"/>
          <ac:spMkLst>
            <pc:docMk/>
            <pc:sldMk cId="2666729557" sldId="260"/>
            <ac:spMk id="2" creationId="{00000000-0000-0000-0000-000000000000}"/>
          </ac:spMkLst>
        </pc:spChg>
        <pc:spChg chg="mod">
          <ac:chgData name="SAGILI MYTHILI" userId="S::sagili.20201ccs0078@presidencyuniversity.in::4ae3d360-2945-40a6-8caa-72ae621f389f" providerId="AD" clId="Web-{A199D2B6-96B4-49C2-8558-52DBCD9D0B3C}" dt="2023-11-14T14:27:39.571" v="639" actId="20577"/>
          <ac:spMkLst>
            <pc:docMk/>
            <pc:sldMk cId="2666729557" sldId="260"/>
            <ac:spMk id="3" creationId="{00000000-0000-0000-0000-000000000000}"/>
          </ac:spMkLst>
        </pc:spChg>
      </pc:sldChg>
      <pc:sldChg chg="del">
        <pc:chgData name="SAGILI MYTHILI" userId="S::sagili.20201ccs0078@presidencyuniversity.in::4ae3d360-2945-40a6-8caa-72ae621f389f" providerId="AD" clId="Web-{A199D2B6-96B4-49C2-8558-52DBCD9D0B3C}" dt="2023-11-13T15:05:44.776" v="107"/>
        <pc:sldMkLst>
          <pc:docMk/>
          <pc:sldMk cId="1923928155" sldId="263"/>
        </pc:sldMkLst>
      </pc:sldChg>
      <pc:sldChg chg="modSp ord">
        <pc:chgData name="SAGILI MYTHILI" userId="S::sagili.20201ccs0078@presidencyuniversity.in::4ae3d360-2945-40a6-8caa-72ae621f389f" providerId="AD" clId="Web-{A199D2B6-96B4-49C2-8558-52DBCD9D0B3C}" dt="2023-11-14T14:36:35.489" v="645" actId="20577"/>
        <pc:sldMkLst>
          <pc:docMk/>
          <pc:sldMk cId="2238571193" sldId="264"/>
        </pc:sldMkLst>
        <pc:spChg chg="mod">
          <ac:chgData name="SAGILI MYTHILI" userId="S::sagili.20201ccs0078@presidencyuniversity.in::4ae3d360-2945-40a6-8caa-72ae621f389f" providerId="AD" clId="Web-{A199D2B6-96B4-49C2-8558-52DBCD9D0B3C}" dt="2023-11-13T15:05:21.745" v="104" actId="20577"/>
          <ac:spMkLst>
            <pc:docMk/>
            <pc:sldMk cId="2238571193" sldId="264"/>
            <ac:spMk id="2" creationId="{00000000-0000-0000-0000-000000000000}"/>
          </ac:spMkLst>
        </pc:spChg>
        <pc:spChg chg="mod">
          <ac:chgData name="SAGILI MYTHILI" userId="S::sagili.20201ccs0078@presidencyuniversity.in::4ae3d360-2945-40a6-8caa-72ae621f389f" providerId="AD" clId="Web-{A199D2B6-96B4-49C2-8558-52DBCD9D0B3C}" dt="2023-11-14T14:36:35.489" v="645" actId="20577"/>
          <ac:spMkLst>
            <pc:docMk/>
            <pc:sldMk cId="2238571193" sldId="264"/>
            <ac:spMk id="3" creationId="{00000000-0000-0000-0000-000000000000}"/>
          </ac:spMkLst>
        </pc:spChg>
      </pc:sldChg>
      <pc:sldChg chg="modSp">
        <pc:chgData name="SAGILI MYTHILI" userId="S::sagili.20201ccs0078@presidencyuniversity.in::4ae3d360-2945-40a6-8caa-72ae621f389f" providerId="AD" clId="Web-{A199D2B6-96B4-49C2-8558-52DBCD9D0B3C}" dt="2023-11-13T15:05:53.307" v="109" actId="20577"/>
        <pc:sldMkLst>
          <pc:docMk/>
          <pc:sldMk cId="3613863315" sldId="265"/>
        </pc:sldMkLst>
        <pc:spChg chg="mod">
          <ac:chgData name="SAGILI MYTHILI" userId="S::sagili.20201ccs0078@presidencyuniversity.in::4ae3d360-2945-40a6-8caa-72ae621f389f" providerId="AD" clId="Web-{A199D2B6-96B4-49C2-8558-52DBCD9D0B3C}" dt="2023-11-13T15:05:53.307" v="109" actId="20577"/>
          <ac:spMkLst>
            <pc:docMk/>
            <pc:sldMk cId="3613863315" sldId="265"/>
            <ac:spMk id="2" creationId="{00000000-0000-0000-0000-000000000000}"/>
          </ac:spMkLst>
        </pc:spChg>
      </pc:sldChg>
      <pc:sldChg chg="modSp">
        <pc:chgData name="SAGILI MYTHILI" userId="S::sagili.20201ccs0078@presidencyuniversity.in::4ae3d360-2945-40a6-8caa-72ae621f389f" providerId="AD" clId="Web-{A199D2B6-96B4-49C2-8558-52DBCD9D0B3C}" dt="2023-11-13T14:37:09.003" v="3"/>
        <pc:sldMkLst>
          <pc:docMk/>
          <pc:sldMk cId="3300245727" sldId="267"/>
        </pc:sldMkLst>
        <pc:graphicFrameChg chg="mod modGraphic">
          <ac:chgData name="SAGILI MYTHILI" userId="S::sagili.20201ccs0078@presidencyuniversity.in::4ae3d360-2945-40a6-8caa-72ae621f389f" providerId="AD" clId="Web-{A199D2B6-96B4-49C2-8558-52DBCD9D0B3C}" dt="2023-11-13T14:37:09.003" v="3"/>
          <ac:graphicFrameMkLst>
            <pc:docMk/>
            <pc:sldMk cId="3300245727" sldId="267"/>
            <ac:graphicFrameMk id="7" creationId="{EA728071-FF7C-6352-5D5C-0D82CA54465A}"/>
          </ac:graphicFrameMkLst>
        </pc:graphicFrameChg>
      </pc:sldChg>
      <pc:sldChg chg="modSp">
        <pc:chgData name="SAGILI MYTHILI" userId="S::sagili.20201ccs0078@presidencyuniversity.in::4ae3d360-2945-40a6-8caa-72ae621f389f" providerId="AD" clId="Web-{A199D2B6-96B4-49C2-8558-52DBCD9D0B3C}" dt="2023-11-13T14:48:02.356" v="92" actId="20577"/>
        <pc:sldMkLst>
          <pc:docMk/>
          <pc:sldMk cId="3303724304" sldId="268"/>
        </pc:sldMkLst>
        <pc:spChg chg="mod">
          <ac:chgData name="SAGILI MYTHILI" userId="S::sagili.20201ccs0078@presidencyuniversity.in::4ae3d360-2945-40a6-8caa-72ae621f389f" providerId="AD" clId="Web-{A199D2B6-96B4-49C2-8558-52DBCD9D0B3C}" dt="2023-11-13T14:48:02.356" v="92" actId="20577"/>
          <ac:spMkLst>
            <pc:docMk/>
            <pc:sldMk cId="3303724304" sldId="268"/>
            <ac:spMk id="2" creationId="{69F540C0-6BA7-5C2A-C395-DCF01F0E58A5}"/>
          </ac:spMkLst>
        </pc:spChg>
        <pc:spChg chg="mod">
          <ac:chgData name="SAGILI MYTHILI" userId="S::sagili.20201ccs0078@presidencyuniversity.in::4ae3d360-2945-40a6-8caa-72ae621f389f" providerId="AD" clId="Web-{A199D2B6-96B4-49C2-8558-52DBCD9D0B3C}" dt="2023-11-13T14:47:48.027" v="90" actId="20577"/>
          <ac:spMkLst>
            <pc:docMk/>
            <pc:sldMk cId="3303724304" sldId="268"/>
            <ac:spMk id="3" creationId="{135BE68C-21F7-3DAD-E7F8-7964B704744C}"/>
          </ac:spMkLst>
        </pc:spChg>
      </pc:sldChg>
      <pc:sldChg chg="modSp">
        <pc:chgData name="SAGILI MYTHILI" userId="S::sagili.20201ccs0078@presidencyuniversity.in::4ae3d360-2945-40a6-8caa-72ae621f389f" providerId="AD" clId="Web-{A199D2B6-96B4-49C2-8558-52DBCD9D0B3C}" dt="2023-11-13T15:05:30.729" v="106" actId="20577"/>
        <pc:sldMkLst>
          <pc:docMk/>
          <pc:sldMk cId="4050366031" sldId="270"/>
        </pc:sldMkLst>
        <pc:spChg chg="mod">
          <ac:chgData name="SAGILI MYTHILI" userId="S::sagili.20201ccs0078@presidencyuniversity.in::4ae3d360-2945-40a6-8caa-72ae621f389f" providerId="AD" clId="Web-{A199D2B6-96B4-49C2-8558-52DBCD9D0B3C}" dt="2023-11-13T15:05:30.729" v="106" actId="20577"/>
          <ac:spMkLst>
            <pc:docMk/>
            <pc:sldMk cId="4050366031" sldId="270"/>
            <ac:spMk id="2" creationId="{BB9E95B2-5337-4FAA-7D61-48F72235B491}"/>
          </ac:spMkLst>
        </pc:spChg>
      </pc:sldChg>
      <pc:sldChg chg="modSp">
        <pc:chgData name="SAGILI MYTHILI" userId="S::sagili.20201ccs0078@presidencyuniversity.in::4ae3d360-2945-40a6-8caa-72ae621f389f" providerId="AD" clId="Web-{A199D2B6-96B4-49C2-8558-52DBCD9D0B3C}" dt="2023-11-13T14:46:36.479" v="80" actId="20577"/>
        <pc:sldMkLst>
          <pc:docMk/>
          <pc:sldMk cId="2450562009" sldId="271"/>
        </pc:sldMkLst>
        <pc:spChg chg="mod">
          <ac:chgData name="SAGILI MYTHILI" userId="S::sagili.20201ccs0078@presidencyuniversity.in::4ae3d360-2945-40a6-8caa-72ae621f389f" providerId="AD" clId="Web-{A199D2B6-96B4-49C2-8558-52DBCD9D0B3C}" dt="2023-11-13T14:46:36.479" v="80" actId="20577"/>
          <ac:spMkLst>
            <pc:docMk/>
            <pc:sldMk cId="2450562009" sldId="271"/>
            <ac:spMk id="2" creationId="{5F357C87-C418-292B-A3F7-76270754924E}"/>
          </ac:spMkLst>
        </pc:spChg>
        <pc:spChg chg="mod">
          <ac:chgData name="SAGILI MYTHILI" userId="S::sagili.20201ccs0078@presidencyuniversity.in::4ae3d360-2945-40a6-8caa-72ae621f389f" providerId="AD" clId="Web-{A199D2B6-96B4-49C2-8558-52DBCD9D0B3C}" dt="2023-11-13T14:37:26.050" v="16" actId="20577"/>
          <ac:spMkLst>
            <pc:docMk/>
            <pc:sldMk cId="2450562009" sldId="271"/>
            <ac:spMk id="3" creationId="{E1B5549C-2C65-3A5C-AC6D-1EC1A3CB1F4D}"/>
          </ac:spMkLst>
        </pc:spChg>
      </pc:sldChg>
      <pc:sldChg chg="modSp">
        <pc:chgData name="SAGILI MYTHILI" userId="S::sagili.20201ccs0078@presidencyuniversity.in::4ae3d360-2945-40a6-8caa-72ae621f389f" providerId="AD" clId="Web-{A199D2B6-96B4-49C2-8558-52DBCD9D0B3C}" dt="2023-11-13T15:06:01.120" v="111" actId="20577"/>
        <pc:sldMkLst>
          <pc:docMk/>
          <pc:sldMk cId="171026706" sldId="272"/>
        </pc:sldMkLst>
        <pc:spChg chg="mod">
          <ac:chgData name="SAGILI MYTHILI" userId="S::sagili.20201ccs0078@presidencyuniversity.in::4ae3d360-2945-40a6-8caa-72ae621f389f" providerId="AD" clId="Web-{A199D2B6-96B4-49C2-8558-52DBCD9D0B3C}" dt="2023-11-13T15:06:01.120" v="111" actId="20577"/>
          <ac:spMkLst>
            <pc:docMk/>
            <pc:sldMk cId="171026706" sldId="272"/>
            <ac:spMk id="2" creationId="{350CDA71-12E8-F33B-B8DB-D106BEB1F31E}"/>
          </ac:spMkLst>
        </pc:spChg>
      </pc:sldChg>
      <pc:sldChg chg="modSp">
        <pc:chgData name="SAGILI MYTHILI" userId="S::sagili.20201ccs0078@presidencyuniversity.in::4ae3d360-2945-40a6-8caa-72ae621f389f" providerId="AD" clId="Web-{A199D2B6-96B4-49C2-8558-52DBCD9D0B3C}" dt="2023-11-13T14:48:09.856" v="94" actId="20577"/>
        <pc:sldMkLst>
          <pc:docMk/>
          <pc:sldMk cId="1255928237" sldId="273"/>
        </pc:sldMkLst>
        <pc:spChg chg="mod">
          <ac:chgData name="SAGILI MYTHILI" userId="S::sagili.20201ccs0078@presidencyuniversity.in::4ae3d360-2945-40a6-8caa-72ae621f389f" providerId="AD" clId="Web-{A199D2B6-96B4-49C2-8558-52DBCD9D0B3C}" dt="2023-11-13T14:48:09.856" v="94" actId="20577"/>
          <ac:spMkLst>
            <pc:docMk/>
            <pc:sldMk cId="1255928237" sldId="273"/>
            <ac:spMk id="2" creationId="{865803F0-442F-E210-8B56-76F087E3FD08}"/>
          </ac:spMkLst>
        </pc:spChg>
      </pc:sldChg>
      <pc:sldChg chg="modSp">
        <pc:chgData name="SAGILI MYTHILI" userId="S::sagili.20201ccs0078@presidencyuniversity.in::4ae3d360-2945-40a6-8caa-72ae621f389f" providerId="AD" clId="Web-{A199D2B6-96B4-49C2-8558-52DBCD9D0B3C}" dt="2023-11-13T14:48:17.512" v="96" actId="20577"/>
        <pc:sldMkLst>
          <pc:docMk/>
          <pc:sldMk cId="2114020163" sldId="274"/>
        </pc:sldMkLst>
        <pc:spChg chg="mod">
          <ac:chgData name="SAGILI MYTHILI" userId="S::sagili.20201ccs0078@presidencyuniversity.in::4ae3d360-2945-40a6-8caa-72ae621f389f" providerId="AD" clId="Web-{A199D2B6-96B4-49C2-8558-52DBCD9D0B3C}" dt="2023-11-13T14:48:17.512" v="96" actId="20577"/>
          <ac:spMkLst>
            <pc:docMk/>
            <pc:sldMk cId="2114020163" sldId="274"/>
            <ac:spMk id="2" creationId="{811E7E3D-06AA-EB2E-03FD-7A2AC69B7D46}"/>
          </ac:spMkLst>
        </pc:spChg>
      </pc:sldChg>
      <pc:sldChg chg="modSp new del">
        <pc:chgData name="SAGILI MYTHILI" userId="S::sagili.20201ccs0078@presidencyuniversity.in::4ae3d360-2945-40a6-8caa-72ae621f389f" providerId="AD" clId="Web-{A199D2B6-96B4-49C2-8558-52DBCD9D0B3C}" dt="2023-11-13T14:39:54.396" v="37"/>
        <pc:sldMkLst>
          <pc:docMk/>
          <pc:sldMk cId="3841688979" sldId="275"/>
        </pc:sldMkLst>
        <pc:spChg chg="mod">
          <ac:chgData name="SAGILI MYTHILI" userId="S::sagili.20201ccs0078@presidencyuniversity.in::4ae3d360-2945-40a6-8caa-72ae621f389f" providerId="AD" clId="Web-{A199D2B6-96B4-49C2-8558-52DBCD9D0B3C}" dt="2023-11-13T14:39:44.724" v="36" actId="20577"/>
          <ac:spMkLst>
            <pc:docMk/>
            <pc:sldMk cId="3841688979" sldId="275"/>
            <ac:spMk id="2" creationId="{CD0CECB1-3FB1-CCAE-ECCD-426862B6CB12}"/>
          </ac:spMkLst>
        </pc:spChg>
      </pc:sldChg>
      <pc:sldChg chg="modSp new">
        <pc:chgData name="SAGILI MYTHILI" userId="S::sagili.20201ccs0078@presidencyuniversity.in::4ae3d360-2945-40a6-8caa-72ae621f389f" providerId="AD" clId="Web-{A199D2B6-96B4-49C2-8558-52DBCD9D0B3C}" dt="2023-11-14T14:19:43.392" v="573" actId="20577"/>
        <pc:sldMkLst>
          <pc:docMk/>
          <pc:sldMk cId="2159980237" sldId="276"/>
        </pc:sldMkLst>
        <pc:spChg chg="mod">
          <ac:chgData name="SAGILI MYTHILI" userId="S::sagili.20201ccs0078@presidencyuniversity.in::4ae3d360-2945-40a6-8caa-72ae621f389f" providerId="AD" clId="Web-{A199D2B6-96B4-49C2-8558-52DBCD9D0B3C}" dt="2023-11-13T14:46:15.135" v="77" actId="20577"/>
          <ac:spMkLst>
            <pc:docMk/>
            <pc:sldMk cId="2159980237" sldId="276"/>
            <ac:spMk id="2" creationId="{60E52C8D-CA6C-7936-7911-2BE38548B55C}"/>
          </ac:spMkLst>
        </pc:spChg>
        <pc:spChg chg="mod">
          <ac:chgData name="SAGILI MYTHILI" userId="S::sagili.20201ccs0078@presidencyuniversity.in::4ae3d360-2945-40a6-8caa-72ae621f389f" providerId="AD" clId="Web-{A199D2B6-96B4-49C2-8558-52DBCD9D0B3C}" dt="2023-11-14T14:19:43.392" v="573" actId="20577"/>
          <ac:spMkLst>
            <pc:docMk/>
            <pc:sldMk cId="2159980237" sldId="276"/>
            <ac:spMk id="3" creationId="{B5BC707E-2BBE-5355-10F0-387699816720}"/>
          </ac:spMkLst>
        </pc:spChg>
      </pc:sldChg>
      <pc:sldChg chg="modSp new">
        <pc:chgData name="SAGILI MYTHILI" userId="S::sagili.20201ccs0078@presidencyuniversity.in::4ae3d360-2945-40a6-8caa-72ae621f389f" providerId="AD" clId="Web-{A199D2B6-96B4-49C2-8558-52DBCD9D0B3C}" dt="2023-11-13T15:05:13.870" v="102" actId="20577"/>
        <pc:sldMkLst>
          <pc:docMk/>
          <pc:sldMk cId="2331838390" sldId="277"/>
        </pc:sldMkLst>
        <pc:spChg chg="mod">
          <ac:chgData name="SAGILI MYTHILI" userId="S::sagili.20201ccs0078@presidencyuniversity.in::4ae3d360-2945-40a6-8caa-72ae621f389f" providerId="AD" clId="Web-{A199D2B6-96B4-49C2-8558-52DBCD9D0B3C}" dt="2023-11-13T15:05:13.870" v="102" actId="20577"/>
          <ac:spMkLst>
            <pc:docMk/>
            <pc:sldMk cId="2331838390" sldId="277"/>
            <ac:spMk id="2" creationId="{854C27B4-C385-DD15-3B55-E64D0CFAEDC1}"/>
          </ac:spMkLst>
        </pc:spChg>
      </pc:sldChg>
      <pc:sldChg chg="modSp">
        <pc:chgData name="SAGILI MYTHILI" userId="S::sagili.20201ccs0078@presidencyuniversity.in::4ae3d360-2945-40a6-8caa-72ae621f389f" providerId="AD" clId="Web-{A199D2B6-96B4-49C2-8558-52DBCD9D0B3C}" dt="2023-11-14T14:27:06.383" v="635" actId="20577"/>
        <pc:sldMkLst>
          <pc:docMk/>
          <pc:sldMk cId="740659726" sldId="278"/>
        </pc:sldMkLst>
        <pc:spChg chg="mod">
          <ac:chgData name="SAGILI MYTHILI" userId="S::sagili.20201ccs0078@presidencyuniversity.in::4ae3d360-2945-40a6-8caa-72ae621f389f" providerId="AD" clId="Web-{A199D2B6-96B4-49C2-8558-52DBCD9D0B3C}" dt="2023-11-14T14:27:06.383" v="635" actId="20577"/>
          <ac:spMkLst>
            <pc:docMk/>
            <pc:sldMk cId="740659726" sldId="278"/>
            <ac:spMk id="3" creationId="{CB6FF0FD-1CB0-9CF6-00A0-845B1ED862B1}"/>
          </ac:spMkLst>
        </pc:spChg>
      </pc:sldChg>
      <pc:sldChg chg="modSp">
        <pc:chgData name="SAGILI MYTHILI" userId="S::sagili.20201ccs0078@presidencyuniversity.in::4ae3d360-2945-40a6-8caa-72ae621f389f" providerId="AD" clId="Web-{A199D2B6-96B4-49C2-8558-52DBCD9D0B3C}" dt="2023-11-14T14:37:37.630" v="648" actId="20577"/>
        <pc:sldMkLst>
          <pc:docMk/>
          <pc:sldMk cId="778721013" sldId="281"/>
        </pc:sldMkLst>
        <pc:spChg chg="mod">
          <ac:chgData name="SAGILI MYTHILI" userId="S::sagili.20201ccs0078@presidencyuniversity.in::4ae3d360-2945-40a6-8caa-72ae621f389f" providerId="AD" clId="Web-{A199D2B6-96B4-49C2-8558-52DBCD9D0B3C}" dt="2023-11-14T14:37:37.630" v="648" actId="20577"/>
          <ac:spMkLst>
            <pc:docMk/>
            <pc:sldMk cId="778721013" sldId="281"/>
            <ac:spMk id="2" creationId="{C361B36E-7A29-9257-6CD4-1CA71CCE185C}"/>
          </ac:spMkLst>
        </pc:spChg>
      </pc:sldChg>
      <pc:sldChg chg="modSp new">
        <pc:chgData name="SAGILI MYTHILI" userId="S::sagili.20201ccs0078@presidencyuniversity.in::4ae3d360-2945-40a6-8caa-72ae621f389f" providerId="AD" clId="Web-{A199D2B6-96B4-49C2-8558-52DBCD9D0B3C}" dt="2023-11-14T14:20:54.252" v="589" actId="20577"/>
        <pc:sldMkLst>
          <pc:docMk/>
          <pc:sldMk cId="2645596733" sldId="285"/>
        </pc:sldMkLst>
        <pc:spChg chg="mod">
          <ac:chgData name="SAGILI MYTHILI" userId="S::sagili.20201ccs0078@presidencyuniversity.in::4ae3d360-2945-40a6-8caa-72ae621f389f" providerId="AD" clId="Web-{A199D2B6-96B4-49C2-8558-52DBCD9D0B3C}" dt="2023-11-14T14:19:36.782" v="571" actId="20577"/>
          <ac:spMkLst>
            <pc:docMk/>
            <pc:sldMk cId="2645596733" sldId="285"/>
            <ac:spMk id="2" creationId="{E3E5B7E3-1A2A-DEB4-B80C-0CBF23152B2E}"/>
          </ac:spMkLst>
        </pc:spChg>
        <pc:spChg chg="mod">
          <ac:chgData name="SAGILI MYTHILI" userId="S::sagili.20201ccs0078@presidencyuniversity.in::4ae3d360-2945-40a6-8caa-72ae621f389f" providerId="AD" clId="Web-{A199D2B6-96B4-49C2-8558-52DBCD9D0B3C}" dt="2023-11-14T14:20:54.252" v="589" actId="20577"/>
          <ac:spMkLst>
            <pc:docMk/>
            <pc:sldMk cId="2645596733" sldId="285"/>
            <ac:spMk id="3" creationId="{31D274DE-63A8-C600-305D-F4D5DD9FBDDC}"/>
          </ac:spMkLst>
        </pc:spChg>
      </pc:sldChg>
    </pc:docChg>
  </pc:docChgLst>
  <pc:docChgLst>
    <pc:chgData name="SAGILI MYTHILI" userId="S::sagili.20201ccs0078@presidencyuniversity.in::4ae3d360-2945-40a6-8caa-72ae621f389f" providerId="AD" clId="Web-{A8251ADD-55DF-7A4C-046F-129982909D0A}"/>
    <pc:docChg chg="modSld">
      <pc:chgData name="SAGILI MYTHILI" userId="S::sagili.20201ccs0078@presidencyuniversity.in::4ae3d360-2945-40a6-8caa-72ae621f389f" providerId="AD" clId="Web-{A8251ADD-55DF-7A4C-046F-129982909D0A}" dt="2023-11-15T09:40:00.950" v="98" actId="20577"/>
      <pc:docMkLst>
        <pc:docMk/>
      </pc:docMkLst>
      <pc:sldChg chg="modSp">
        <pc:chgData name="SAGILI MYTHILI" userId="S::sagili.20201ccs0078@presidencyuniversity.in::4ae3d360-2945-40a6-8caa-72ae621f389f" providerId="AD" clId="Web-{A8251ADD-55DF-7A4C-046F-129982909D0A}" dt="2023-11-15T09:04:17.498" v="27"/>
        <pc:sldMkLst>
          <pc:docMk/>
          <pc:sldMk cId="3767711167" sldId="258"/>
        </pc:sldMkLst>
        <pc:graphicFrameChg chg="mod modGraphic">
          <ac:chgData name="SAGILI MYTHILI" userId="S::sagili.20201ccs0078@presidencyuniversity.in::4ae3d360-2945-40a6-8caa-72ae621f389f" providerId="AD" clId="Web-{A8251ADD-55DF-7A4C-046F-129982909D0A}" dt="2023-11-15T09:04:17.498" v="27"/>
          <ac:graphicFrameMkLst>
            <pc:docMk/>
            <pc:sldMk cId="3767711167" sldId="258"/>
            <ac:graphicFrameMk id="7" creationId="{A812B588-6BEC-CFC6-2BA5-41E70BF093B1}"/>
          </ac:graphicFrameMkLst>
        </pc:graphicFrameChg>
      </pc:sldChg>
      <pc:sldChg chg="modSp">
        <pc:chgData name="SAGILI MYTHILI" userId="S::sagili.20201ccs0078@presidencyuniversity.in::4ae3d360-2945-40a6-8caa-72ae621f389f" providerId="AD" clId="Web-{A8251ADD-55DF-7A4C-046F-129982909D0A}" dt="2023-11-15T09:40:00.950" v="98" actId="20577"/>
        <pc:sldMkLst>
          <pc:docMk/>
          <pc:sldMk cId="2666729557" sldId="260"/>
        </pc:sldMkLst>
        <pc:spChg chg="mod">
          <ac:chgData name="SAGILI MYTHILI" userId="S::sagili.20201ccs0078@presidencyuniversity.in::4ae3d360-2945-40a6-8caa-72ae621f389f" providerId="AD" clId="Web-{A8251ADD-55DF-7A4C-046F-129982909D0A}" dt="2023-11-15T09:40:00.950" v="98" actId="20577"/>
          <ac:spMkLst>
            <pc:docMk/>
            <pc:sldMk cId="2666729557" sldId="260"/>
            <ac:spMk id="3" creationId="{00000000-0000-0000-0000-000000000000}"/>
          </ac:spMkLst>
        </pc:spChg>
      </pc:sldChg>
      <pc:sldChg chg="modSp">
        <pc:chgData name="SAGILI MYTHILI" userId="S::sagili.20201ccs0078@presidencyuniversity.in::4ae3d360-2945-40a6-8caa-72ae621f389f" providerId="AD" clId="Web-{A8251ADD-55DF-7A4C-046F-129982909D0A}" dt="2023-11-15T09:06:08.359" v="35"/>
        <pc:sldMkLst>
          <pc:docMk/>
          <pc:sldMk cId="3303724304" sldId="268"/>
        </pc:sldMkLst>
        <pc:graphicFrameChg chg="mod modGraphic">
          <ac:chgData name="SAGILI MYTHILI" userId="S::sagili.20201ccs0078@presidencyuniversity.in::4ae3d360-2945-40a6-8caa-72ae621f389f" providerId="AD" clId="Web-{A8251ADD-55DF-7A4C-046F-129982909D0A}" dt="2023-11-15T09:06:08.359" v="35"/>
          <ac:graphicFrameMkLst>
            <pc:docMk/>
            <pc:sldMk cId="3303724304" sldId="268"/>
            <ac:graphicFrameMk id="8" creationId="{018DB110-5110-46F8-C285-AE2EEEFD0AEE}"/>
          </ac:graphicFrameMkLst>
        </pc:graphicFrameChg>
      </pc:sldChg>
      <pc:sldChg chg="modSp">
        <pc:chgData name="SAGILI MYTHILI" userId="S::sagili.20201ccs0078@presidencyuniversity.in::4ae3d360-2945-40a6-8caa-72ae621f389f" providerId="AD" clId="Web-{A8251ADD-55DF-7A4C-046F-129982909D0A}" dt="2023-11-15T09:08:08.565" v="39"/>
        <pc:sldMkLst>
          <pc:docMk/>
          <pc:sldMk cId="1255928237" sldId="273"/>
        </pc:sldMkLst>
        <pc:graphicFrameChg chg="mod modGraphic">
          <ac:chgData name="SAGILI MYTHILI" userId="S::sagili.20201ccs0078@presidencyuniversity.in::4ae3d360-2945-40a6-8caa-72ae621f389f" providerId="AD" clId="Web-{A8251ADD-55DF-7A4C-046F-129982909D0A}" dt="2023-11-15T09:08:08.565" v="39"/>
          <ac:graphicFrameMkLst>
            <pc:docMk/>
            <pc:sldMk cId="1255928237" sldId="273"/>
            <ac:graphicFrameMk id="5" creationId="{007639EE-622C-0329-279E-65E39E25ACC1}"/>
          </ac:graphicFrameMkLst>
        </pc:graphicFrameChg>
      </pc:sldChg>
    </pc:docChg>
  </pc:docChgLst>
  <pc:docChgLst>
    <pc:chgData name="Guest User" userId="S::urn:spo:anon#f074dd492c80dab64d30d723607125b3b56121558578babefbbb1b3da742f284::" providerId="AD" clId="Web-{32CDEBC6-ECDE-4673-82C2-3ECEA5248E4C}"/>
    <pc:docChg chg="modSld">
      <pc:chgData name="Guest User" userId="S::urn:spo:anon#f074dd492c80dab64d30d723607125b3b56121558578babefbbb1b3da742f284::" providerId="AD" clId="Web-{32CDEBC6-ECDE-4673-82C2-3ECEA5248E4C}" dt="2023-11-09T15:31:25.656" v="45"/>
      <pc:docMkLst>
        <pc:docMk/>
      </pc:docMkLst>
      <pc:sldChg chg="modSp">
        <pc:chgData name="Guest User" userId="S::urn:spo:anon#f074dd492c80dab64d30d723607125b3b56121558578babefbbb1b3da742f284::" providerId="AD" clId="Web-{32CDEBC6-ECDE-4673-82C2-3ECEA5248E4C}" dt="2023-11-09T15:31:25.656" v="45"/>
        <pc:sldMkLst>
          <pc:docMk/>
          <pc:sldMk cId="3303724304" sldId="268"/>
        </pc:sldMkLst>
        <pc:graphicFrameChg chg="mod modGraphic">
          <ac:chgData name="Guest User" userId="S::urn:spo:anon#f074dd492c80dab64d30d723607125b3b56121558578babefbbb1b3da742f284::" providerId="AD" clId="Web-{32CDEBC6-ECDE-4673-82C2-3ECEA5248E4C}" dt="2023-11-09T15:31:25.656" v="45"/>
          <ac:graphicFrameMkLst>
            <pc:docMk/>
            <pc:sldMk cId="3303724304" sldId="268"/>
            <ac:graphicFrameMk id="8" creationId="{018DB110-5110-46F8-C285-AE2EEEFD0AEE}"/>
          </ac:graphicFrameMkLst>
        </pc:graphicFrameChg>
      </pc:sldChg>
      <pc:sldChg chg="modSp">
        <pc:chgData name="Guest User" userId="S::urn:spo:anon#f074dd492c80dab64d30d723607125b3b56121558578babefbbb1b3da742f284::" providerId="AD" clId="Web-{32CDEBC6-ECDE-4673-82C2-3ECEA5248E4C}" dt="2023-11-09T15:29:10.635" v="9" actId="20577"/>
        <pc:sldMkLst>
          <pc:docMk/>
          <pc:sldMk cId="171026706" sldId="272"/>
        </pc:sldMkLst>
        <pc:spChg chg="mod">
          <ac:chgData name="Guest User" userId="S::urn:spo:anon#f074dd492c80dab64d30d723607125b3b56121558578babefbbb1b3da742f284::" providerId="AD" clId="Web-{32CDEBC6-ECDE-4673-82C2-3ECEA5248E4C}" dt="2023-11-09T15:29:10.635" v="9" actId="20577"/>
          <ac:spMkLst>
            <pc:docMk/>
            <pc:sldMk cId="171026706" sldId="272"/>
            <ac:spMk id="3" creationId="{D3C2DFAE-FA35-D17B-3F7C-961F69B1D63C}"/>
          </ac:spMkLst>
        </pc:spChg>
      </pc:sldChg>
    </pc:docChg>
  </pc:docChgLst>
  <pc:docChgLst>
    <pc:chgData name="SAGILI MYTHILI" userId="S::sagili.20201ccs0078@presidencyuniversity.in::4ae3d360-2945-40a6-8caa-72ae621f389f" providerId="AD" clId="Web-{BC11F2A0-C8D0-407F-AA3C-DC12A3A7E1B2}"/>
    <pc:docChg chg="delSld modSld">
      <pc:chgData name="SAGILI MYTHILI" userId="S::sagili.20201ccs0078@presidencyuniversity.in::4ae3d360-2945-40a6-8caa-72ae621f389f" providerId="AD" clId="Web-{BC11F2A0-C8D0-407F-AA3C-DC12A3A7E1B2}" dt="2023-11-15T05:59:37.236" v="32"/>
      <pc:docMkLst>
        <pc:docMk/>
      </pc:docMkLst>
      <pc:sldChg chg="modSp">
        <pc:chgData name="SAGILI MYTHILI" userId="S::sagili.20201ccs0078@presidencyuniversity.in::4ae3d360-2945-40a6-8caa-72ae621f389f" providerId="AD" clId="Web-{BC11F2A0-C8D0-407F-AA3C-DC12A3A7E1B2}" dt="2023-11-15T05:45:03.455" v="23" actId="20577"/>
        <pc:sldMkLst>
          <pc:docMk/>
          <pc:sldMk cId="2659618667" sldId="259"/>
        </pc:sldMkLst>
        <pc:spChg chg="mod">
          <ac:chgData name="SAGILI MYTHILI" userId="S::sagili.20201ccs0078@presidencyuniversity.in::4ae3d360-2945-40a6-8caa-72ae621f389f" providerId="AD" clId="Web-{BC11F2A0-C8D0-407F-AA3C-DC12A3A7E1B2}" dt="2023-11-15T05:45:03.455" v="23" actId="20577"/>
          <ac:spMkLst>
            <pc:docMk/>
            <pc:sldMk cId="2659618667" sldId="259"/>
            <ac:spMk id="3" creationId="{00000000-0000-0000-0000-000000000000}"/>
          </ac:spMkLst>
        </pc:spChg>
      </pc:sldChg>
      <pc:sldChg chg="modSp">
        <pc:chgData name="SAGILI MYTHILI" userId="S::sagili.20201ccs0078@presidencyuniversity.in::4ae3d360-2945-40a6-8caa-72ae621f389f" providerId="AD" clId="Web-{BC11F2A0-C8D0-407F-AA3C-DC12A3A7E1B2}" dt="2023-11-15T05:54:20.558" v="27" actId="1076"/>
        <pc:sldMkLst>
          <pc:docMk/>
          <pc:sldMk cId="4050366031" sldId="270"/>
        </pc:sldMkLst>
        <pc:picChg chg="mod">
          <ac:chgData name="SAGILI MYTHILI" userId="S::sagili.20201ccs0078@presidencyuniversity.in::4ae3d360-2945-40a6-8caa-72ae621f389f" providerId="AD" clId="Web-{BC11F2A0-C8D0-407F-AA3C-DC12A3A7E1B2}" dt="2023-11-15T05:54:20.558" v="27" actId="1076"/>
          <ac:picMkLst>
            <pc:docMk/>
            <pc:sldMk cId="4050366031" sldId="270"/>
            <ac:picMk id="6" creationId="{052C7E24-15C2-43DC-543F-4EFBFBE6027B}"/>
          </ac:picMkLst>
        </pc:picChg>
      </pc:sldChg>
      <pc:sldChg chg="modSp">
        <pc:chgData name="SAGILI MYTHILI" userId="S::sagili.20201ccs0078@presidencyuniversity.in::4ae3d360-2945-40a6-8caa-72ae621f389f" providerId="AD" clId="Web-{BC11F2A0-C8D0-407F-AA3C-DC12A3A7E1B2}" dt="2023-11-15T05:44:21.579" v="18" actId="20577"/>
        <pc:sldMkLst>
          <pc:docMk/>
          <pc:sldMk cId="2450562009" sldId="271"/>
        </pc:sldMkLst>
        <pc:spChg chg="mod">
          <ac:chgData name="SAGILI MYTHILI" userId="S::sagili.20201ccs0078@presidencyuniversity.in::4ae3d360-2945-40a6-8caa-72ae621f389f" providerId="AD" clId="Web-{BC11F2A0-C8D0-407F-AA3C-DC12A3A7E1B2}" dt="2023-11-15T05:44:21.579" v="18" actId="20577"/>
          <ac:spMkLst>
            <pc:docMk/>
            <pc:sldMk cId="2450562009" sldId="271"/>
            <ac:spMk id="3" creationId="{E1B5549C-2C65-3A5C-AC6D-1EC1A3CB1F4D}"/>
          </ac:spMkLst>
        </pc:spChg>
      </pc:sldChg>
      <pc:sldChg chg="modSp">
        <pc:chgData name="SAGILI MYTHILI" userId="S::sagili.20201ccs0078@presidencyuniversity.in::4ae3d360-2945-40a6-8caa-72ae621f389f" providerId="AD" clId="Web-{BC11F2A0-C8D0-407F-AA3C-DC12A3A7E1B2}" dt="2023-11-15T05:43:58.782" v="17" actId="20577"/>
        <pc:sldMkLst>
          <pc:docMk/>
          <pc:sldMk cId="2159980237" sldId="276"/>
        </pc:sldMkLst>
        <pc:spChg chg="mod">
          <ac:chgData name="SAGILI MYTHILI" userId="S::sagili.20201ccs0078@presidencyuniversity.in::4ae3d360-2945-40a6-8caa-72ae621f389f" providerId="AD" clId="Web-{BC11F2A0-C8D0-407F-AA3C-DC12A3A7E1B2}" dt="2023-11-15T05:43:58.782" v="17" actId="20577"/>
          <ac:spMkLst>
            <pc:docMk/>
            <pc:sldMk cId="2159980237" sldId="276"/>
            <ac:spMk id="3" creationId="{B5BC707E-2BBE-5355-10F0-387699816720}"/>
          </ac:spMkLst>
        </pc:spChg>
      </pc:sldChg>
      <pc:sldChg chg="modSp">
        <pc:chgData name="SAGILI MYTHILI" userId="S::sagili.20201ccs0078@presidencyuniversity.in::4ae3d360-2945-40a6-8caa-72ae621f389f" providerId="AD" clId="Web-{BC11F2A0-C8D0-407F-AA3C-DC12A3A7E1B2}" dt="2023-11-15T05:44:36.377" v="21" actId="20577"/>
        <pc:sldMkLst>
          <pc:docMk/>
          <pc:sldMk cId="740659726" sldId="278"/>
        </pc:sldMkLst>
        <pc:spChg chg="mod">
          <ac:chgData name="SAGILI MYTHILI" userId="S::sagili.20201ccs0078@presidencyuniversity.in::4ae3d360-2945-40a6-8caa-72ae621f389f" providerId="AD" clId="Web-{BC11F2A0-C8D0-407F-AA3C-DC12A3A7E1B2}" dt="2023-11-15T05:44:36.377" v="21" actId="20577"/>
          <ac:spMkLst>
            <pc:docMk/>
            <pc:sldMk cId="740659726" sldId="278"/>
            <ac:spMk id="3" creationId="{CB6FF0FD-1CB0-9CF6-00A0-845B1ED862B1}"/>
          </ac:spMkLst>
        </pc:spChg>
      </pc:sldChg>
      <pc:sldChg chg="modSp">
        <pc:chgData name="SAGILI MYTHILI" userId="S::sagili.20201ccs0078@presidencyuniversity.in::4ae3d360-2945-40a6-8caa-72ae621f389f" providerId="AD" clId="Web-{BC11F2A0-C8D0-407F-AA3C-DC12A3A7E1B2}" dt="2023-11-15T05:53:56.027" v="26" actId="20577"/>
        <pc:sldMkLst>
          <pc:docMk/>
          <pc:sldMk cId="778721013" sldId="281"/>
        </pc:sldMkLst>
        <pc:spChg chg="mod">
          <ac:chgData name="SAGILI MYTHILI" userId="S::sagili.20201ccs0078@presidencyuniversity.in::4ae3d360-2945-40a6-8caa-72ae621f389f" providerId="AD" clId="Web-{BC11F2A0-C8D0-407F-AA3C-DC12A3A7E1B2}" dt="2023-11-15T05:53:56.027" v="26" actId="20577"/>
          <ac:spMkLst>
            <pc:docMk/>
            <pc:sldMk cId="778721013" sldId="281"/>
            <ac:spMk id="2" creationId="{C361B36E-7A29-9257-6CD4-1CA71CCE185C}"/>
          </ac:spMkLst>
        </pc:spChg>
        <pc:spChg chg="mod">
          <ac:chgData name="SAGILI MYTHILI" userId="S::sagili.20201ccs0078@presidencyuniversity.in::4ae3d360-2945-40a6-8caa-72ae621f389f" providerId="AD" clId="Web-{BC11F2A0-C8D0-407F-AA3C-DC12A3A7E1B2}" dt="2023-11-15T05:53:49.714" v="25" actId="20577"/>
          <ac:spMkLst>
            <pc:docMk/>
            <pc:sldMk cId="778721013" sldId="281"/>
            <ac:spMk id="3" creationId="{4468AE07-31EC-4CFD-1170-52E483495672}"/>
          </ac:spMkLst>
        </pc:spChg>
      </pc:sldChg>
      <pc:sldChg chg="modSp">
        <pc:chgData name="SAGILI MYTHILI" userId="S::sagili.20201ccs0078@presidencyuniversity.in::4ae3d360-2945-40a6-8caa-72ae621f389f" providerId="AD" clId="Web-{BC11F2A0-C8D0-407F-AA3C-DC12A3A7E1B2}" dt="2023-11-15T05:59:37.236" v="32"/>
        <pc:sldMkLst>
          <pc:docMk/>
          <pc:sldMk cId="1473176384" sldId="283"/>
        </pc:sldMkLst>
        <pc:spChg chg="mod">
          <ac:chgData name="SAGILI MYTHILI" userId="S::sagili.20201ccs0078@presidencyuniversity.in::4ae3d360-2945-40a6-8caa-72ae621f389f" providerId="AD" clId="Web-{BC11F2A0-C8D0-407F-AA3C-DC12A3A7E1B2}" dt="2023-11-15T05:58:20.781" v="28" actId="14100"/>
          <ac:spMkLst>
            <pc:docMk/>
            <pc:sldMk cId="1473176384" sldId="283"/>
            <ac:spMk id="14" creationId="{D4339E58-A8CD-1F4E-D685-32DBD9D8D366}"/>
          </ac:spMkLst>
        </pc:spChg>
        <pc:graphicFrameChg chg="mod modGraphic">
          <ac:chgData name="SAGILI MYTHILI" userId="S::sagili.20201ccs0078@presidencyuniversity.in::4ae3d360-2945-40a6-8caa-72ae621f389f" providerId="AD" clId="Web-{BC11F2A0-C8D0-407F-AA3C-DC12A3A7E1B2}" dt="2023-11-15T05:59:37.236" v="32"/>
          <ac:graphicFrameMkLst>
            <pc:docMk/>
            <pc:sldMk cId="1473176384" sldId="283"/>
            <ac:graphicFrameMk id="12" creationId="{F01ACE47-168F-03FF-E583-C89EFD1854F3}"/>
          </ac:graphicFrameMkLst>
        </pc:graphicFrameChg>
      </pc:sldChg>
      <pc:sldChg chg="modSp del">
        <pc:chgData name="SAGILI MYTHILI" userId="S::sagili.20201ccs0078@presidencyuniversity.in::4ae3d360-2945-40a6-8caa-72ae621f389f" providerId="AD" clId="Web-{BC11F2A0-C8D0-407F-AA3C-DC12A3A7E1B2}" dt="2023-11-15T05:43:49.657" v="16"/>
        <pc:sldMkLst>
          <pc:docMk/>
          <pc:sldMk cId="2645596733" sldId="285"/>
        </pc:sldMkLst>
        <pc:spChg chg="mod">
          <ac:chgData name="SAGILI MYTHILI" userId="S::sagili.20201ccs0078@presidencyuniversity.in::4ae3d360-2945-40a6-8caa-72ae621f389f" providerId="AD" clId="Web-{BC11F2A0-C8D0-407F-AA3C-DC12A3A7E1B2}" dt="2023-11-15T05:43:36.344" v="13" actId="20577"/>
          <ac:spMkLst>
            <pc:docMk/>
            <pc:sldMk cId="2645596733" sldId="285"/>
            <ac:spMk id="3" creationId="{31D274DE-63A8-C600-305D-F4D5DD9FBDDC}"/>
          </ac:spMkLst>
        </pc:spChg>
      </pc:sldChg>
    </pc:docChg>
  </pc:docChgLst>
  <pc:docChgLst>
    <pc:chgData name="SAGILI MYTHILI" userId="S::sagili.20201ccs0078@presidencyuniversity.in::4ae3d360-2945-40a6-8caa-72ae621f389f" providerId="AD" clId="Web-{3D6CABB0-BE4E-E4C1-26E2-CE53495F78DC}"/>
    <pc:docChg chg="addSld delSld modSld">
      <pc:chgData name="SAGILI MYTHILI" userId="S::sagili.20201ccs0078@presidencyuniversity.in::4ae3d360-2945-40a6-8caa-72ae621f389f" providerId="AD" clId="Web-{3D6CABB0-BE4E-E4C1-26E2-CE53495F78DC}" dt="2023-11-05T14:08:00.818" v="239"/>
      <pc:docMkLst>
        <pc:docMk/>
      </pc:docMkLst>
      <pc:sldChg chg="addSp delSp modSp">
        <pc:chgData name="SAGILI MYTHILI" userId="S::sagili.20201ccs0078@presidencyuniversity.in::4ae3d360-2945-40a6-8caa-72ae621f389f" providerId="AD" clId="Web-{3D6CABB0-BE4E-E4C1-26E2-CE53495F78DC}" dt="2023-11-05T14:07:03.129" v="230"/>
        <pc:sldMkLst>
          <pc:docMk/>
          <pc:sldMk cId="3767711167" sldId="258"/>
        </pc:sldMkLst>
        <pc:spChg chg="mod">
          <ac:chgData name="SAGILI MYTHILI" userId="S::sagili.20201ccs0078@presidencyuniversity.in::4ae3d360-2945-40a6-8caa-72ae621f389f" providerId="AD" clId="Web-{3D6CABB0-BE4E-E4C1-26E2-CE53495F78DC}" dt="2023-11-05T14:02:04.547" v="155" actId="1076"/>
          <ac:spMkLst>
            <pc:docMk/>
            <pc:sldMk cId="3767711167" sldId="258"/>
            <ac:spMk id="2" creationId="{00000000-0000-0000-0000-000000000000}"/>
          </ac:spMkLst>
        </pc:spChg>
        <pc:graphicFrameChg chg="add del mod modGraphic">
          <ac:chgData name="SAGILI MYTHILI" userId="S::sagili.20201ccs0078@presidencyuniversity.in::4ae3d360-2945-40a6-8caa-72ae621f389f" providerId="AD" clId="Web-{3D6CABB0-BE4E-E4C1-26E2-CE53495F78DC}" dt="2023-11-05T13:55:26.213" v="25"/>
          <ac:graphicFrameMkLst>
            <pc:docMk/>
            <pc:sldMk cId="3767711167" sldId="258"/>
            <ac:graphicFrameMk id="4" creationId="{566358C7-DB2A-7C5D-35FB-01C5F28C92E7}"/>
          </ac:graphicFrameMkLst>
        </pc:graphicFrameChg>
        <pc:graphicFrameChg chg="add del">
          <ac:chgData name="SAGILI MYTHILI" userId="S::sagili.20201ccs0078@presidencyuniversity.in::4ae3d360-2945-40a6-8caa-72ae621f389f" providerId="AD" clId="Web-{3D6CABB0-BE4E-E4C1-26E2-CE53495F78DC}" dt="2023-11-05T13:55:51.416" v="29"/>
          <ac:graphicFrameMkLst>
            <pc:docMk/>
            <pc:sldMk cId="3767711167" sldId="258"/>
            <ac:graphicFrameMk id="5" creationId="{983169CB-2BB8-4A29-9CEE-93392F0F27B7}"/>
          </ac:graphicFrameMkLst>
        </pc:graphicFrameChg>
        <pc:graphicFrameChg chg="add del">
          <ac:chgData name="SAGILI MYTHILI" userId="S::sagili.20201ccs0078@presidencyuniversity.in::4ae3d360-2945-40a6-8caa-72ae621f389f" providerId="AD" clId="Web-{3D6CABB0-BE4E-E4C1-26E2-CE53495F78DC}" dt="2023-11-05T13:55:50.776" v="28"/>
          <ac:graphicFrameMkLst>
            <pc:docMk/>
            <pc:sldMk cId="3767711167" sldId="258"/>
            <ac:graphicFrameMk id="6" creationId="{F7BB769A-C758-D186-B0C5-A0D80BEE8957}"/>
          </ac:graphicFrameMkLst>
        </pc:graphicFrameChg>
        <pc:graphicFrameChg chg="add mod modGraphic">
          <ac:chgData name="SAGILI MYTHILI" userId="S::sagili.20201ccs0078@presidencyuniversity.in::4ae3d360-2945-40a6-8caa-72ae621f389f" providerId="AD" clId="Web-{3D6CABB0-BE4E-E4C1-26E2-CE53495F78DC}" dt="2023-11-05T14:07:03.129" v="230"/>
          <ac:graphicFrameMkLst>
            <pc:docMk/>
            <pc:sldMk cId="3767711167" sldId="258"/>
            <ac:graphicFrameMk id="7" creationId="{A812B588-6BEC-CFC6-2BA5-41E70BF093B1}"/>
          </ac:graphicFrameMkLst>
        </pc:graphicFrameChg>
      </pc:sldChg>
      <pc:sldChg chg="addSp delSp modSp">
        <pc:chgData name="SAGILI MYTHILI" userId="S::sagili.20201ccs0078@presidencyuniversity.in::4ae3d360-2945-40a6-8caa-72ae621f389f" providerId="AD" clId="Web-{3D6CABB0-BE4E-E4C1-26E2-CE53495F78DC}" dt="2023-11-05T14:08:00.818" v="239"/>
        <pc:sldMkLst>
          <pc:docMk/>
          <pc:sldMk cId="3303724304" sldId="268"/>
        </pc:sldMkLst>
        <pc:spChg chg="add del mod">
          <ac:chgData name="SAGILI MYTHILI" userId="S::sagili.20201ccs0078@presidencyuniversity.in::4ae3d360-2945-40a6-8caa-72ae621f389f" providerId="AD" clId="Web-{3D6CABB0-BE4E-E4C1-26E2-CE53495F78DC}" dt="2023-11-05T14:07:18.911" v="234"/>
          <ac:spMkLst>
            <pc:docMk/>
            <pc:sldMk cId="3303724304" sldId="268"/>
            <ac:spMk id="6" creationId="{E60D8F36-83CC-D630-E457-F8D47BCDA8E9}"/>
          </ac:spMkLst>
        </pc:spChg>
        <pc:graphicFrameChg chg="add del mod modGraphic">
          <ac:chgData name="SAGILI MYTHILI" userId="S::sagili.20201ccs0078@presidencyuniversity.in::4ae3d360-2945-40a6-8caa-72ae621f389f" providerId="AD" clId="Web-{3D6CABB0-BE4E-E4C1-26E2-CE53495F78DC}" dt="2023-11-05T14:06:56.770" v="229"/>
          <ac:graphicFrameMkLst>
            <pc:docMk/>
            <pc:sldMk cId="3303724304" sldId="268"/>
            <ac:graphicFrameMk id="5" creationId="{6A97ACB3-5C78-FF96-BE0E-0761D234B000}"/>
          </ac:graphicFrameMkLst>
        </pc:graphicFrameChg>
        <pc:graphicFrameChg chg="add mod modGraphic">
          <ac:chgData name="SAGILI MYTHILI" userId="S::sagili.20201ccs0078@presidencyuniversity.in::4ae3d360-2945-40a6-8caa-72ae621f389f" providerId="AD" clId="Web-{3D6CABB0-BE4E-E4C1-26E2-CE53495F78DC}" dt="2023-11-05T14:08:00.818" v="239"/>
          <ac:graphicFrameMkLst>
            <pc:docMk/>
            <pc:sldMk cId="3303724304" sldId="268"/>
            <ac:graphicFrameMk id="8" creationId="{018DB110-5110-46F8-C285-AE2EEEFD0AEE}"/>
          </ac:graphicFrameMkLst>
        </pc:graphicFrameChg>
      </pc:sldChg>
      <pc:sldChg chg="modSp new">
        <pc:chgData name="SAGILI MYTHILI" userId="S::sagili.20201ccs0078@presidencyuniversity.in::4ae3d360-2945-40a6-8caa-72ae621f389f" providerId="AD" clId="Web-{3D6CABB0-BE4E-E4C1-26E2-CE53495F78DC}" dt="2023-11-05T14:01:27.140" v="154" actId="20577"/>
        <pc:sldMkLst>
          <pc:docMk/>
          <pc:sldMk cId="171026706" sldId="272"/>
        </pc:sldMkLst>
        <pc:spChg chg="mod">
          <ac:chgData name="SAGILI MYTHILI" userId="S::sagili.20201ccs0078@presidencyuniversity.in::4ae3d360-2945-40a6-8caa-72ae621f389f" providerId="AD" clId="Web-{3D6CABB0-BE4E-E4C1-26E2-CE53495F78DC}" dt="2023-11-05T14:00:41.030" v="146" actId="20577"/>
          <ac:spMkLst>
            <pc:docMk/>
            <pc:sldMk cId="171026706" sldId="272"/>
            <ac:spMk id="2" creationId="{350CDA71-12E8-F33B-B8DB-D106BEB1F31E}"/>
          </ac:spMkLst>
        </pc:spChg>
        <pc:spChg chg="mod">
          <ac:chgData name="SAGILI MYTHILI" userId="S::sagili.20201ccs0078@presidencyuniversity.in::4ae3d360-2945-40a6-8caa-72ae621f389f" providerId="AD" clId="Web-{3D6CABB0-BE4E-E4C1-26E2-CE53495F78DC}" dt="2023-11-05T14:01:27.140" v="154" actId="20577"/>
          <ac:spMkLst>
            <pc:docMk/>
            <pc:sldMk cId="171026706" sldId="272"/>
            <ac:spMk id="3" creationId="{D3C2DFAE-FA35-D17B-3F7C-961F69B1D63C}"/>
          </ac:spMkLst>
        </pc:spChg>
      </pc:sldChg>
      <pc:sldChg chg="new del">
        <pc:chgData name="SAGILI MYTHILI" userId="S::sagili.20201ccs0078@presidencyuniversity.in::4ae3d360-2945-40a6-8caa-72ae621f389f" providerId="AD" clId="Web-{3D6CABB0-BE4E-E4C1-26E2-CE53495F78DC}" dt="2023-11-05T13:53:23.805" v="1"/>
        <pc:sldMkLst>
          <pc:docMk/>
          <pc:sldMk cId="3143762516" sldId="272"/>
        </pc:sldMkLst>
      </pc:sldChg>
    </pc:docChg>
  </pc:docChgLst>
  <pc:docChgLst>
    <pc:chgData name="SAGILI MYTHILI" userId="S::sagili.20201ccs0078@presidencyuniversity.in::4ae3d360-2945-40a6-8caa-72ae621f389f" providerId="AD" clId="Web-{4520F007-A3AB-D760-726B-AB5C587F3A1B}"/>
    <pc:docChg chg="modSld">
      <pc:chgData name="SAGILI MYTHILI" userId="S::sagili.20201ccs0078@presidencyuniversity.in::4ae3d360-2945-40a6-8caa-72ae621f389f" providerId="AD" clId="Web-{4520F007-A3AB-D760-726B-AB5C587F3A1B}" dt="2023-12-24T08:00:17.284" v="1" actId="20577"/>
      <pc:docMkLst>
        <pc:docMk/>
      </pc:docMkLst>
      <pc:sldChg chg="modSp">
        <pc:chgData name="SAGILI MYTHILI" userId="S::sagili.20201ccs0078@presidencyuniversity.in::4ae3d360-2945-40a6-8caa-72ae621f389f" providerId="AD" clId="Web-{4520F007-A3AB-D760-726B-AB5C587F3A1B}" dt="2023-12-24T08:00:17.284" v="1" actId="20577"/>
        <pc:sldMkLst>
          <pc:docMk/>
          <pc:sldMk cId="1816694905" sldId="286"/>
        </pc:sldMkLst>
        <pc:spChg chg="mod">
          <ac:chgData name="SAGILI MYTHILI" userId="S::sagili.20201ccs0078@presidencyuniversity.in::4ae3d360-2945-40a6-8caa-72ae621f389f" providerId="AD" clId="Web-{4520F007-A3AB-D760-726B-AB5C587F3A1B}" dt="2023-12-24T08:00:17.284" v="1" actId="20577"/>
          <ac:spMkLst>
            <pc:docMk/>
            <pc:sldMk cId="1816694905" sldId="286"/>
            <ac:spMk id="3" creationId="{C9162A7B-38C3-4D47-80EC-01BFB94065A9}"/>
          </ac:spMkLst>
        </pc:spChg>
      </pc:sldChg>
    </pc:docChg>
  </pc:docChgLst>
  <pc:docChgLst>
    <pc:chgData name="SAGILI MYTHILI" userId="S::sagili.20201ccs0078@presidencyuniversity.in::4ae3d360-2945-40a6-8caa-72ae621f389f" providerId="AD" clId="Web-{E5CA7476-20F2-A44E-BD49-54EFBE4585E1}"/>
    <pc:docChg chg="addSld delSld modSld sldOrd">
      <pc:chgData name="SAGILI MYTHILI" userId="S::sagili.20201ccs0078@presidencyuniversity.in::4ae3d360-2945-40a6-8caa-72ae621f389f" providerId="AD" clId="Web-{E5CA7476-20F2-A44E-BD49-54EFBE4585E1}" dt="2023-11-10T10:30:59.640" v="574" actId="20577"/>
      <pc:docMkLst>
        <pc:docMk/>
      </pc:docMkLst>
      <pc:sldChg chg="modSp">
        <pc:chgData name="SAGILI MYTHILI" userId="S::sagili.20201ccs0078@presidencyuniversity.in::4ae3d360-2945-40a6-8caa-72ae621f389f" providerId="AD" clId="Web-{E5CA7476-20F2-A44E-BD49-54EFBE4585E1}" dt="2023-11-10T10:30:59.640" v="574" actId="20577"/>
        <pc:sldMkLst>
          <pc:docMk/>
          <pc:sldMk cId="3633487232" sldId="257"/>
        </pc:sldMkLst>
        <pc:spChg chg="mod">
          <ac:chgData name="SAGILI MYTHILI" userId="S::sagili.20201ccs0078@presidencyuniversity.in::4ae3d360-2945-40a6-8caa-72ae621f389f" providerId="AD" clId="Web-{E5CA7476-20F2-A44E-BD49-54EFBE4585E1}" dt="2023-11-10T10:27:19.340" v="400" actId="20577"/>
          <ac:spMkLst>
            <pc:docMk/>
            <pc:sldMk cId="3633487232" sldId="257"/>
            <ac:spMk id="2" creationId="{00000000-0000-0000-0000-000000000000}"/>
          </ac:spMkLst>
        </pc:spChg>
        <pc:spChg chg="mod">
          <ac:chgData name="SAGILI MYTHILI" userId="S::sagili.20201ccs0078@presidencyuniversity.in::4ae3d360-2945-40a6-8caa-72ae621f389f" providerId="AD" clId="Web-{E5CA7476-20F2-A44E-BD49-54EFBE4585E1}" dt="2023-11-10T10:30:59.640" v="574"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E5CA7476-20F2-A44E-BD49-54EFBE4585E1}" dt="2023-11-10T04:24:30.713" v="144"/>
        <pc:sldMkLst>
          <pc:docMk/>
          <pc:sldMk cId="3767711167" sldId="258"/>
        </pc:sldMkLst>
        <pc:graphicFrameChg chg="modGraphic">
          <ac:chgData name="SAGILI MYTHILI" userId="S::sagili.20201ccs0078@presidencyuniversity.in::4ae3d360-2945-40a6-8caa-72ae621f389f" providerId="AD" clId="Web-{E5CA7476-20F2-A44E-BD49-54EFBE4585E1}" dt="2023-11-10T04:24:30.713" v="144"/>
          <ac:graphicFrameMkLst>
            <pc:docMk/>
            <pc:sldMk cId="3767711167" sldId="258"/>
            <ac:graphicFrameMk id="7" creationId="{A812B588-6BEC-CFC6-2BA5-41E70BF093B1}"/>
          </ac:graphicFrameMkLst>
        </pc:graphicFrameChg>
      </pc:sldChg>
      <pc:sldChg chg="addSp delSp modSp ord">
        <pc:chgData name="SAGILI MYTHILI" userId="S::sagili.20201ccs0078@presidencyuniversity.in::4ae3d360-2945-40a6-8caa-72ae621f389f" providerId="AD" clId="Web-{E5CA7476-20F2-A44E-BD49-54EFBE4585E1}" dt="2023-11-10T08:59:19.970" v="396"/>
        <pc:sldMkLst>
          <pc:docMk/>
          <pc:sldMk cId="2659618667" sldId="259"/>
        </pc:sldMkLst>
        <pc:spChg chg="add del">
          <ac:chgData name="SAGILI MYTHILI" userId="S::sagili.20201ccs0078@presidencyuniversity.in::4ae3d360-2945-40a6-8caa-72ae621f389f" providerId="AD" clId="Web-{E5CA7476-20F2-A44E-BD49-54EFBE4585E1}" dt="2023-11-10T04:25:44.213" v="173"/>
          <ac:spMkLst>
            <pc:docMk/>
            <pc:sldMk cId="2659618667" sldId="259"/>
            <ac:spMk id="3" creationId="{00000000-0000-0000-0000-000000000000}"/>
          </ac:spMkLst>
        </pc:spChg>
        <pc:graphicFrameChg chg="add del mod ord modGraphic">
          <ac:chgData name="SAGILI MYTHILI" userId="S::sagili.20201ccs0078@presidencyuniversity.in::4ae3d360-2945-40a6-8caa-72ae621f389f" providerId="AD" clId="Web-{E5CA7476-20F2-A44E-BD49-54EFBE4585E1}" dt="2023-11-10T04:25:44.213" v="173"/>
          <ac:graphicFrameMkLst>
            <pc:docMk/>
            <pc:sldMk cId="2659618667" sldId="259"/>
            <ac:graphicFrameMk id="5" creationId="{17174638-761D-BE0A-BE15-9A7FFB255338}"/>
          </ac:graphicFrameMkLst>
        </pc:graphicFrameChg>
      </pc:sldChg>
      <pc:sldChg chg="ord">
        <pc:chgData name="SAGILI MYTHILI" userId="S::sagili.20201ccs0078@presidencyuniversity.in::4ae3d360-2945-40a6-8caa-72ae621f389f" providerId="AD" clId="Web-{E5CA7476-20F2-A44E-BD49-54EFBE4585E1}" dt="2023-11-10T09:00:01.689" v="398"/>
        <pc:sldMkLst>
          <pc:docMk/>
          <pc:sldMk cId="2666729557" sldId="260"/>
        </pc:sldMkLst>
      </pc:sldChg>
      <pc:sldChg chg="modSp del">
        <pc:chgData name="SAGILI MYTHILI" userId="S::sagili.20201ccs0078@presidencyuniversity.in::4ae3d360-2945-40a6-8caa-72ae621f389f" providerId="AD" clId="Web-{E5CA7476-20F2-A44E-BD49-54EFBE4585E1}" dt="2023-11-10T08:59:31.126" v="397"/>
        <pc:sldMkLst>
          <pc:docMk/>
          <pc:sldMk cId="3677332887" sldId="262"/>
        </pc:sldMkLst>
        <pc:spChg chg="mod">
          <ac:chgData name="SAGILI MYTHILI" userId="S::sagili.20201ccs0078@presidencyuniversity.in::4ae3d360-2945-40a6-8caa-72ae621f389f" providerId="AD" clId="Web-{E5CA7476-20F2-A44E-BD49-54EFBE4585E1}" dt="2023-11-09T19:16:29.134" v="2" actId="20577"/>
          <ac:spMkLst>
            <pc:docMk/>
            <pc:sldMk cId="3677332887" sldId="262"/>
            <ac:spMk id="3" creationId="{00000000-0000-0000-0000-000000000000}"/>
          </ac:spMkLst>
        </pc:spChg>
      </pc:sldChg>
      <pc:sldChg chg="modSp">
        <pc:chgData name="SAGILI MYTHILI" userId="S::sagili.20201ccs0078@presidencyuniversity.in::4ae3d360-2945-40a6-8caa-72ae621f389f" providerId="AD" clId="Web-{E5CA7476-20F2-A44E-BD49-54EFBE4585E1}" dt="2023-11-10T04:42:01.398" v="235" actId="20577"/>
        <pc:sldMkLst>
          <pc:docMk/>
          <pc:sldMk cId="3613863315" sldId="265"/>
        </pc:sldMkLst>
        <pc:spChg chg="mod">
          <ac:chgData name="SAGILI MYTHILI" userId="S::sagili.20201ccs0078@presidencyuniversity.in::4ae3d360-2945-40a6-8caa-72ae621f389f" providerId="AD" clId="Web-{E5CA7476-20F2-A44E-BD49-54EFBE4585E1}" dt="2023-11-10T04:42:01.398" v="235" actId="20577"/>
          <ac:spMkLst>
            <pc:docMk/>
            <pc:sldMk cId="3613863315" sldId="265"/>
            <ac:spMk id="3" creationId="{00000000-0000-0000-0000-000000000000}"/>
          </ac:spMkLst>
        </pc:spChg>
      </pc:sldChg>
      <pc:sldChg chg="modSp">
        <pc:chgData name="SAGILI MYTHILI" userId="S::sagili.20201ccs0078@presidencyuniversity.in::4ae3d360-2945-40a6-8caa-72ae621f389f" providerId="AD" clId="Web-{E5CA7476-20F2-A44E-BD49-54EFBE4585E1}" dt="2023-11-10T04:51:30.734" v="329"/>
        <pc:sldMkLst>
          <pc:docMk/>
          <pc:sldMk cId="3303724304" sldId="268"/>
        </pc:sldMkLst>
        <pc:spChg chg="mod">
          <ac:chgData name="SAGILI MYTHILI" userId="S::sagili.20201ccs0078@presidencyuniversity.in::4ae3d360-2945-40a6-8caa-72ae621f389f" providerId="AD" clId="Web-{E5CA7476-20F2-A44E-BD49-54EFBE4585E1}" dt="2023-11-10T04:39:43.615" v="213" actId="14100"/>
          <ac:spMkLst>
            <pc:docMk/>
            <pc:sldMk cId="3303724304" sldId="268"/>
            <ac:spMk id="3" creationId="{135BE68C-21F7-3DAD-E7F8-7964B704744C}"/>
          </ac:spMkLst>
        </pc:spChg>
        <pc:graphicFrameChg chg="mod modGraphic">
          <ac:chgData name="SAGILI MYTHILI" userId="S::sagili.20201ccs0078@presidencyuniversity.in::4ae3d360-2945-40a6-8caa-72ae621f389f" providerId="AD" clId="Web-{E5CA7476-20F2-A44E-BD49-54EFBE4585E1}" dt="2023-11-10T04:51:30.734" v="329"/>
          <ac:graphicFrameMkLst>
            <pc:docMk/>
            <pc:sldMk cId="3303724304" sldId="268"/>
            <ac:graphicFrameMk id="8" creationId="{018DB110-5110-46F8-C285-AE2EEEFD0AEE}"/>
          </ac:graphicFrameMkLst>
        </pc:graphicFrameChg>
      </pc:sldChg>
      <pc:sldChg chg="modSp">
        <pc:chgData name="SAGILI MYTHILI" userId="S::sagili.20201ccs0078@presidencyuniversity.in::4ae3d360-2945-40a6-8caa-72ae621f389f" providerId="AD" clId="Web-{E5CA7476-20F2-A44E-BD49-54EFBE4585E1}" dt="2023-11-09T19:52:48.978" v="4" actId="20577"/>
        <pc:sldMkLst>
          <pc:docMk/>
          <pc:sldMk cId="4050366031" sldId="270"/>
        </pc:sldMkLst>
        <pc:spChg chg="mod">
          <ac:chgData name="SAGILI MYTHILI" userId="S::sagili.20201ccs0078@presidencyuniversity.in::4ae3d360-2945-40a6-8caa-72ae621f389f" providerId="AD" clId="Web-{E5CA7476-20F2-A44E-BD49-54EFBE4585E1}" dt="2023-11-09T19:52:48.978" v="4" actId="20577"/>
          <ac:spMkLst>
            <pc:docMk/>
            <pc:sldMk cId="4050366031" sldId="270"/>
            <ac:spMk id="3" creationId="{AE60C67B-08B7-EC33-DDF0-79009D0211B2}"/>
          </ac:spMkLst>
        </pc:spChg>
      </pc:sldChg>
      <pc:sldChg chg="modSp">
        <pc:chgData name="SAGILI MYTHILI" userId="S::sagili.20201ccs0078@presidencyuniversity.in::4ae3d360-2945-40a6-8caa-72ae621f389f" providerId="AD" clId="Web-{E5CA7476-20F2-A44E-BD49-54EFBE4585E1}" dt="2023-11-10T08:58:49.719" v="395" actId="20577"/>
        <pc:sldMkLst>
          <pc:docMk/>
          <pc:sldMk cId="2450562009" sldId="271"/>
        </pc:sldMkLst>
        <pc:spChg chg="mod">
          <ac:chgData name="SAGILI MYTHILI" userId="S::sagili.20201ccs0078@presidencyuniversity.in::4ae3d360-2945-40a6-8caa-72ae621f389f" providerId="AD" clId="Web-{E5CA7476-20F2-A44E-BD49-54EFBE4585E1}" dt="2023-11-10T08:58:49.719" v="395" actId="20577"/>
          <ac:spMkLst>
            <pc:docMk/>
            <pc:sldMk cId="2450562009" sldId="271"/>
            <ac:spMk id="3" creationId="{E1B5549C-2C65-3A5C-AC6D-1EC1A3CB1F4D}"/>
          </ac:spMkLst>
        </pc:spChg>
      </pc:sldChg>
      <pc:sldChg chg="modSp">
        <pc:chgData name="SAGILI MYTHILI" userId="S::sagili.20201ccs0078@presidencyuniversity.in::4ae3d360-2945-40a6-8caa-72ae621f389f" providerId="AD" clId="Web-{E5CA7476-20F2-A44E-BD49-54EFBE4585E1}" dt="2023-11-10T04:55:38.643" v="373" actId="20577"/>
        <pc:sldMkLst>
          <pc:docMk/>
          <pc:sldMk cId="171026706" sldId="272"/>
        </pc:sldMkLst>
        <pc:spChg chg="mod">
          <ac:chgData name="SAGILI MYTHILI" userId="S::sagili.20201ccs0078@presidencyuniversity.in::4ae3d360-2945-40a6-8caa-72ae621f389f" providerId="AD" clId="Web-{E5CA7476-20F2-A44E-BD49-54EFBE4585E1}" dt="2023-11-10T04:55:38.643" v="373" actId="20577"/>
          <ac:spMkLst>
            <pc:docMk/>
            <pc:sldMk cId="171026706" sldId="272"/>
            <ac:spMk id="3" creationId="{D3C2DFAE-FA35-D17B-3F7C-961F69B1D63C}"/>
          </ac:spMkLst>
        </pc:spChg>
      </pc:sldChg>
      <pc:sldChg chg="addSp delSp modSp new">
        <pc:chgData name="SAGILI MYTHILI" userId="S::sagili.20201ccs0078@presidencyuniversity.in::4ae3d360-2945-40a6-8caa-72ae621f389f" providerId="AD" clId="Web-{E5CA7476-20F2-A44E-BD49-54EFBE4585E1}" dt="2023-11-10T04:55:10.908" v="367"/>
        <pc:sldMkLst>
          <pc:docMk/>
          <pc:sldMk cId="1255928237" sldId="273"/>
        </pc:sldMkLst>
        <pc:spChg chg="mod">
          <ac:chgData name="SAGILI MYTHILI" userId="S::sagili.20201ccs0078@presidencyuniversity.in::4ae3d360-2945-40a6-8caa-72ae621f389f" providerId="AD" clId="Web-{E5CA7476-20F2-A44E-BD49-54EFBE4585E1}" dt="2023-11-10T04:23:38.743" v="131" actId="20577"/>
          <ac:spMkLst>
            <pc:docMk/>
            <pc:sldMk cId="1255928237" sldId="273"/>
            <ac:spMk id="2" creationId="{865803F0-442F-E210-8B56-76F087E3FD08}"/>
          </ac:spMkLst>
        </pc:spChg>
        <pc:spChg chg="del">
          <ac:chgData name="SAGILI MYTHILI" userId="S::sagili.20201ccs0078@presidencyuniversity.in::4ae3d360-2945-40a6-8caa-72ae621f389f" providerId="AD" clId="Web-{E5CA7476-20F2-A44E-BD49-54EFBE4585E1}" dt="2023-11-10T04:23:26.384" v="130"/>
          <ac:spMkLst>
            <pc:docMk/>
            <pc:sldMk cId="1255928237" sldId="273"/>
            <ac:spMk id="3" creationId="{0065F455-F58E-2FBF-90B2-7D473D268358}"/>
          </ac:spMkLst>
        </pc:spChg>
        <pc:graphicFrameChg chg="add mod ord modGraphic">
          <ac:chgData name="SAGILI MYTHILI" userId="S::sagili.20201ccs0078@presidencyuniversity.in::4ae3d360-2945-40a6-8caa-72ae621f389f" providerId="AD" clId="Web-{E5CA7476-20F2-A44E-BD49-54EFBE4585E1}" dt="2023-11-10T04:55:10.908" v="367"/>
          <ac:graphicFrameMkLst>
            <pc:docMk/>
            <pc:sldMk cId="1255928237" sldId="273"/>
            <ac:graphicFrameMk id="5" creationId="{007639EE-622C-0329-279E-65E39E25ACC1}"/>
          </ac:graphicFrameMkLst>
        </pc:graphicFrameChg>
      </pc:sldChg>
      <pc:sldChg chg="addSp delSp modSp new">
        <pc:chgData name="SAGILI MYTHILI" userId="S::sagili.20201ccs0078@presidencyuniversity.in::4ae3d360-2945-40a6-8caa-72ae621f389f" providerId="AD" clId="Web-{E5CA7476-20F2-A44E-BD49-54EFBE4585E1}" dt="2023-11-10T04:26:15.120" v="188"/>
        <pc:sldMkLst>
          <pc:docMk/>
          <pc:sldMk cId="2114020163" sldId="274"/>
        </pc:sldMkLst>
        <pc:spChg chg="mod">
          <ac:chgData name="SAGILI MYTHILI" userId="S::sagili.20201ccs0078@presidencyuniversity.in::4ae3d360-2945-40a6-8caa-72ae621f389f" providerId="AD" clId="Web-{E5CA7476-20F2-A44E-BD49-54EFBE4585E1}" dt="2023-11-10T04:26:05.276" v="176" actId="20577"/>
          <ac:spMkLst>
            <pc:docMk/>
            <pc:sldMk cId="2114020163" sldId="274"/>
            <ac:spMk id="2" creationId="{811E7E3D-06AA-EB2E-03FD-7A2AC69B7D46}"/>
          </ac:spMkLst>
        </pc:spChg>
        <pc:spChg chg="del">
          <ac:chgData name="SAGILI MYTHILI" userId="S::sagili.20201ccs0078@presidencyuniversity.in::4ae3d360-2945-40a6-8caa-72ae621f389f" providerId="AD" clId="Web-{E5CA7476-20F2-A44E-BD49-54EFBE4585E1}" dt="2023-11-10T04:25:52.354" v="175"/>
          <ac:spMkLst>
            <pc:docMk/>
            <pc:sldMk cId="2114020163" sldId="274"/>
            <ac:spMk id="3" creationId="{CB83040D-F8D3-6998-EA27-7C469359D1C9}"/>
          </ac:spMkLst>
        </pc:spChg>
        <pc:graphicFrameChg chg="add mod ord modGraphic">
          <ac:chgData name="SAGILI MYTHILI" userId="S::sagili.20201ccs0078@presidencyuniversity.in::4ae3d360-2945-40a6-8caa-72ae621f389f" providerId="AD" clId="Web-{E5CA7476-20F2-A44E-BD49-54EFBE4585E1}" dt="2023-11-10T04:26:15.120" v="188"/>
          <ac:graphicFrameMkLst>
            <pc:docMk/>
            <pc:sldMk cId="2114020163" sldId="274"/>
            <ac:graphicFrameMk id="5" creationId="{5712C2CC-3546-6349-4480-83E7DE604F8D}"/>
          </ac:graphicFrameMkLst>
        </pc:graphicFrameChg>
      </pc:sldChg>
    </pc:docChg>
  </pc:docChgLst>
  <pc:docChgLst>
    <pc:chgData name="SAGILI MYTHILI" userId="4ae3d360-2945-40a6-8caa-72ae621f389f" providerId="ADAL" clId="{3400BC04-490F-8C4E-9A56-184381776036}"/>
    <pc:docChg chg="modSld">
      <pc:chgData name="SAGILI MYTHILI" userId="4ae3d360-2945-40a6-8caa-72ae621f389f" providerId="ADAL" clId="{3400BC04-490F-8C4E-9A56-184381776036}" dt="2023-11-06T06:24:02.569" v="15" actId="20577"/>
      <pc:docMkLst>
        <pc:docMk/>
      </pc:docMkLst>
      <pc:sldChg chg="modSp">
        <pc:chgData name="SAGILI MYTHILI" userId="4ae3d360-2945-40a6-8caa-72ae621f389f" providerId="ADAL" clId="{3400BC04-490F-8C4E-9A56-184381776036}" dt="2023-11-06T06:24:02.569" v="15" actId="20577"/>
        <pc:sldMkLst>
          <pc:docMk/>
          <pc:sldMk cId="3613863315" sldId="265"/>
        </pc:sldMkLst>
        <pc:spChg chg="mod">
          <ac:chgData name="SAGILI MYTHILI" userId="4ae3d360-2945-40a6-8caa-72ae621f389f" providerId="ADAL" clId="{3400BC04-490F-8C4E-9A56-184381776036}" dt="2023-11-06T06:24:02.569" v="15" actId="20577"/>
          <ac:spMkLst>
            <pc:docMk/>
            <pc:sldMk cId="3613863315" sldId="265"/>
            <ac:spMk id="3" creationId="{00000000-0000-0000-0000-000000000000}"/>
          </ac:spMkLst>
        </pc:spChg>
      </pc:sldChg>
    </pc:docChg>
  </pc:docChgLst>
  <pc:docChgLst>
    <pc:chgData name="SAGILI MYTHILI" userId="S::sagili.20201ccs0078@presidencyuniversity.in::4ae3d360-2945-40a6-8caa-72ae621f389f" providerId="AD" clId="Web-{FDEC3178-22E6-4A92-B9BD-D0D12D0FF63A}"/>
    <pc:docChg chg="addSld delSld modSld">
      <pc:chgData name="SAGILI MYTHILI" userId="S::sagili.20201ccs0078@presidencyuniversity.in::4ae3d360-2945-40a6-8caa-72ae621f389f" providerId="AD" clId="Web-{FDEC3178-22E6-4A92-B9BD-D0D12D0FF63A}" dt="2023-11-10T06:53:54.533" v="552" actId="14100"/>
      <pc:docMkLst>
        <pc:docMk/>
      </pc:docMkLst>
      <pc:sldChg chg="modSp">
        <pc:chgData name="SAGILI MYTHILI" userId="S::sagili.20201ccs0078@presidencyuniversity.in::4ae3d360-2945-40a6-8caa-72ae621f389f" providerId="AD" clId="Web-{FDEC3178-22E6-4A92-B9BD-D0D12D0FF63A}" dt="2023-11-10T06:52:09.485" v="515" actId="20577"/>
        <pc:sldMkLst>
          <pc:docMk/>
          <pc:sldMk cId="3633487232" sldId="257"/>
        </pc:sldMkLst>
        <pc:spChg chg="mod">
          <ac:chgData name="SAGILI MYTHILI" userId="S::sagili.20201ccs0078@presidencyuniversity.in::4ae3d360-2945-40a6-8caa-72ae621f389f" providerId="AD" clId="Web-{FDEC3178-22E6-4A92-B9BD-D0D12D0FF63A}" dt="2023-11-10T06:52:09.485" v="515"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FDEC3178-22E6-4A92-B9BD-D0D12D0FF63A}" dt="2023-11-10T05:52:00.345" v="21"/>
        <pc:sldMkLst>
          <pc:docMk/>
          <pc:sldMk cId="3767711167" sldId="258"/>
        </pc:sldMkLst>
        <pc:graphicFrameChg chg="mod modGraphic">
          <ac:chgData name="SAGILI MYTHILI" userId="S::sagili.20201ccs0078@presidencyuniversity.in::4ae3d360-2945-40a6-8caa-72ae621f389f" providerId="AD" clId="Web-{FDEC3178-22E6-4A92-B9BD-D0D12D0FF63A}" dt="2023-11-10T05:52:00.345" v="21"/>
          <ac:graphicFrameMkLst>
            <pc:docMk/>
            <pc:sldMk cId="3767711167" sldId="258"/>
            <ac:graphicFrameMk id="7" creationId="{A812B588-6BEC-CFC6-2BA5-41E70BF093B1}"/>
          </ac:graphicFrameMkLst>
        </pc:graphicFrameChg>
      </pc:sldChg>
      <pc:sldChg chg="modSp">
        <pc:chgData name="SAGILI MYTHILI" userId="S::sagili.20201ccs0078@presidencyuniversity.in::4ae3d360-2945-40a6-8caa-72ae621f389f" providerId="AD" clId="Web-{FDEC3178-22E6-4A92-B9BD-D0D12D0FF63A}" dt="2023-11-10T06:52:48.704" v="546" actId="20577"/>
        <pc:sldMkLst>
          <pc:docMk/>
          <pc:sldMk cId="2659618667" sldId="259"/>
        </pc:sldMkLst>
        <pc:spChg chg="mod">
          <ac:chgData name="SAGILI MYTHILI" userId="S::sagili.20201ccs0078@presidencyuniversity.in::4ae3d360-2945-40a6-8caa-72ae621f389f" providerId="AD" clId="Web-{FDEC3178-22E6-4A92-B9BD-D0D12D0FF63A}" dt="2023-11-10T06:52:48.704" v="546" actId="20577"/>
          <ac:spMkLst>
            <pc:docMk/>
            <pc:sldMk cId="2659618667" sldId="259"/>
            <ac:spMk id="2" creationId="{00000000-0000-0000-0000-000000000000}"/>
          </ac:spMkLst>
        </pc:spChg>
      </pc:sldChg>
      <pc:sldChg chg="del">
        <pc:chgData name="SAGILI MYTHILI" userId="S::sagili.20201ccs0078@presidencyuniversity.in::4ae3d360-2945-40a6-8caa-72ae621f389f" providerId="AD" clId="Web-{FDEC3178-22E6-4A92-B9BD-D0D12D0FF63A}" dt="2023-11-10T06:51:38.906" v="513"/>
        <pc:sldMkLst>
          <pc:docMk/>
          <pc:sldMk cId="2314944744" sldId="261"/>
        </pc:sldMkLst>
      </pc:sldChg>
      <pc:sldChg chg="modSp">
        <pc:chgData name="SAGILI MYTHILI" userId="S::sagili.20201ccs0078@presidencyuniversity.in::4ae3d360-2945-40a6-8caa-72ae621f389f" providerId="AD" clId="Web-{FDEC3178-22E6-4A92-B9BD-D0D12D0FF63A}" dt="2023-11-10T06:46:13.057" v="499" actId="14100"/>
        <pc:sldMkLst>
          <pc:docMk/>
          <pc:sldMk cId="3613863315" sldId="265"/>
        </pc:sldMkLst>
        <pc:spChg chg="mod">
          <ac:chgData name="SAGILI MYTHILI" userId="S::sagili.20201ccs0078@presidencyuniversity.in::4ae3d360-2945-40a6-8caa-72ae621f389f" providerId="AD" clId="Web-{FDEC3178-22E6-4A92-B9BD-D0D12D0FF63A}" dt="2023-11-10T06:46:13.057" v="499" actId="14100"/>
          <ac:spMkLst>
            <pc:docMk/>
            <pc:sldMk cId="3613863315" sldId="265"/>
            <ac:spMk id="3" creationId="{00000000-0000-0000-0000-000000000000}"/>
          </ac:spMkLst>
        </pc:spChg>
      </pc:sldChg>
      <pc:sldChg chg="modSp">
        <pc:chgData name="SAGILI MYTHILI" userId="S::sagili.20201ccs0078@presidencyuniversity.in::4ae3d360-2945-40a6-8caa-72ae621f389f" providerId="AD" clId="Web-{FDEC3178-22E6-4A92-B9BD-D0D12D0FF63A}" dt="2023-11-10T05:52:22.236" v="37"/>
        <pc:sldMkLst>
          <pc:docMk/>
          <pc:sldMk cId="3303724304" sldId="268"/>
        </pc:sldMkLst>
        <pc:graphicFrameChg chg="mod modGraphic">
          <ac:chgData name="SAGILI MYTHILI" userId="S::sagili.20201ccs0078@presidencyuniversity.in::4ae3d360-2945-40a6-8caa-72ae621f389f" providerId="AD" clId="Web-{FDEC3178-22E6-4A92-B9BD-D0D12D0FF63A}" dt="2023-11-10T05:52:22.236" v="37"/>
          <ac:graphicFrameMkLst>
            <pc:docMk/>
            <pc:sldMk cId="3303724304" sldId="268"/>
            <ac:graphicFrameMk id="8" creationId="{018DB110-5110-46F8-C285-AE2EEEFD0AEE}"/>
          </ac:graphicFrameMkLst>
        </pc:graphicFrameChg>
      </pc:sldChg>
      <pc:sldChg chg="modSp del">
        <pc:chgData name="SAGILI MYTHILI" userId="S::sagili.20201ccs0078@presidencyuniversity.in::4ae3d360-2945-40a6-8caa-72ae621f389f" providerId="AD" clId="Web-{FDEC3178-22E6-4A92-B9BD-D0D12D0FF63A}" dt="2023-11-10T06:53:30.971" v="548"/>
        <pc:sldMkLst>
          <pc:docMk/>
          <pc:sldMk cId="3311019430" sldId="269"/>
        </pc:sldMkLst>
        <pc:picChg chg="mod">
          <ac:chgData name="SAGILI MYTHILI" userId="S::sagili.20201ccs0078@presidencyuniversity.in::4ae3d360-2945-40a6-8caa-72ae621f389f" providerId="AD" clId="Web-{FDEC3178-22E6-4A92-B9BD-D0D12D0FF63A}" dt="2023-11-10T06:53:05.470" v="547" actId="14100"/>
          <ac:picMkLst>
            <pc:docMk/>
            <pc:sldMk cId="3311019430" sldId="269"/>
            <ac:picMk id="4" creationId="{1159CF70-1946-4B84-8475-6799651EE3C0}"/>
          </ac:picMkLst>
        </pc:picChg>
      </pc:sldChg>
      <pc:sldChg chg="modSp">
        <pc:chgData name="SAGILI MYTHILI" userId="S::sagili.20201ccs0078@presidencyuniversity.in::4ae3d360-2945-40a6-8caa-72ae621f389f" providerId="AD" clId="Web-{FDEC3178-22E6-4A92-B9BD-D0D12D0FF63A}" dt="2023-11-10T06:53:54.533" v="552" actId="14100"/>
        <pc:sldMkLst>
          <pc:docMk/>
          <pc:sldMk cId="4050366031" sldId="270"/>
        </pc:sldMkLst>
        <pc:picChg chg="mod">
          <ac:chgData name="SAGILI MYTHILI" userId="S::sagili.20201ccs0078@presidencyuniversity.in::4ae3d360-2945-40a6-8caa-72ae621f389f" providerId="AD" clId="Web-{FDEC3178-22E6-4A92-B9BD-D0D12D0FF63A}" dt="2023-11-10T06:53:54.533" v="552" actId="14100"/>
          <ac:picMkLst>
            <pc:docMk/>
            <pc:sldMk cId="4050366031" sldId="270"/>
            <ac:picMk id="6" creationId="{052C7E24-15C2-43DC-543F-4EFBFBE6027B}"/>
          </ac:picMkLst>
        </pc:picChg>
      </pc:sldChg>
      <pc:sldChg chg="modSp">
        <pc:chgData name="SAGILI MYTHILI" userId="S::sagili.20201ccs0078@presidencyuniversity.in::4ae3d360-2945-40a6-8caa-72ae621f389f" providerId="AD" clId="Web-{FDEC3178-22E6-4A92-B9BD-D0D12D0FF63A}" dt="2023-11-10T06:47:57.324" v="511" actId="20577"/>
        <pc:sldMkLst>
          <pc:docMk/>
          <pc:sldMk cId="171026706" sldId="272"/>
        </pc:sldMkLst>
        <pc:spChg chg="mod">
          <ac:chgData name="SAGILI MYTHILI" userId="S::sagili.20201ccs0078@presidencyuniversity.in::4ae3d360-2945-40a6-8caa-72ae621f389f" providerId="AD" clId="Web-{FDEC3178-22E6-4A92-B9BD-D0D12D0FF63A}" dt="2023-11-10T06:28:27.352" v="377" actId="1076"/>
          <ac:spMkLst>
            <pc:docMk/>
            <pc:sldMk cId="171026706" sldId="272"/>
            <ac:spMk id="2" creationId="{350CDA71-12E8-F33B-B8DB-D106BEB1F31E}"/>
          </ac:spMkLst>
        </pc:spChg>
        <pc:spChg chg="mod">
          <ac:chgData name="SAGILI MYTHILI" userId="S::sagili.20201ccs0078@presidencyuniversity.in::4ae3d360-2945-40a6-8caa-72ae621f389f" providerId="AD" clId="Web-{FDEC3178-22E6-4A92-B9BD-D0D12D0FF63A}" dt="2023-11-10T06:47:57.324" v="511" actId="20577"/>
          <ac:spMkLst>
            <pc:docMk/>
            <pc:sldMk cId="171026706" sldId="272"/>
            <ac:spMk id="3" creationId="{D3C2DFAE-FA35-D17B-3F7C-961F69B1D63C}"/>
          </ac:spMkLst>
        </pc:spChg>
      </pc:sldChg>
      <pc:sldChg chg="modSp">
        <pc:chgData name="SAGILI MYTHILI" userId="S::sagili.20201ccs0078@presidencyuniversity.in::4ae3d360-2945-40a6-8caa-72ae621f389f" providerId="AD" clId="Web-{FDEC3178-22E6-4A92-B9BD-D0D12D0FF63A}" dt="2023-11-10T06:27:27.991" v="359"/>
        <pc:sldMkLst>
          <pc:docMk/>
          <pc:sldMk cId="1255928237" sldId="273"/>
        </pc:sldMkLst>
        <pc:graphicFrameChg chg="mod modGraphic">
          <ac:chgData name="SAGILI MYTHILI" userId="S::sagili.20201ccs0078@presidencyuniversity.in::4ae3d360-2945-40a6-8caa-72ae621f389f" providerId="AD" clId="Web-{FDEC3178-22E6-4A92-B9BD-D0D12D0FF63A}" dt="2023-11-10T06:27:27.991" v="359"/>
          <ac:graphicFrameMkLst>
            <pc:docMk/>
            <pc:sldMk cId="1255928237" sldId="273"/>
            <ac:graphicFrameMk id="5" creationId="{007639EE-622C-0329-279E-65E39E25ACC1}"/>
          </ac:graphicFrameMkLst>
        </pc:graphicFrameChg>
      </pc:sldChg>
      <pc:sldChg chg="modSp">
        <pc:chgData name="SAGILI MYTHILI" userId="S::sagili.20201ccs0078@presidencyuniversity.in::4ae3d360-2945-40a6-8caa-72ae621f389f" providerId="AD" clId="Web-{FDEC3178-22E6-4A92-B9BD-D0D12D0FF63A}" dt="2023-11-10T06:28:12.179" v="375"/>
        <pc:sldMkLst>
          <pc:docMk/>
          <pc:sldMk cId="2114020163" sldId="274"/>
        </pc:sldMkLst>
        <pc:graphicFrameChg chg="mod modGraphic">
          <ac:chgData name="SAGILI MYTHILI" userId="S::sagili.20201ccs0078@presidencyuniversity.in::4ae3d360-2945-40a6-8caa-72ae621f389f" providerId="AD" clId="Web-{FDEC3178-22E6-4A92-B9BD-D0D12D0FF63A}" dt="2023-11-10T06:28:12.179" v="375"/>
          <ac:graphicFrameMkLst>
            <pc:docMk/>
            <pc:sldMk cId="2114020163" sldId="274"/>
            <ac:graphicFrameMk id="5" creationId="{5712C2CC-3546-6349-4480-83E7DE604F8D}"/>
          </ac:graphicFrameMkLst>
        </pc:graphicFrameChg>
      </pc:sldChg>
      <pc:sldChg chg="modSp new del">
        <pc:chgData name="SAGILI MYTHILI" userId="S::sagili.20201ccs0078@presidencyuniversity.in::4ae3d360-2945-40a6-8caa-72ae621f389f" providerId="AD" clId="Web-{FDEC3178-22E6-4A92-B9BD-D0D12D0FF63A}" dt="2023-11-10T06:51:31.265" v="512"/>
        <pc:sldMkLst>
          <pc:docMk/>
          <pc:sldMk cId="2769520109" sldId="275"/>
        </pc:sldMkLst>
        <pc:spChg chg="mod">
          <ac:chgData name="SAGILI MYTHILI" userId="S::sagili.20201ccs0078@presidencyuniversity.in::4ae3d360-2945-40a6-8caa-72ae621f389f" providerId="AD" clId="Web-{FDEC3178-22E6-4A92-B9BD-D0D12D0FF63A}" dt="2023-11-10T06:28:36.914" v="378" actId="20577"/>
          <ac:spMkLst>
            <pc:docMk/>
            <pc:sldMk cId="2769520109" sldId="275"/>
            <ac:spMk id="2" creationId="{A430333B-024C-6E28-E481-1A5BFF906053}"/>
          </ac:spMkLst>
        </pc:spChg>
      </pc:sldChg>
    </pc:docChg>
  </pc:docChgLst>
  <pc:docChgLst>
    <pc:chgData name="Guest User" userId="S::urn:spo:anon#ae16a35c3b24eba9f3fbf0fff956b9407c02090a020308dc313eaad303632af7::" providerId="AD" clId="Web-{3E91B9E8-6A45-901B-0B2F-970F0C5CAAEF}"/>
    <pc:docChg chg="addSld modSld">
      <pc:chgData name="Guest User" userId="S::urn:spo:anon#ae16a35c3b24eba9f3fbf0fff956b9407c02090a020308dc313eaad303632af7::" providerId="AD" clId="Web-{3E91B9E8-6A45-901B-0B2F-970F0C5CAAEF}" dt="2023-11-14T09:57:52.750" v="123" actId="20577"/>
      <pc:docMkLst>
        <pc:docMk/>
      </pc:docMkLst>
      <pc:sldChg chg="modSp">
        <pc:chgData name="Guest User" userId="S::urn:spo:anon#ae16a35c3b24eba9f3fbf0fff956b9407c02090a020308dc313eaad303632af7::" providerId="AD" clId="Web-{3E91B9E8-6A45-901B-0B2F-970F0C5CAAEF}" dt="2023-11-14T09:23:39.550" v="53"/>
        <pc:sldMkLst>
          <pc:docMk/>
          <pc:sldMk cId="3303724304" sldId="268"/>
        </pc:sldMkLst>
        <pc:graphicFrameChg chg="mod modGraphic">
          <ac:chgData name="Guest User" userId="S::urn:spo:anon#ae16a35c3b24eba9f3fbf0fff956b9407c02090a020308dc313eaad303632af7::" providerId="AD" clId="Web-{3E91B9E8-6A45-901B-0B2F-970F0C5CAAEF}" dt="2023-11-14T09:23:39.550" v="53"/>
          <ac:graphicFrameMkLst>
            <pc:docMk/>
            <pc:sldMk cId="3303724304" sldId="268"/>
            <ac:graphicFrameMk id="8" creationId="{018DB110-5110-46F8-C285-AE2EEEFD0AEE}"/>
          </ac:graphicFrameMkLst>
        </pc:graphicFrameChg>
      </pc:sldChg>
      <pc:sldChg chg="modSp">
        <pc:chgData name="Guest User" userId="S::urn:spo:anon#ae16a35c3b24eba9f3fbf0fff956b9407c02090a020308dc313eaad303632af7::" providerId="AD" clId="Web-{3E91B9E8-6A45-901B-0B2F-970F0C5CAAEF}" dt="2023-11-14T09:24:26.254" v="62" actId="14100"/>
        <pc:sldMkLst>
          <pc:docMk/>
          <pc:sldMk cId="4050366031" sldId="270"/>
        </pc:sldMkLst>
        <pc:picChg chg="mod">
          <ac:chgData name="Guest User" userId="S::urn:spo:anon#ae16a35c3b24eba9f3fbf0fff956b9407c02090a020308dc313eaad303632af7::" providerId="AD" clId="Web-{3E91B9E8-6A45-901B-0B2F-970F0C5CAAEF}" dt="2023-11-14T09:24:26.254" v="62" actId="14100"/>
          <ac:picMkLst>
            <pc:docMk/>
            <pc:sldMk cId="4050366031" sldId="270"/>
            <ac:picMk id="6" creationId="{052C7E24-15C2-43DC-543F-4EFBFBE6027B}"/>
          </ac:picMkLst>
        </pc:picChg>
      </pc:sldChg>
      <pc:sldChg chg="modSp">
        <pc:chgData name="Guest User" userId="S::urn:spo:anon#ae16a35c3b24eba9f3fbf0fff956b9407c02090a020308dc313eaad303632af7::" providerId="AD" clId="Web-{3E91B9E8-6A45-901B-0B2F-970F0C5CAAEF}" dt="2023-11-14T09:24:02.925" v="57"/>
        <pc:sldMkLst>
          <pc:docMk/>
          <pc:sldMk cId="1255928237" sldId="273"/>
        </pc:sldMkLst>
        <pc:graphicFrameChg chg="mod modGraphic">
          <ac:chgData name="Guest User" userId="S::urn:spo:anon#ae16a35c3b24eba9f3fbf0fff956b9407c02090a020308dc313eaad303632af7::" providerId="AD" clId="Web-{3E91B9E8-6A45-901B-0B2F-970F0C5CAAEF}" dt="2023-11-14T09:24:02.925" v="57"/>
          <ac:graphicFrameMkLst>
            <pc:docMk/>
            <pc:sldMk cId="1255928237" sldId="273"/>
            <ac:graphicFrameMk id="5" creationId="{007639EE-622C-0329-279E-65E39E25ACC1}"/>
          </ac:graphicFrameMkLst>
        </pc:graphicFrameChg>
      </pc:sldChg>
      <pc:sldChg chg="modSp">
        <pc:chgData name="Guest User" userId="S::urn:spo:anon#ae16a35c3b24eba9f3fbf0fff956b9407c02090a020308dc313eaad303632af7::" providerId="AD" clId="Web-{3E91B9E8-6A45-901B-0B2F-970F0C5CAAEF}" dt="2023-11-14T09:24:10.706" v="61"/>
        <pc:sldMkLst>
          <pc:docMk/>
          <pc:sldMk cId="2114020163" sldId="274"/>
        </pc:sldMkLst>
        <pc:graphicFrameChg chg="mod modGraphic">
          <ac:chgData name="Guest User" userId="S::urn:spo:anon#ae16a35c3b24eba9f3fbf0fff956b9407c02090a020308dc313eaad303632af7::" providerId="AD" clId="Web-{3E91B9E8-6A45-901B-0B2F-970F0C5CAAEF}" dt="2023-11-14T09:24:10.706" v="61"/>
          <ac:graphicFrameMkLst>
            <pc:docMk/>
            <pc:sldMk cId="2114020163" sldId="274"/>
            <ac:graphicFrameMk id="5" creationId="{5712C2CC-3546-6349-4480-83E7DE604F8D}"/>
          </ac:graphicFrameMkLst>
        </pc:graphicFrameChg>
      </pc:sldChg>
      <pc:sldChg chg="modSp">
        <pc:chgData name="Guest User" userId="S::urn:spo:anon#ae16a35c3b24eba9f3fbf0fff956b9407c02090a020308dc313eaad303632af7::" providerId="AD" clId="Web-{3E91B9E8-6A45-901B-0B2F-970F0C5CAAEF}" dt="2023-11-14T09:57:52.750" v="123" actId="20577"/>
        <pc:sldMkLst>
          <pc:docMk/>
          <pc:sldMk cId="2159980237" sldId="276"/>
        </pc:sldMkLst>
        <pc:spChg chg="mod">
          <ac:chgData name="Guest User" userId="S::urn:spo:anon#ae16a35c3b24eba9f3fbf0fff956b9407c02090a020308dc313eaad303632af7::" providerId="AD" clId="Web-{3E91B9E8-6A45-901B-0B2F-970F0C5CAAEF}" dt="2023-11-14T09:57:52.750" v="123" actId="20577"/>
          <ac:spMkLst>
            <pc:docMk/>
            <pc:sldMk cId="2159980237" sldId="276"/>
            <ac:spMk id="3" creationId="{B5BC707E-2BBE-5355-10F0-387699816720}"/>
          </ac:spMkLst>
        </pc:spChg>
      </pc:sldChg>
      <pc:sldChg chg="modSp new">
        <pc:chgData name="Guest User" userId="S::urn:spo:anon#ae16a35c3b24eba9f3fbf0fff956b9407c02090a020308dc313eaad303632af7::" providerId="AD" clId="Web-{3E91B9E8-6A45-901B-0B2F-970F0C5CAAEF}" dt="2023-11-14T09:18:16.779" v="4" actId="20577"/>
        <pc:sldMkLst>
          <pc:docMk/>
          <pc:sldMk cId="740659726" sldId="278"/>
        </pc:sldMkLst>
        <pc:spChg chg="mod">
          <ac:chgData name="Guest User" userId="S::urn:spo:anon#ae16a35c3b24eba9f3fbf0fff956b9407c02090a020308dc313eaad303632af7::" providerId="AD" clId="Web-{3E91B9E8-6A45-901B-0B2F-970F0C5CAAEF}" dt="2023-11-14T09:18:16.779" v="4" actId="20577"/>
          <ac:spMkLst>
            <pc:docMk/>
            <pc:sldMk cId="740659726" sldId="278"/>
            <ac:spMk id="2" creationId="{6435AA6D-0287-3C97-D635-6E98FA840C8E}"/>
          </ac:spMkLst>
        </pc:spChg>
      </pc:sldChg>
      <pc:sldChg chg="modSp new">
        <pc:chgData name="Guest User" userId="S::urn:spo:anon#ae16a35c3b24eba9f3fbf0fff956b9407c02090a020308dc313eaad303632af7::" providerId="AD" clId="Web-{3E91B9E8-6A45-901B-0B2F-970F0C5CAAEF}" dt="2023-11-14T09:18:59.545" v="11" actId="20577"/>
        <pc:sldMkLst>
          <pc:docMk/>
          <pc:sldMk cId="3235001601" sldId="279"/>
        </pc:sldMkLst>
        <pc:spChg chg="mod">
          <ac:chgData name="Guest User" userId="S::urn:spo:anon#ae16a35c3b24eba9f3fbf0fff956b9407c02090a020308dc313eaad303632af7::" providerId="AD" clId="Web-{3E91B9E8-6A45-901B-0B2F-970F0C5CAAEF}" dt="2023-11-14T09:18:59.545" v="11" actId="20577"/>
          <ac:spMkLst>
            <pc:docMk/>
            <pc:sldMk cId="3235001601" sldId="279"/>
            <ac:spMk id="2" creationId="{B6B462F8-E3BF-9824-0BF9-A74B73DB9F63}"/>
          </ac:spMkLst>
        </pc:spChg>
      </pc:sldChg>
      <pc:sldChg chg="modSp new">
        <pc:chgData name="Guest User" userId="S::urn:spo:anon#ae16a35c3b24eba9f3fbf0fff956b9407c02090a020308dc313eaad303632af7::" providerId="AD" clId="Web-{3E91B9E8-6A45-901B-0B2F-970F0C5CAAEF}" dt="2023-11-14T09:19:24.420" v="21" actId="20577"/>
        <pc:sldMkLst>
          <pc:docMk/>
          <pc:sldMk cId="2682720683" sldId="280"/>
        </pc:sldMkLst>
        <pc:spChg chg="mod">
          <ac:chgData name="Guest User" userId="S::urn:spo:anon#ae16a35c3b24eba9f3fbf0fff956b9407c02090a020308dc313eaad303632af7::" providerId="AD" clId="Web-{3E91B9E8-6A45-901B-0B2F-970F0C5CAAEF}" dt="2023-11-14T09:19:24.420" v="21" actId="20577"/>
          <ac:spMkLst>
            <pc:docMk/>
            <pc:sldMk cId="2682720683" sldId="280"/>
            <ac:spMk id="2" creationId="{1E22197B-ECB2-2770-8420-F8DB8A02166B}"/>
          </ac:spMkLst>
        </pc:spChg>
      </pc:sldChg>
      <pc:sldChg chg="modSp new">
        <pc:chgData name="Guest User" userId="S::urn:spo:anon#ae16a35c3b24eba9f3fbf0fff956b9407c02090a020308dc313eaad303632af7::" providerId="AD" clId="Web-{3E91B9E8-6A45-901B-0B2F-970F0C5CAAEF}" dt="2023-11-14T09:19:16.608" v="16" actId="20577"/>
        <pc:sldMkLst>
          <pc:docMk/>
          <pc:sldMk cId="778721013" sldId="281"/>
        </pc:sldMkLst>
        <pc:spChg chg="mod">
          <ac:chgData name="Guest User" userId="S::urn:spo:anon#ae16a35c3b24eba9f3fbf0fff956b9407c02090a020308dc313eaad303632af7::" providerId="AD" clId="Web-{3E91B9E8-6A45-901B-0B2F-970F0C5CAAEF}" dt="2023-11-14T09:19:16.608" v="16" actId="20577"/>
          <ac:spMkLst>
            <pc:docMk/>
            <pc:sldMk cId="778721013" sldId="281"/>
            <ac:spMk id="2" creationId="{C361B36E-7A29-9257-6CD4-1CA71CCE185C}"/>
          </ac:spMkLst>
        </pc:spChg>
      </pc:sldChg>
      <pc:sldChg chg="modSp new">
        <pc:chgData name="Guest User" userId="S::urn:spo:anon#ae16a35c3b24eba9f3fbf0fff956b9407c02090a020308dc313eaad303632af7::" providerId="AD" clId="Web-{3E91B9E8-6A45-901B-0B2F-970F0C5CAAEF}" dt="2023-11-14T09:20:11.343" v="33" actId="20577"/>
        <pc:sldMkLst>
          <pc:docMk/>
          <pc:sldMk cId="4029691436" sldId="282"/>
        </pc:sldMkLst>
        <pc:spChg chg="mod">
          <ac:chgData name="Guest User" userId="S::urn:spo:anon#ae16a35c3b24eba9f3fbf0fff956b9407c02090a020308dc313eaad303632af7::" providerId="AD" clId="Web-{3E91B9E8-6A45-901B-0B2F-970F0C5CAAEF}" dt="2023-11-14T09:20:11.343" v="33" actId="20577"/>
          <ac:spMkLst>
            <pc:docMk/>
            <pc:sldMk cId="4029691436" sldId="282"/>
            <ac:spMk id="2" creationId="{7E98B7FC-0ACF-46F8-8B7A-1972B31E4326}"/>
          </ac:spMkLst>
        </pc:spChg>
      </pc:sldChg>
      <pc:sldChg chg="modSp new">
        <pc:chgData name="Guest User" userId="S::urn:spo:anon#ae16a35c3b24eba9f3fbf0fff956b9407c02090a020308dc313eaad303632af7::" providerId="AD" clId="Web-{3E91B9E8-6A45-901B-0B2F-970F0C5CAAEF}" dt="2023-11-14T09:20:25.171" v="38" actId="20577"/>
        <pc:sldMkLst>
          <pc:docMk/>
          <pc:sldMk cId="1473176384" sldId="283"/>
        </pc:sldMkLst>
        <pc:spChg chg="mod">
          <ac:chgData name="Guest User" userId="S::urn:spo:anon#ae16a35c3b24eba9f3fbf0fff956b9407c02090a020308dc313eaad303632af7::" providerId="AD" clId="Web-{3E91B9E8-6A45-901B-0B2F-970F0C5CAAEF}" dt="2023-11-14T09:20:25.171" v="38" actId="20577"/>
          <ac:spMkLst>
            <pc:docMk/>
            <pc:sldMk cId="1473176384" sldId="283"/>
            <ac:spMk id="2" creationId="{D053038D-3C54-2FC3-A98C-CE431390D7FF}"/>
          </ac:spMkLst>
        </pc:spChg>
      </pc:sldChg>
      <pc:sldChg chg="modSp new">
        <pc:chgData name="Guest User" userId="S::urn:spo:anon#ae16a35c3b24eba9f3fbf0fff956b9407c02090a020308dc313eaad303632af7::" providerId="AD" clId="Web-{3E91B9E8-6A45-901B-0B2F-970F0C5CAAEF}" dt="2023-11-14T09:20:35.453" v="44" actId="20577"/>
        <pc:sldMkLst>
          <pc:docMk/>
          <pc:sldMk cId="1513906262" sldId="284"/>
        </pc:sldMkLst>
        <pc:spChg chg="mod">
          <ac:chgData name="Guest User" userId="S::urn:spo:anon#ae16a35c3b24eba9f3fbf0fff956b9407c02090a020308dc313eaad303632af7::" providerId="AD" clId="Web-{3E91B9E8-6A45-901B-0B2F-970F0C5CAAEF}" dt="2023-11-14T09:20:35.453" v="44" actId="20577"/>
          <ac:spMkLst>
            <pc:docMk/>
            <pc:sldMk cId="1513906262" sldId="284"/>
            <ac:spMk id="2" creationId="{162D9C46-38A6-7F68-B796-BC20DC06C510}"/>
          </ac:spMkLst>
        </pc:spChg>
      </pc:sldChg>
    </pc:docChg>
  </pc:docChgLst>
  <pc:docChgLst>
    <pc:chgData name="Guest User" userId="S::urn:spo:anon#f074dd492c80dab64d30d723607125b3b56121558578babefbbb1b3da742f284::" providerId="AD" clId="Web-{0410FFFF-4F31-430B-9D94-71F0FF1F3D71}"/>
    <pc:docChg chg="modSld">
      <pc:chgData name="Guest User" userId="S::urn:spo:anon#f074dd492c80dab64d30d723607125b3b56121558578babefbbb1b3da742f284::" providerId="AD" clId="Web-{0410FFFF-4F31-430B-9D94-71F0FF1F3D71}" dt="2023-11-09T12:44:58.368" v="981"/>
      <pc:docMkLst>
        <pc:docMk/>
      </pc:docMkLst>
      <pc:sldChg chg="modSp">
        <pc:chgData name="Guest User" userId="S::urn:spo:anon#f074dd492c80dab64d30d723607125b3b56121558578babefbbb1b3da742f284::" providerId="AD" clId="Web-{0410FFFF-4F31-430B-9D94-71F0FF1F3D71}" dt="2023-11-09T12:44:58.368" v="981"/>
        <pc:sldMkLst>
          <pc:docMk/>
          <pc:sldMk cId="3767711167" sldId="258"/>
        </pc:sldMkLst>
        <pc:graphicFrameChg chg="mod modGraphic">
          <ac:chgData name="Guest User" userId="S::urn:spo:anon#f074dd492c80dab64d30d723607125b3b56121558578babefbbb1b3da742f284::" providerId="AD" clId="Web-{0410FFFF-4F31-430B-9D94-71F0FF1F3D71}" dt="2023-11-09T12:44:58.368" v="981"/>
          <ac:graphicFrameMkLst>
            <pc:docMk/>
            <pc:sldMk cId="3767711167" sldId="258"/>
            <ac:graphicFrameMk id="7" creationId="{A812B588-6BEC-CFC6-2BA5-41E70BF093B1}"/>
          </ac:graphicFrameMkLst>
        </pc:graphicFrameChg>
      </pc:sldChg>
      <pc:sldChg chg="modSp">
        <pc:chgData name="Guest User" userId="S::urn:spo:anon#f074dd492c80dab64d30d723607125b3b56121558578babefbbb1b3da742f284::" providerId="AD" clId="Web-{0410FFFF-4F31-430B-9D94-71F0FF1F3D71}" dt="2023-11-09T12:44:31.024" v="967"/>
        <pc:sldMkLst>
          <pc:docMk/>
          <pc:sldMk cId="3303724304" sldId="268"/>
        </pc:sldMkLst>
        <pc:graphicFrameChg chg="mod modGraphic">
          <ac:chgData name="Guest User" userId="S::urn:spo:anon#f074dd492c80dab64d30d723607125b3b56121558578babefbbb1b3da742f284::" providerId="AD" clId="Web-{0410FFFF-4F31-430B-9D94-71F0FF1F3D71}" dt="2023-11-09T12:44:31.024" v="967"/>
          <ac:graphicFrameMkLst>
            <pc:docMk/>
            <pc:sldMk cId="3303724304" sldId="268"/>
            <ac:graphicFrameMk id="8" creationId="{018DB110-5110-46F8-C285-AE2EEEFD0AEE}"/>
          </ac:graphicFrameMkLst>
        </pc:graphicFrameChg>
      </pc:sldChg>
    </pc:docChg>
  </pc:docChgLst>
  <pc:docChgLst>
    <pc:chgData name="SAGILI MYTHILI" userId="S::sagili.20201ccs0078@presidencyuniversity.in::4ae3d360-2945-40a6-8caa-72ae621f389f" providerId="AD" clId="Web-{D64DF12F-3B85-9BB0-E4F2-A1EB815B7E3D}"/>
    <pc:docChg chg="modSld">
      <pc:chgData name="SAGILI MYTHILI" userId="S::sagili.20201ccs0078@presidencyuniversity.in::4ae3d360-2945-40a6-8caa-72ae621f389f" providerId="AD" clId="Web-{D64DF12F-3B85-9BB0-E4F2-A1EB815B7E3D}" dt="2023-11-10T06:50:55.978" v="156" actId="20577"/>
      <pc:docMkLst>
        <pc:docMk/>
      </pc:docMkLst>
      <pc:sldChg chg="modSp">
        <pc:chgData name="SAGILI MYTHILI" userId="S::sagili.20201ccs0078@presidencyuniversity.in::4ae3d360-2945-40a6-8caa-72ae621f389f" providerId="AD" clId="Web-{D64DF12F-3B85-9BB0-E4F2-A1EB815B7E3D}" dt="2023-11-10T06:50:55.978" v="156" actId="20577"/>
        <pc:sldMkLst>
          <pc:docMk/>
          <pc:sldMk cId="2238571193" sldId="264"/>
        </pc:sldMkLst>
        <pc:spChg chg="mod">
          <ac:chgData name="SAGILI MYTHILI" userId="S::sagili.20201ccs0078@presidencyuniversity.in::4ae3d360-2945-40a6-8caa-72ae621f389f" providerId="AD" clId="Web-{D64DF12F-3B85-9BB0-E4F2-A1EB815B7E3D}" dt="2023-11-10T06:50:55.978" v="156" actId="20577"/>
          <ac:spMkLst>
            <pc:docMk/>
            <pc:sldMk cId="2238571193" sldId="264"/>
            <ac:spMk id="3" creationId="{00000000-0000-0000-0000-000000000000}"/>
          </ac:spMkLst>
        </pc:spChg>
      </pc:sldChg>
      <pc:sldChg chg="modSp">
        <pc:chgData name="SAGILI MYTHILI" userId="S::sagili.20201ccs0078@presidencyuniversity.in::4ae3d360-2945-40a6-8caa-72ae621f389f" providerId="AD" clId="Web-{D64DF12F-3B85-9BB0-E4F2-A1EB815B7E3D}" dt="2023-11-10T06:06:41.982" v="116" actId="20577"/>
        <pc:sldMkLst>
          <pc:docMk/>
          <pc:sldMk cId="3613863315" sldId="265"/>
        </pc:sldMkLst>
        <pc:spChg chg="mod">
          <ac:chgData name="SAGILI MYTHILI" userId="S::sagili.20201ccs0078@presidencyuniversity.in::4ae3d360-2945-40a6-8caa-72ae621f389f" providerId="AD" clId="Web-{D64DF12F-3B85-9BB0-E4F2-A1EB815B7E3D}" dt="2023-11-10T06:06:41.982" v="116" actId="20577"/>
          <ac:spMkLst>
            <pc:docMk/>
            <pc:sldMk cId="3613863315" sldId="265"/>
            <ac:spMk id="3" creationId="{00000000-0000-0000-0000-000000000000}"/>
          </ac:spMkLst>
        </pc:spChg>
      </pc:sldChg>
      <pc:sldChg chg="delSp modSp">
        <pc:chgData name="SAGILI MYTHILI" userId="S::sagili.20201ccs0078@presidencyuniversity.in::4ae3d360-2945-40a6-8caa-72ae621f389f" providerId="AD" clId="Web-{D64DF12F-3B85-9BB0-E4F2-A1EB815B7E3D}" dt="2023-11-10T06:08:35.186" v="144"/>
        <pc:sldMkLst>
          <pc:docMk/>
          <pc:sldMk cId="3691672322" sldId="266"/>
        </pc:sldMkLst>
        <pc:spChg chg="del mod">
          <ac:chgData name="SAGILI MYTHILI" userId="S::sagili.20201ccs0078@presidencyuniversity.in::4ae3d360-2945-40a6-8caa-72ae621f389f" providerId="AD" clId="Web-{D64DF12F-3B85-9BB0-E4F2-A1EB815B7E3D}" dt="2023-11-10T06:08:35.186" v="144"/>
          <ac:spMkLst>
            <pc:docMk/>
            <pc:sldMk cId="3691672322" sldId="266"/>
            <ac:spMk id="2" creationId="{00000000-0000-0000-0000-000000000000}"/>
          </ac:spMkLst>
        </pc:spChg>
      </pc:sldChg>
      <pc:sldChg chg="addSp modSp">
        <pc:chgData name="SAGILI MYTHILI" userId="S::sagili.20201ccs0078@presidencyuniversity.in::4ae3d360-2945-40a6-8caa-72ae621f389f" providerId="AD" clId="Web-{D64DF12F-3B85-9BB0-E4F2-A1EB815B7E3D}" dt="2023-11-10T06:00:04.009" v="91" actId="1076"/>
        <pc:sldMkLst>
          <pc:docMk/>
          <pc:sldMk cId="3311019430" sldId="269"/>
        </pc:sldMkLst>
        <pc:spChg chg="mod">
          <ac:chgData name="SAGILI MYTHILI" userId="S::sagili.20201ccs0078@presidencyuniversity.in::4ae3d360-2945-40a6-8caa-72ae621f389f" providerId="AD" clId="Web-{D64DF12F-3B85-9BB0-E4F2-A1EB815B7E3D}" dt="2023-11-10T05:56:39.554" v="73" actId="20577"/>
          <ac:spMkLst>
            <pc:docMk/>
            <pc:sldMk cId="3311019430" sldId="269"/>
            <ac:spMk id="3" creationId="{FA113A57-2E60-D42D-B3CC-4B5B4DFAEFB5}"/>
          </ac:spMkLst>
        </pc:spChg>
        <pc:picChg chg="add mod modCrop">
          <ac:chgData name="SAGILI MYTHILI" userId="S::sagili.20201ccs0078@presidencyuniversity.in::4ae3d360-2945-40a6-8caa-72ae621f389f" providerId="AD" clId="Web-{D64DF12F-3B85-9BB0-E4F2-A1EB815B7E3D}" dt="2023-11-10T06:00:04.009" v="91" actId="1076"/>
          <ac:picMkLst>
            <pc:docMk/>
            <pc:sldMk cId="3311019430" sldId="269"/>
            <ac:picMk id="4" creationId="{1159CF70-1946-4B84-8475-6799651EE3C0}"/>
          </ac:picMkLst>
        </pc:picChg>
      </pc:sldChg>
      <pc:sldChg chg="addSp delSp modSp">
        <pc:chgData name="SAGILI MYTHILI" userId="S::sagili.20201ccs0078@presidencyuniversity.in::4ae3d360-2945-40a6-8caa-72ae621f389f" providerId="AD" clId="Web-{D64DF12F-3B85-9BB0-E4F2-A1EB815B7E3D}" dt="2023-11-10T06:05:56.997" v="112" actId="14100"/>
        <pc:sldMkLst>
          <pc:docMk/>
          <pc:sldMk cId="4050366031" sldId="270"/>
        </pc:sldMkLst>
        <pc:spChg chg="mod">
          <ac:chgData name="SAGILI MYTHILI" userId="S::sagili.20201ccs0078@presidencyuniversity.in::4ae3d360-2945-40a6-8caa-72ae621f389f" providerId="AD" clId="Web-{D64DF12F-3B85-9BB0-E4F2-A1EB815B7E3D}" dt="2023-11-10T06:00:55.947" v="92" actId="20577"/>
          <ac:spMkLst>
            <pc:docMk/>
            <pc:sldMk cId="4050366031" sldId="270"/>
            <ac:spMk id="3" creationId="{AE60C67B-08B7-EC33-DDF0-79009D0211B2}"/>
          </ac:spMkLst>
        </pc:spChg>
        <pc:picChg chg="add del mod modCrop">
          <ac:chgData name="SAGILI MYTHILI" userId="S::sagili.20201ccs0078@presidencyuniversity.in::4ae3d360-2945-40a6-8caa-72ae621f389f" providerId="AD" clId="Web-{D64DF12F-3B85-9BB0-E4F2-A1EB815B7E3D}" dt="2023-11-10T06:04:03.605" v="101"/>
          <ac:picMkLst>
            <pc:docMk/>
            <pc:sldMk cId="4050366031" sldId="270"/>
            <ac:picMk id="4" creationId="{27BFE7A1-79B4-BE91-A13E-E4C12AAA0E76}"/>
          </ac:picMkLst>
        </pc:picChg>
        <pc:picChg chg="add del mod">
          <ac:chgData name="SAGILI MYTHILI" userId="S::sagili.20201ccs0078@presidencyuniversity.in::4ae3d360-2945-40a6-8caa-72ae621f389f" providerId="AD" clId="Web-{D64DF12F-3B85-9BB0-E4F2-A1EB815B7E3D}" dt="2023-11-10T06:04:59.621" v="105"/>
          <ac:picMkLst>
            <pc:docMk/>
            <pc:sldMk cId="4050366031" sldId="270"/>
            <ac:picMk id="5" creationId="{52C65466-1A86-A197-B3F9-471A969E29BF}"/>
          </ac:picMkLst>
        </pc:picChg>
        <pc:picChg chg="add mod modCrop">
          <ac:chgData name="SAGILI MYTHILI" userId="S::sagili.20201ccs0078@presidencyuniversity.in::4ae3d360-2945-40a6-8caa-72ae621f389f" providerId="AD" clId="Web-{D64DF12F-3B85-9BB0-E4F2-A1EB815B7E3D}" dt="2023-11-10T06:05:56.997" v="112" actId="14100"/>
          <ac:picMkLst>
            <pc:docMk/>
            <pc:sldMk cId="4050366031" sldId="270"/>
            <ac:picMk id="6" creationId="{052C7E24-15C2-43DC-543F-4EFBFBE6027B}"/>
          </ac:picMkLst>
        </pc:picChg>
      </pc:sldChg>
      <pc:sldChg chg="modSp">
        <pc:chgData name="SAGILI MYTHILI" userId="S::sagili.20201ccs0078@presidencyuniversity.in::4ae3d360-2945-40a6-8caa-72ae621f389f" providerId="AD" clId="Web-{D64DF12F-3B85-9BB0-E4F2-A1EB815B7E3D}" dt="2023-11-10T06:07:38.701" v="140" actId="20577"/>
        <pc:sldMkLst>
          <pc:docMk/>
          <pc:sldMk cId="171026706" sldId="272"/>
        </pc:sldMkLst>
        <pc:spChg chg="mod">
          <ac:chgData name="SAGILI MYTHILI" userId="S::sagili.20201ccs0078@presidencyuniversity.in::4ae3d360-2945-40a6-8caa-72ae621f389f" providerId="AD" clId="Web-{D64DF12F-3B85-9BB0-E4F2-A1EB815B7E3D}" dt="2023-11-10T06:07:38.701" v="140" actId="20577"/>
          <ac:spMkLst>
            <pc:docMk/>
            <pc:sldMk cId="171026706" sldId="272"/>
            <ac:spMk id="3" creationId="{D3C2DFAE-FA35-D17B-3F7C-961F69B1D63C}"/>
          </ac:spMkLst>
        </pc:spChg>
      </pc:sldChg>
    </pc:docChg>
  </pc:docChgLst>
  <pc:docChgLst>
    <pc:chgData name="SAGILI MYTHILI" userId="S::sagili.20201ccs0078@presidencyuniversity.in::4ae3d360-2945-40a6-8caa-72ae621f389f" providerId="AD" clId="Web-{3AC6E658-1B49-4F5E-AEED-2D1BCD51DD72}"/>
    <pc:docChg chg="modSld">
      <pc:chgData name="SAGILI MYTHILI" userId="S::sagili.20201ccs0078@presidencyuniversity.in::4ae3d360-2945-40a6-8caa-72ae621f389f" providerId="AD" clId="Web-{3AC6E658-1B49-4F5E-AEED-2D1BCD51DD72}" dt="2023-12-15T08:26:37.045" v="25" actId="20577"/>
      <pc:docMkLst>
        <pc:docMk/>
      </pc:docMkLst>
      <pc:sldChg chg="modSp">
        <pc:chgData name="SAGILI MYTHILI" userId="S::sagili.20201ccs0078@presidencyuniversity.in::4ae3d360-2945-40a6-8caa-72ae621f389f" providerId="AD" clId="Web-{3AC6E658-1B49-4F5E-AEED-2D1BCD51DD72}" dt="2023-12-15T08:26:37.045" v="25" actId="20577"/>
        <pc:sldMkLst>
          <pc:docMk/>
          <pc:sldMk cId="2659618667" sldId="259"/>
        </pc:sldMkLst>
        <pc:spChg chg="mod">
          <ac:chgData name="SAGILI MYTHILI" userId="S::sagili.20201ccs0078@presidencyuniversity.in::4ae3d360-2945-40a6-8caa-72ae621f389f" providerId="AD" clId="Web-{3AC6E658-1B49-4F5E-AEED-2D1BCD51DD72}" dt="2023-12-15T08:26:37.045" v="25" actId="20577"/>
          <ac:spMkLst>
            <pc:docMk/>
            <pc:sldMk cId="2659618667" sldId="259"/>
            <ac:spMk id="3" creationId="{00000000-0000-0000-0000-000000000000}"/>
          </ac:spMkLst>
        </pc:spChg>
      </pc:sldChg>
    </pc:docChg>
  </pc:docChgLst>
  <pc:docChgLst>
    <pc:chgData name="Guest User" userId="S::urn:spo:anon#f074dd492c80dab64d30d723607125b3b56121558578babefbbb1b3da742f284::" providerId="AD" clId="Web-{E6328612-8B1E-4D60-A301-8327FFF4CEE7}"/>
    <pc:docChg chg="addSld modSld">
      <pc:chgData name="Guest User" userId="S::urn:spo:anon#f074dd492c80dab64d30d723607125b3b56121558578babefbbb1b3da742f284::" providerId="AD" clId="Web-{E6328612-8B1E-4D60-A301-8327FFF4CEE7}" dt="2023-11-14T17:14:40.523" v="687"/>
      <pc:docMkLst>
        <pc:docMk/>
      </pc:docMkLst>
      <pc:sldChg chg="modSp">
        <pc:chgData name="Guest User" userId="S::urn:spo:anon#f074dd492c80dab64d30d723607125b3b56121558578babefbbb1b3da742f284::" providerId="AD" clId="Web-{E6328612-8B1E-4D60-A301-8327FFF4CEE7}" dt="2023-11-14T16:52:49.646" v="612" actId="20577"/>
        <pc:sldMkLst>
          <pc:docMk/>
          <pc:sldMk cId="2659618667" sldId="259"/>
        </pc:sldMkLst>
        <pc:spChg chg="mod">
          <ac:chgData name="Guest User" userId="S::urn:spo:anon#f074dd492c80dab64d30d723607125b3b56121558578babefbbb1b3da742f284::" providerId="AD" clId="Web-{E6328612-8B1E-4D60-A301-8327FFF4CEE7}" dt="2023-11-14T16:52:49.646" v="612" actId="20577"/>
          <ac:spMkLst>
            <pc:docMk/>
            <pc:sldMk cId="2659618667" sldId="259"/>
            <ac:spMk id="3" creationId="{00000000-0000-0000-0000-000000000000}"/>
          </ac:spMkLst>
        </pc:spChg>
      </pc:sldChg>
      <pc:sldChg chg="addSp delSp modSp">
        <pc:chgData name="Guest User" userId="S::urn:spo:anon#f074dd492c80dab64d30d723607125b3b56121558578babefbbb1b3da742f284::" providerId="AD" clId="Web-{E6328612-8B1E-4D60-A301-8327FFF4CEE7}" dt="2023-11-14T16:15:49.677" v="130"/>
        <pc:sldMkLst>
          <pc:docMk/>
          <pc:sldMk cId="3235001601" sldId="279"/>
        </pc:sldMkLst>
        <pc:spChg chg="del">
          <ac:chgData name="Guest User" userId="S::urn:spo:anon#f074dd492c80dab64d30d723607125b3b56121558578babefbbb1b3da742f284::" providerId="AD" clId="Web-{E6328612-8B1E-4D60-A301-8327FFF4CEE7}" dt="2023-11-14T16:12:53.362" v="107"/>
          <ac:spMkLst>
            <pc:docMk/>
            <pc:sldMk cId="3235001601" sldId="279"/>
            <ac:spMk id="3" creationId="{08B6E64D-82DE-E2E2-5538-94AE4577B775}"/>
          </ac:spMkLst>
        </pc:spChg>
        <pc:spChg chg="add del mod">
          <ac:chgData name="Guest User" userId="S::urn:spo:anon#f074dd492c80dab64d30d723607125b3b56121558578babefbbb1b3da742f284::" providerId="AD" clId="Web-{E6328612-8B1E-4D60-A301-8327FFF4CEE7}" dt="2023-11-14T16:13:56.753" v="109"/>
          <ac:spMkLst>
            <pc:docMk/>
            <pc:sldMk cId="3235001601" sldId="279"/>
            <ac:spMk id="6" creationId="{9ED7085E-D30F-23C5-664D-DD31BBF0B516}"/>
          </ac:spMkLst>
        </pc:spChg>
        <pc:picChg chg="add del mod ord">
          <ac:chgData name="Guest User" userId="S::urn:spo:anon#f074dd492c80dab64d30d723607125b3b56121558578babefbbb1b3da742f284::" providerId="AD" clId="Web-{E6328612-8B1E-4D60-A301-8327FFF4CEE7}" dt="2023-11-14T16:13:54.113" v="108"/>
          <ac:picMkLst>
            <pc:docMk/>
            <pc:sldMk cId="3235001601" sldId="279"/>
            <ac:picMk id="4" creationId="{80993D4D-24D5-AFAF-4910-7E104E083B9A}"/>
          </ac:picMkLst>
        </pc:picChg>
        <pc:picChg chg="add mod ord">
          <ac:chgData name="Guest User" userId="S::urn:spo:anon#f074dd492c80dab64d30d723607125b3b56121558578babefbbb1b3da742f284::" providerId="AD" clId="Web-{E6328612-8B1E-4D60-A301-8327FFF4CEE7}" dt="2023-11-14T16:15:49.677" v="130"/>
          <ac:picMkLst>
            <pc:docMk/>
            <pc:sldMk cId="3235001601" sldId="279"/>
            <ac:picMk id="7" creationId="{9FE1CEA2-2A0D-1B1E-91C3-CE573F1175DB}"/>
          </ac:picMkLst>
        </pc:picChg>
      </pc:sldChg>
      <pc:sldChg chg="modSp">
        <pc:chgData name="Guest User" userId="S::urn:spo:anon#f074dd492c80dab64d30d723607125b3b56121558578babefbbb1b3da742f284::" providerId="AD" clId="Web-{E6328612-8B1E-4D60-A301-8327FFF4CEE7}" dt="2023-11-14T17:08:50.175" v="664" actId="20577"/>
        <pc:sldMkLst>
          <pc:docMk/>
          <pc:sldMk cId="778721013" sldId="281"/>
        </pc:sldMkLst>
        <pc:spChg chg="mod">
          <ac:chgData name="Guest User" userId="S::urn:spo:anon#f074dd492c80dab64d30d723607125b3b56121558578babefbbb1b3da742f284::" providerId="AD" clId="Web-{E6328612-8B1E-4D60-A301-8327FFF4CEE7}" dt="2023-11-14T17:08:50.175" v="664" actId="20577"/>
          <ac:spMkLst>
            <pc:docMk/>
            <pc:sldMk cId="778721013" sldId="281"/>
            <ac:spMk id="3" creationId="{4468AE07-31EC-4CFD-1170-52E483495672}"/>
          </ac:spMkLst>
        </pc:spChg>
      </pc:sldChg>
      <pc:sldChg chg="modSp">
        <pc:chgData name="Guest User" userId="S::urn:spo:anon#f074dd492c80dab64d30d723607125b3b56121558578babefbbb1b3da742f284::" providerId="AD" clId="Web-{E6328612-8B1E-4D60-A301-8327FFF4CEE7}" dt="2023-11-14T16:49:22.330" v="519" actId="20577"/>
        <pc:sldMkLst>
          <pc:docMk/>
          <pc:sldMk cId="4029691436" sldId="282"/>
        </pc:sldMkLst>
        <pc:spChg chg="mod">
          <ac:chgData name="Guest User" userId="S::urn:spo:anon#f074dd492c80dab64d30d723607125b3b56121558578babefbbb1b3da742f284::" providerId="AD" clId="Web-{E6328612-8B1E-4D60-A301-8327FFF4CEE7}" dt="2023-11-14T16:49:22.330" v="519" actId="20577"/>
          <ac:spMkLst>
            <pc:docMk/>
            <pc:sldMk cId="4029691436" sldId="282"/>
            <ac:spMk id="3" creationId="{27884D8B-88EC-CDA3-2554-CD83CBB87B7B}"/>
          </ac:spMkLst>
        </pc:spChg>
      </pc:sldChg>
      <pc:sldChg chg="addSp delSp modSp">
        <pc:chgData name="Guest User" userId="S::urn:spo:anon#f074dd492c80dab64d30d723607125b3b56121558578babefbbb1b3da742f284::" providerId="AD" clId="Web-{E6328612-8B1E-4D60-A301-8327FFF4CEE7}" dt="2023-11-14T17:14:40.523" v="687"/>
        <pc:sldMkLst>
          <pc:docMk/>
          <pc:sldMk cId="1473176384" sldId="283"/>
        </pc:sldMkLst>
        <pc:spChg chg="add del mod">
          <ac:chgData name="Guest User" userId="S::urn:spo:anon#f074dd492c80dab64d30d723607125b3b56121558578babefbbb1b3da742f284::" providerId="AD" clId="Web-{E6328612-8B1E-4D60-A301-8327FFF4CEE7}" dt="2023-11-14T16:34:35.896" v="240"/>
          <ac:spMkLst>
            <pc:docMk/>
            <pc:sldMk cId="1473176384" sldId="283"/>
            <ac:spMk id="3" creationId="{3DC6B9D0-13D6-2B2E-0E8B-91743197D11F}"/>
          </ac:spMkLst>
        </pc:spChg>
        <pc:spChg chg="add del mod">
          <ac:chgData name="Guest User" userId="S::urn:spo:anon#f074dd492c80dab64d30d723607125b3b56121558578babefbbb1b3da742f284::" providerId="AD" clId="Web-{E6328612-8B1E-4D60-A301-8327FFF4CEE7}" dt="2023-11-14T16:31:20.534" v="218"/>
          <ac:spMkLst>
            <pc:docMk/>
            <pc:sldMk cId="1473176384" sldId="283"/>
            <ac:spMk id="6" creationId="{1D865B39-02F9-3A75-B0DE-F0960C087BF5}"/>
          </ac:spMkLst>
        </pc:spChg>
        <pc:spChg chg="add del mod">
          <ac:chgData name="Guest User" userId="S::urn:spo:anon#f074dd492c80dab64d30d723607125b3b56121558578babefbbb1b3da742f284::" providerId="AD" clId="Web-{E6328612-8B1E-4D60-A301-8327FFF4CEE7}" dt="2023-11-14T16:32:15.519" v="235"/>
          <ac:spMkLst>
            <pc:docMk/>
            <pc:sldMk cId="1473176384" sldId="283"/>
            <ac:spMk id="10" creationId="{3290A617-C982-EEBD-8E91-7022B92534C1}"/>
          </ac:spMkLst>
        </pc:spChg>
        <pc:spChg chg="add mod">
          <ac:chgData name="Guest User" userId="S::urn:spo:anon#f074dd492c80dab64d30d723607125b3b56121558578babefbbb1b3da742f284::" providerId="AD" clId="Web-{E6328612-8B1E-4D60-A301-8327FFF4CEE7}" dt="2023-11-14T16:45:56.452" v="476" actId="1076"/>
          <ac:spMkLst>
            <pc:docMk/>
            <pc:sldMk cId="1473176384" sldId="283"/>
            <ac:spMk id="13" creationId="{FB018A2A-2EE2-CB07-6C96-B776C5D7C30B}"/>
          </ac:spMkLst>
        </pc:spChg>
        <pc:spChg chg="add mod">
          <ac:chgData name="Guest User" userId="S::urn:spo:anon#f074dd492c80dab64d30d723607125b3b56121558578babefbbb1b3da742f284::" providerId="AD" clId="Web-{E6328612-8B1E-4D60-A301-8327FFF4CEE7}" dt="2023-11-14T16:46:02.749" v="478" actId="1076"/>
          <ac:spMkLst>
            <pc:docMk/>
            <pc:sldMk cId="1473176384" sldId="283"/>
            <ac:spMk id="14" creationId="{D4339E58-A8CD-1F4E-D685-32DBD9D8D366}"/>
          </ac:spMkLst>
        </pc:spChg>
        <pc:spChg chg="add mod">
          <ac:chgData name="Guest User" userId="S::urn:spo:anon#f074dd492c80dab64d30d723607125b3b56121558578babefbbb1b3da742f284::" providerId="AD" clId="Web-{E6328612-8B1E-4D60-A301-8327FFF4CEE7}" dt="2023-11-14T17:13:09.335" v="677" actId="1076"/>
          <ac:spMkLst>
            <pc:docMk/>
            <pc:sldMk cId="1473176384" sldId="283"/>
            <ac:spMk id="17" creationId="{26178709-745F-BAF8-F2DE-D141485597C5}"/>
          </ac:spMkLst>
        </pc:spChg>
        <pc:spChg chg="add mod">
          <ac:chgData name="Guest User" userId="S::urn:spo:anon#f074dd492c80dab64d30d723607125b3b56121558578babefbbb1b3da742f284::" providerId="AD" clId="Web-{E6328612-8B1E-4D60-A301-8327FFF4CEE7}" dt="2023-11-14T16:46:20.609" v="482" actId="1076"/>
          <ac:spMkLst>
            <pc:docMk/>
            <pc:sldMk cId="1473176384" sldId="283"/>
            <ac:spMk id="22" creationId="{DC4F459E-FDC0-FBB9-6C85-5702A23A1504}"/>
          </ac:spMkLst>
        </pc:spChg>
        <pc:spChg chg="add mod">
          <ac:chgData name="Guest User" userId="S::urn:spo:anon#f074dd492c80dab64d30d723607125b3b56121558578babefbbb1b3da742f284::" providerId="AD" clId="Web-{E6328612-8B1E-4D60-A301-8327FFF4CEE7}" dt="2023-11-14T17:14:40.523" v="687"/>
          <ac:spMkLst>
            <pc:docMk/>
            <pc:sldMk cId="1473176384" sldId="283"/>
            <ac:spMk id="25" creationId="{1F7061E6-DA72-DD70-9BEB-29359DC24F2E}"/>
          </ac:spMkLst>
        </pc:spChg>
        <pc:graphicFrameChg chg="add del mod ord modGraphic">
          <ac:chgData name="Guest User" userId="S::urn:spo:anon#f074dd492c80dab64d30d723607125b3b56121558578babefbbb1b3da742f284::" providerId="AD" clId="Web-{E6328612-8B1E-4D60-A301-8327FFF4CEE7}" dt="2023-11-14T16:31:20.534" v="219"/>
          <ac:graphicFrameMkLst>
            <pc:docMk/>
            <pc:sldMk cId="1473176384" sldId="283"/>
            <ac:graphicFrameMk id="5" creationId="{5D2E8E68-ADFB-FCE0-BA10-4EC210A2382C}"/>
          </ac:graphicFrameMkLst>
        </pc:graphicFrameChg>
        <pc:graphicFrameChg chg="add del">
          <ac:chgData name="Guest User" userId="S::urn:spo:anon#f074dd492c80dab64d30d723607125b3b56121558578babefbbb1b3da742f284::" providerId="AD" clId="Web-{E6328612-8B1E-4D60-A301-8327FFF4CEE7}" dt="2023-11-14T16:32:16.222" v="237"/>
          <ac:graphicFrameMkLst>
            <pc:docMk/>
            <pc:sldMk cId="1473176384" sldId="283"/>
            <ac:graphicFrameMk id="7" creationId="{5585B97A-CF2E-9663-508B-21D91396665E}"/>
          </ac:graphicFrameMkLst>
        </pc:graphicFrameChg>
        <pc:graphicFrameChg chg="add del mod">
          <ac:chgData name="Guest User" userId="S::urn:spo:anon#f074dd492c80dab64d30d723607125b3b56121558578babefbbb1b3da742f284::" providerId="AD" clId="Web-{E6328612-8B1E-4D60-A301-8327FFF4CEE7}" dt="2023-11-14T16:32:15.534" v="236"/>
          <ac:graphicFrameMkLst>
            <pc:docMk/>
            <pc:sldMk cId="1473176384" sldId="283"/>
            <ac:graphicFrameMk id="9" creationId="{B1E429AB-B9DA-B780-2142-DE83E81E890F}"/>
          </ac:graphicFrameMkLst>
        </pc:graphicFrameChg>
        <pc:graphicFrameChg chg="add mod ord modGraphic">
          <ac:chgData name="Guest User" userId="S::urn:spo:anon#f074dd492c80dab64d30d723607125b3b56121558578babefbbb1b3da742f284::" providerId="AD" clId="Web-{E6328612-8B1E-4D60-A301-8327FFF4CEE7}" dt="2023-11-14T16:46:00.109" v="477" actId="1076"/>
          <ac:graphicFrameMkLst>
            <pc:docMk/>
            <pc:sldMk cId="1473176384" sldId="283"/>
            <ac:graphicFrameMk id="12" creationId="{F01ACE47-168F-03FF-E583-C89EFD1854F3}"/>
          </ac:graphicFrameMkLst>
        </pc:graphicFrameChg>
        <pc:graphicFrameChg chg="add mod modGraphic">
          <ac:chgData name="Guest User" userId="S::urn:spo:anon#f074dd492c80dab64d30d723607125b3b56121558578babefbbb1b3da742f284::" providerId="AD" clId="Web-{E6328612-8B1E-4D60-A301-8327FFF4CEE7}" dt="2023-11-14T17:12:47.053" v="676"/>
          <ac:graphicFrameMkLst>
            <pc:docMk/>
            <pc:sldMk cId="1473176384" sldId="283"/>
            <ac:graphicFrameMk id="16" creationId="{060306CF-6985-87BF-1A92-1548865915BE}"/>
          </ac:graphicFrameMkLst>
        </pc:graphicFrameChg>
        <pc:graphicFrameChg chg="add del mod">
          <ac:chgData name="Guest User" userId="S::urn:spo:anon#f074dd492c80dab64d30d723607125b3b56121558578babefbbb1b3da742f284::" providerId="AD" clId="Web-{E6328612-8B1E-4D60-A301-8327FFF4CEE7}" dt="2023-11-14T16:39:57.822" v="352"/>
          <ac:graphicFrameMkLst>
            <pc:docMk/>
            <pc:sldMk cId="1473176384" sldId="283"/>
            <ac:graphicFrameMk id="19" creationId="{59E5E76F-07C0-94BB-0312-E5279F191455}"/>
          </ac:graphicFrameMkLst>
        </pc:graphicFrameChg>
        <pc:graphicFrameChg chg="add mod modGraphic">
          <ac:chgData name="Guest User" userId="S::urn:spo:anon#f074dd492c80dab64d30d723607125b3b56121558578babefbbb1b3da742f284::" providerId="AD" clId="Web-{E6328612-8B1E-4D60-A301-8327FFF4CEE7}" dt="2023-11-14T16:46:36.843" v="486"/>
          <ac:graphicFrameMkLst>
            <pc:docMk/>
            <pc:sldMk cId="1473176384" sldId="283"/>
            <ac:graphicFrameMk id="21" creationId="{BEC7882C-AD8B-9437-382C-EED62FF4BC20}"/>
          </ac:graphicFrameMkLst>
        </pc:graphicFrameChg>
        <pc:graphicFrameChg chg="add mod modGraphic">
          <ac:chgData name="Guest User" userId="S::urn:spo:anon#f074dd492c80dab64d30d723607125b3b56121558578babefbbb1b3da742f284::" providerId="AD" clId="Web-{E6328612-8B1E-4D60-A301-8327FFF4CEE7}" dt="2023-11-14T17:13:19.616" v="679" actId="1076"/>
          <ac:graphicFrameMkLst>
            <pc:docMk/>
            <pc:sldMk cId="1473176384" sldId="283"/>
            <ac:graphicFrameMk id="24" creationId="{DF15DC13-A41C-ACB8-3C5F-8854D649C499}"/>
          </ac:graphicFrameMkLst>
        </pc:graphicFrameChg>
      </pc:sldChg>
      <pc:sldChg chg="modSp new">
        <pc:chgData name="Guest User" userId="S::urn:spo:anon#f074dd492c80dab64d30d723607125b3b56121558578babefbbb1b3da742f284::" providerId="AD" clId="Web-{E6328612-8B1E-4D60-A301-8327FFF4CEE7}" dt="2023-11-14T15:40:41.863" v="53" actId="20577"/>
        <pc:sldMkLst>
          <pc:docMk/>
          <pc:sldMk cId="1816694905" sldId="286"/>
        </pc:sldMkLst>
        <pc:spChg chg="mod">
          <ac:chgData name="Guest User" userId="S::urn:spo:anon#f074dd492c80dab64d30d723607125b3b56121558578babefbbb1b3da742f284::" providerId="AD" clId="Web-{E6328612-8B1E-4D60-A301-8327FFF4CEE7}" dt="2023-11-14T15:39:59.394" v="40" actId="20577"/>
          <ac:spMkLst>
            <pc:docMk/>
            <pc:sldMk cId="1816694905" sldId="286"/>
            <ac:spMk id="2" creationId="{6736603A-E88B-EE1A-121A-4197BECE08F9}"/>
          </ac:spMkLst>
        </pc:spChg>
        <pc:spChg chg="mod">
          <ac:chgData name="Guest User" userId="S::urn:spo:anon#f074dd492c80dab64d30d723607125b3b56121558578babefbbb1b3da742f284::" providerId="AD" clId="Web-{E6328612-8B1E-4D60-A301-8327FFF4CEE7}" dt="2023-11-14T15:40:41.863" v="53" actId="20577"/>
          <ac:spMkLst>
            <pc:docMk/>
            <pc:sldMk cId="1816694905" sldId="286"/>
            <ac:spMk id="3" creationId="{C9162A7B-38C3-4D47-80EC-01BFB94065A9}"/>
          </ac:spMkLst>
        </pc:spChg>
      </pc:sldChg>
      <pc:sldChg chg="modSp new">
        <pc:chgData name="Guest User" userId="S::urn:spo:anon#f074dd492c80dab64d30d723607125b3b56121558578babefbbb1b3da742f284::" providerId="AD" clId="Web-{E6328612-8B1E-4D60-A301-8327FFF4CEE7}" dt="2023-11-14T16:49:28.190" v="520" actId="20577"/>
        <pc:sldMkLst>
          <pc:docMk/>
          <pc:sldMk cId="3259595229" sldId="287"/>
        </pc:sldMkLst>
        <pc:spChg chg="mod">
          <ac:chgData name="Guest User" userId="S::urn:spo:anon#f074dd492c80dab64d30d723607125b3b56121558578babefbbb1b3da742f284::" providerId="AD" clId="Web-{E6328612-8B1E-4D60-A301-8327FFF4CEE7}" dt="2023-11-14T16:24:02.824" v="180" actId="20577"/>
          <ac:spMkLst>
            <pc:docMk/>
            <pc:sldMk cId="3259595229" sldId="287"/>
            <ac:spMk id="2" creationId="{FA69D08E-AE35-C933-55CD-277B2345BF45}"/>
          </ac:spMkLst>
        </pc:spChg>
        <pc:spChg chg="mod">
          <ac:chgData name="Guest User" userId="S::urn:spo:anon#f074dd492c80dab64d30d723607125b3b56121558578babefbbb1b3da742f284::" providerId="AD" clId="Web-{E6328612-8B1E-4D60-A301-8327FFF4CEE7}" dt="2023-11-14T16:49:28.190" v="520" actId="20577"/>
          <ac:spMkLst>
            <pc:docMk/>
            <pc:sldMk cId="3259595229" sldId="287"/>
            <ac:spMk id="3" creationId="{1EE9B71D-63A9-1D8B-ABAB-1966E4A35919}"/>
          </ac:spMkLst>
        </pc:spChg>
      </pc:sldChg>
      <pc:sldChg chg="modSp new">
        <pc:chgData name="Guest User" userId="S::urn:spo:anon#f074dd492c80dab64d30d723607125b3b56121558578babefbbb1b3da742f284::" providerId="AD" clId="Web-{E6328612-8B1E-4D60-A301-8327FFF4CEE7}" dt="2023-11-14T17:10:05.082" v="672" actId="1076"/>
        <pc:sldMkLst>
          <pc:docMk/>
          <pc:sldMk cId="3457713530" sldId="288"/>
        </pc:sldMkLst>
        <pc:spChg chg="mod">
          <ac:chgData name="Guest User" userId="S::urn:spo:anon#f074dd492c80dab64d30d723607125b3b56121558578babefbbb1b3da742f284::" providerId="AD" clId="Web-{E6328612-8B1E-4D60-A301-8327FFF4CEE7}" dt="2023-11-14T17:05:02.859" v="618" actId="20577"/>
          <ac:spMkLst>
            <pc:docMk/>
            <pc:sldMk cId="3457713530" sldId="288"/>
            <ac:spMk id="2" creationId="{E6C11F5E-1BA7-1600-9971-15F50A89D148}"/>
          </ac:spMkLst>
        </pc:spChg>
        <pc:spChg chg="mod">
          <ac:chgData name="Guest User" userId="S::urn:spo:anon#f074dd492c80dab64d30d723607125b3b56121558578babefbbb1b3da742f284::" providerId="AD" clId="Web-{E6328612-8B1E-4D60-A301-8327FFF4CEE7}" dt="2023-11-14T17:10:05.082" v="672" actId="1076"/>
          <ac:spMkLst>
            <pc:docMk/>
            <pc:sldMk cId="3457713530" sldId="288"/>
            <ac:spMk id="3" creationId="{39FEDB34-E0EF-9477-DBE6-AC34A85CA4E7}"/>
          </ac:spMkLst>
        </pc:spChg>
      </pc:sldChg>
      <pc:sldChg chg="modSp add replId">
        <pc:chgData name="Guest User" userId="S::urn:spo:anon#f074dd492c80dab64d30d723607125b3b56121558578babefbbb1b3da742f284::" providerId="AD" clId="Web-{E6328612-8B1E-4D60-A301-8327FFF4CEE7}" dt="2023-11-14T17:09:37.425" v="670" actId="20577"/>
        <pc:sldMkLst>
          <pc:docMk/>
          <pc:sldMk cId="1411886524" sldId="289"/>
        </pc:sldMkLst>
        <pc:spChg chg="mod">
          <ac:chgData name="Guest User" userId="S::urn:spo:anon#f074dd492c80dab64d30d723607125b3b56121558578babefbbb1b3da742f284::" providerId="AD" clId="Web-{E6328612-8B1E-4D60-A301-8327FFF4CEE7}" dt="2023-11-14T17:09:37.425" v="670" actId="20577"/>
          <ac:spMkLst>
            <pc:docMk/>
            <pc:sldMk cId="1411886524" sldId="289"/>
            <ac:spMk id="3" creationId="{39FEDB34-E0EF-9477-DBE6-AC34A85CA4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searchgate.net/publication/332864696_Design_and_Implementation_of_a_Patient_Appointment_and_Scheduling_System" TargetMode="External"/><Relationship Id="rId2" Type="http://schemas.openxmlformats.org/officeDocument/2006/relationships/hyperlink" Target="https://ijiet.com/wp-content/uploads/2014/12/4.pdf" TargetMode="External"/><Relationship Id="rId1" Type="http://schemas.openxmlformats.org/officeDocument/2006/relationships/slideLayout" Target="../slideLayouts/slideLayout2.xml"/><Relationship Id="rId6" Type="http://schemas.openxmlformats.org/officeDocument/2006/relationships/hyperlink" Target="https://www.jait.us/uploadfile/2023/JAIT-V14N3-581.pdf" TargetMode="External"/><Relationship Id="rId5" Type="http://schemas.openxmlformats.org/officeDocument/2006/relationships/hyperlink" Target="https://www.inderscienceonline.com/doi/pdf/10.1504/IJTMKT.2015.068599" TargetMode="External"/><Relationship Id="rId4" Type="http://schemas.openxmlformats.org/officeDocument/2006/relationships/hyperlink" Target="https://digscholarship.unco.edu/theses/11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2227-7390/10/14/2380" TargetMode="External"/><Relationship Id="rId2" Type="http://schemas.openxmlformats.org/officeDocument/2006/relationships/hyperlink" Target="https://www.sciencedirect.com/science/article/pii/S0148296322009493" TargetMode="External"/><Relationship Id="rId1" Type="http://schemas.openxmlformats.org/officeDocument/2006/relationships/slideLayout" Target="../slideLayouts/slideLayout2.xml"/><Relationship Id="rId6" Type="http://schemas.openxmlformats.org/officeDocument/2006/relationships/hyperlink" Target="https://www.jait.us/uploadfile/2023/JAIT-V14N3-581.pdf" TargetMode="External"/><Relationship Id="rId5" Type="http://schemas.openxmlformats.org/officeDocument/2006/relationships/hyperlink" Target="http://surl.li/nagtm" TargetMode="External"/><Relationship Id="rId4" Type="http://schemas.openxmlformats.org/officeDocument/2006/relationships/hyperlink" Target="http://surl.li/nags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 y="2157269"/>
            <a:ext cx="12164784" cy="786845"/>
          </a:xfrm>
        </p:spPr>
        <p:txBody>
          <a:bodyPr/>
          <a:lstStyle/>
          <a:p>
            <a:pPr algn="ctr"/>
            <a:r>
              <a:rPr lang="en-GB">
                <a:latin typeface="Verdana"/>
                <a:ea typeface="Verdana"/>
              </a:rPr>
              <a:t> DOC EASY </a:t>
            </a:r>
            <a:endParaRPr lang="en-US"/>
          </a:p>
        </p:txBody>
      </p:sp>
      <p:sp>
        <p:nvSpPr>
          <p:cNvPr id="3" name="Subtitle 2"/>
          <p:cNvSpPr>
            <a:spLocks noGrp="1"/>
          </p:cNvSpPr>
          <p:nvPr>
            <p:ph type="subTitle" idx="1"/>
          </p:nvPr>
        </p:nvSpPr>
        <p:spPr>
          <a:xfrm>
            <a:off x="790469" y="2947733"/>
            <a:ext cx="3970594" cy="484451"/>
          </a:xfrm>
        </p:spPr>
        <p:txBody>
          <a:bodyPr vert="horz" lIns="91440" tIns="45720" rIns="91440" bIns="45720" rtlCol="0" anchor="t">
            <a:normAutofit/>
          </a:bodyPr>
          <a:lstStyle/>
          <a:p>
            <a:pPr algn="l"/>
            <a:endParaRPr lang="en-GB"/>
          </a:p>
          <a:p>
            <a:pPr algn="l"/>
            <a:endParaRPr lang="en-GB"/>
          </a:p>
        </p:txBody>
      </p:sp>
      <p:sp>
        <p:nvSpPr>
          <p:cNvPr id="5" name="Subtitle 2"/>
          <p:cNvSpPr txBox="1">
            <a:spLocks/>
          </p:cNvSpPr>
          <p:nvPr/>
        </p:nvSpPr>
        <p:spPr>
          <a:xfrm>
            <a:off x="1584" y="3113676"/>
            <a:ext cx="12196102" cy="2278263"/>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600" u="sng">
                <a:latin typeface="Verdana"/>
                <a:ea typeface="Verdana"/>
              </a:rPr>
              <a:t>Under the Supervision of,</a:t>
            </a:r>
          </a:p>
          <a:p>
            <a:endParaRPr lang="en-GB" sz="1200" u="sng">
              <a:latin typeface="Verdana"/>
              <a:ea typeface="Verdana"/>
            </a:endParaRPr>
          </a:p>
          <a:p>
            <a:r>
              <a:rPr lang="en-GB" sz="1800" err="1">
                <a:latin typeface="Verdana"/>
                <a:ea typeface="Verdana"/>
              </a:rPr>
              <a:t>Dr.Mohana</a:t>
            </a:r>
            <a:r>
              <a:rPr lang="en-GB" sz="1800">
                <a:latin typeface="Verdana"/>
                <a:ea typeface="Verdana"/>
              </a:rPr>
              <a:t> S D</a:t>
            </a:r>
            <a:endParaRPr lang="en-US" sz="1800" b="0">
              <a:latin typeface="Verdana"/>
              <a:ea typeface="Verdana"/>
            </a:endParaRPr>
          </a:p>
          <a:p>
            <a:r>
              <a:rPr lang="en-GB" sz="1800">
                <a:latin typeface="Verdana"/>
                <a:ea typeface="Verdana"/>
              </a:rPr>
              <a:t>Assistant Professor </a:t>
            </a:r>
            <a:endParaRPr lang="en-US" sz="1800" b="0">
              <a:latin typeface="Verdana"/>
              <a:ea typeface="Verdana"/>
            </a:endParaRPr>
          </a:p>
          <a:p>
            <a:r>
              <a:rPr lang="en-GB" sz="1800">
                <a:latin typeface="Verdana"/>
                <a:ea typeface="Verdana"/>
              </a:rPr>
              <a:t>School of Computer Science &amp; Engineering</a:t>
            </a:r>
            <a:endParaRPr lang="en-GB" sz="1800" b="0">
              <a:latin typeface="Verdana"/>
              <a:ea typeface="Verdana"/>
            </a:endParaRPr>
          </a:p>
          <a:p>
            <a:r>
              <a:rPr lang="en-GB" sz="1800">
                <a:latin typeface="Verdana"/>
                <a:ea typeface="Verdana"/>
              </a:rPr>
              <a:t>Presidency University</a:t>
            </a:r>
            <a:endParaRPr lang="en-US" sz="1800" b="0">
              <a:latin typeface="Verdana"/>
              <a:ea typeface="Verdana"/>
            </a:endParaRPr>
          </a:p>
          <a:p>
            <a:endParaRPr lang="en-GB"/>
          </a:p>
        </p:txBody>
      </p:sp>
      <p:pic>
        <p:nvPicPr>
          <p:cNvPr id="9" name="Picture 8" descr="A blue and black logo&#10;&#10;Description automatically generated">
            <a:extLst>
              <a:ext uri="{FF2B5EF4-FFF2-40B4-BE49-F238E27FC236}">
                <a16:creationId xmlns:a16="http://schemas.microsoft.com/office/drawing/2014/main" id="{5F971A6B-AA27-0087-526E-A4F95D527C1D}"/>
              </a:ext>
            </a:extLst>
          </p:cNvPr>
          <p:cNvPicPr>
            <a:picLocks noChangeAspect="1"/>
          </p:cNvPicPr>
          <p:nvPr/>
        </p:nvPicPr>
        <p:blipFill>
          <a:blip r:embed="rId2"/>
          <a:stretch>
            <a:fillRect/>
          </a:stretch>
        </p:blipFill>
        <p:spPr>
          <a:xfrm>
            <a:off x="688622" y="200018"/>
            <a:ext cx="11017954" cy="1061874"/>
          </a:xfrm>
          <a:prstGeom prst="rect">
            <a:avLst/>
          </a:prstGeom>
        </p:spPr>
      </p:pic>
      <p:sp>
        <p:nvSpPr>
          <p:cNvPr id="10" name="TextBox 9">
            <a:extLst>
              <a:ext uri="{FF2B5EF4-FFF2-40B4-BE49-F238E27FC236}">
                <a16:creationId xmlns:a16="http://schemas.microsoft.com/office/drawing/2014/main" id="{663B9E0F-5BD7-897C-9E74-941EF3F40464}"/>
              </a:ext>
            </a:extLst>
          </p:cNvPr>
          <p:cNvSpPr txBox="1"/>
          <p:nvPr/>
        </p:nvSpPr>
        <p:spPr>
          <a:xfrm>
            <a:off x="-2619" y="1422400"/>
            <a:ext cx="12168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7365D"/>
                </a:solidFill>
                <a:latin typeface="Verdana"/>
                <a:ea typeface="Verdana"/>
              </a:rPr>
              <a:t>PIP104 University Project-II</a:t>
            </a:r>
            <a:endParaRPr lang="en-US"/>
          </a:p>
          <a:p>
            <a:pPr algn="ctr"/>
            <a:r>
              <a:rPr lang="en-GB">
                <a:solidFill>
                  <a:srgbClr val="17365D"/>
                </a:solidFill>
                <a:latin typeface="Verdana"/>
                <a:ea typeface="Verdana"/>
              </a:rPr>
              <a:t>Review-1</a:t>
            </a:r>
            <a:endParaRPr lang="en-GB"/>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7E3D-06AA-EB2E-03FD-7A2AC69B7D46}"/>
              </a:ext>
            </a:extLst>
          </p:cNvPr>
          <p:cNvSpPr>
            <a:spLocks noGrp="1"/>
          </p:cNvSpPr>
          <p:nvPr>
            <p:ph type="title"/>
          </p:nvPr>
        </p:nvSpPr>
        <p:spPr/>
        <p:txBody>
          <a:bodyPr/>
          <a:lstStyle/>
          <a:p>
            <a:r>
              <a:rPr lang="en-GB">
                <a:latin typeface="Verdana"/>
                <a:ea typeface="Verdana"/>
              </a:rPr>
              <a:t>3.Literature Survey</a:t>
            </a:r>
            <a:endParaRPr lang="en-US">
              <a:latin typeface="Verdana"/>
              <a:ea typeface="Verdana"/>
            </a:endParaRPr>
          </a:p>
        </p:txBody>
      </p:sp>
      <p:graphicFrame>
        <p:nvGraphicFramePr>
          <p:cNvPr id="5" name="Content Placeholder 4">
            <a:extLst>
              <a:ext uri="{FF2B5EF4-FFF2-40B4-BE49-F238E27FC236}">
                <a16:creationId xmlns:a16="http://schemas.microsoft.com/office/drawing/2014/main" id="{5712C2CC-3546-6349-4480-83E7DE604F8D}"/>
              </a:ext>
            </a:extLst>
          </p:cNvPr>
          <p:cNvGraphicFramePr>
            <a:graphicFrameLocks noGrp="1"/>
          </p:cNvGraphicFramePr>
          <p:nvPr>
            <p:ph idx="1"/>
            <p:extLst>
              <p:ext uri="{D42A27DB-BD31-4B8C-83A1-F6EECF244321}">
                <p14:modId xmlns:p14="http://schemas.microsoft.com/office/powerpoint/2010/main" val="832384404"/>
              </p:ext>
            </p:extLst>
          </p:nvPr>
        </p:nvGraphicFramePr>
        <p:xfrm>
          <a:off x="812800" y="1143000"/>
          <a:ext cx="10667999" cy="1634757"/>
        </p:xfrm>
        <a:graphic>
          <a:graphicData uri="http://schemas.openxmlformats.org/drawingml/2006/table">
            <a:tbl>
              <a:tblPr firstRow="1" bandRow="1">
                <a:tableStyleId>{5C22544A-7EE6-4342-B048-85BDC9FD1C3A}</a:tableStyleId>
              </a:tblPr>
              <a:tblGrid>
                <a:gridCol w="2694612">
                  <a:extLst>
                    <a:ext uri="{9D8B030D-6E8A-4147-A177-3AD203B41FA5}">
                      <a16:colId xmlns:a16="http://schemas.microsoft.com/office/drawing/2014/main" val="463345874"/>
                    </a:ext>
                  </a:extLst>
                </a:gridCol>
                <a:gridCol w="2657799">
                  <a:extLst>
                    <a:ext uri="{9D8B030D-6E8A-4147-A177-3AD203B41FA5}">
                      <a16:colId xmlns:a16="http://schemas.microsoft.com/office/drawing/2014/main" val="3505372655"/>
                    </a:ext>
                  </a:extLst>
                </a:gridCol>
                <a:gridCol w="2660362">
                  <a:extLst>
                    <a:ext uri="{9D8B030D-6E8A-4147-A177-3AD203B41FA5}">
                      <a16:colId xmlns:a16="http://schemas.microsoft.com/office/drawing/2014/main" val="3540109759"/>
                    </a:ext>
                  </a:extLst>
                </a:gridCol>
                <a:gridCol w="2655226">
                  <a:extLst>
                    <a:ext uri="{9D8B030D-6E8A-4147-A177-3AD203B41FA5}">
                      <a16:colId xmlns:a16="http://schemas.microsoft.com/office/drawing/2014/main" val="3423526146"/>
                    </a:ext>
                  </a:extLst>
                </a:gridCol>
              </a:tblGrid>
              <a:tr h="437645">
                <a:tc>
                  <a:txBody>
                    <a:bodyPr/>
                    <a:lstStyle/>
                    <a:p>
                      <a:pPr algn="l" rtl="0" fontAlgn="base"/>
                      <a:r>
                        <a:rPr lang="en-GB" sz="1800" b="1" i="0">
                          <a:solidFill>
                            <a:srgbClr val="FFFFFF"/>
                          </a:solidFill>
                          <a:effectLst/>
                          <a:latin typeface="Bookman Old Style"/>
                        </a:rPr>
                        <a:t>       AUTHOR</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YEAR</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METHODOLOGY</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REVIEW</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626626475"/>
                  </a:ext>
                </a:extLst>
              </a:tr>
              <a:tr h="1197112">
                <a:tc>
                  <a:txBody>
                    <a:bodyPr/>
                    <a:lstStyle/>
                    <a:p>
                      <a:pPr algn="l" rtl="0" fontAlgn="base"/>
                      <a:r>
                        <a:rPr lang="en-GB" sz="1600" b="1" i="0">
                          <a:solidFill>
                            <a:srgbClr val="000000"/>
                          </a:solidFill>
                          <a:effectLst/>
                          <a:latin typeface="Bookman Old Style"/>
                        </a:rPr>
                        <a:t>[10]</a:t>
                      </a:r>
                      <a:r>
                        <a:rPr lang="en-GB" sz="1600" b="1" i="0" u="none" strike="noStrike" noProof="0" err="1">
                          <a:solidFill>
                            <a:srgbClr val="222222"/>
                          </a:solidFill>
                          <a:effectLst/>
                          <a:latin typeface="Bookman Old Style"/>
                        </a:rPr>
                        <a:t>Qabajeh</a:t>
                      </a:r>
                      <a:r>
                        <a:rPr lang="en-GB" sz="1600" b="1" i="0" u="none" strike="noStrike" noProof="0">
                          <a:solidFill>
                            <a:srgbClr val="222222"/>
                          </a:solidFill>
                          <a:effectLst/>
                          <a:latin typeface="Bookman Old Style"/>
                        </a:rPr>
                        <a:t>, M. M., Mousa, S., Saleh, H. A., &amp; Hasan, J. A.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222222"/>
                          </a:solidFill>
                          <a:effectLst/>
                          <a:latin typeface="Bookman Old Style"/>
                        </a:rPr>
                        <a:t>2023</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algn="l" rtl="0" fontAlgn="auto"/>
                      <a:r>
                        <a:rPr lang="en-GB" sz="1600" b="1" i="0">
                          <a:solidFill>
                            <a:srgbClr val="000000"/>
                          </a:solidFill>
                          <a:effectLst/>
                          <a:latin typeface="Bookman Old Style"/>
                        </a:rPr>
                        <a:t>Analysing and Designing</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000000"/>
                          </a:solidFill>
                          <a:effectLst/>
                          <a:latin typeface="Bookman Old Style"/>
                        </a:rPr>
                        <a:t>Android mobile application portal for doctor and patient booking.</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668490499"/>
                  </a:ext>
                </a:extLst>
              </a:tr>
            </a:tbl>
          </a:graphicData>
        </a:graphic>
      </p:graphicFrame>
    </p:spTree>
    <p:extLst>
      <p:ext uri="{BB962C8B-B14F-4D97-AF65-F5344CB8AC3E}">
        <p14:creationId xmlns:p14="http://schemas.microsoft.com/office/powerpoint/2010/main" val="211402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4.Objectives</a:t>
            </a:r>
            <a:endParaRPr lang="en-GB"/>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a:latin typeface="Verdana"/>
                <a:ea typeface="Verdana"/>
              </a:rPr>
              <a:t>The main objectives of the mobile app were:</a:t>
            </a:r>
            <a:endParaRPr lang="en-GB" sz="2000"/>
          </a:p>
          <a:p>
            <a:r>
              <a:rPr lang="en-GB" sz="2000">
                <a:latin typeface="Verdana"/>
                <a:ea typeface="Verdana"/>
              </a:rPr>
              <a:t>To design and development of time scheduling model using mobile app</a:t>
            </a:r>
          </a:p>
          <a:p>
            <a:endParaRPr lang="en-GB">
              <a:latin typeface="Verdana"/>
              <a:ea typeface="Verdana"/>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5.Proposed Design and Methodology</a:t>
            </a:r>
            <a:endParaRPr lang="en-GB"/>
          </a:p>
        </p:txBody>
      </p:sp>
      <p:sp>
        <p:nvSpPr>
          <p:cNvPr id="3" name="Content Placeholder 2"/>
          <p:cNvSpPr>
            <a:spLocks noGrp="1"/>
          </p:cNvSpPr>
          <p:nvPr>
            <p:ph idx="1"/>
          </p:nvPr>
        </p:nvSpPr>
        <p:spPr/>
        <p:txBody>
          <a:bodyPr vert="horz" lIns="91440" tIns="45720" rIns="91440" bIns="45720" rtlCol="0" anchor="t">
            <a:normAutofit/>
          </a:bodyPr>
          <a:lstStyle/>
          <a:p>
            <a:r>
              <a:rPr lang="en-GB">
                <a:latin typeface="Verdana"/>
                <a:ea typeface="Verdana"/>
              </a:rPr>
              <a:t>5.1 Design</a:t>
            </a:r>
            <a:endParaRPr lang="en-GB"/>
          </a:p>
          <a:p>
            <a:pPr lvl="1"/>
            <a:r>
              <a:rPr lang="en-GB">
                <a:latin typeface="Verdana"/>
                <a:ea typeface="Verdana"/>
              </a:rPr>
              <a:t>Android Studio</a:t>
            </a:r>
            <a:endParaRPr lang="en-US">
              <a:latin typeface="Verdana"/>
              <a:ea typeface="Verdana"/>
            </a:endParaRPr>
          </a:p>
          <a:p>
            <a:pPr lvl="1"/>
            <a:r>
              <a:rPr lang="en-GB">
                <a:latin typeface="Verdana"/>
                <a:ea typeface="Verdana"/>
              </a:rPr>
              <a:t>Firebase</a:t>
            </a:r>
          </a:p>
          <a:p>
            <a:r>
              <a:rPr lang="en-GB">
                <a:latin typeface="Verdana"/>
                <a:ea typeface="Verdana"/>
              </a:rPr>
              <a:t>5.2 Methodology</a:t>
            </a:r>
            <a:endParaRPr lang="en-GB"/>
          </a:p>
          <a:p>
            <a:pPr lvl="1"/>
            <a:r>
              <a:rPr lang="en-GB">
                <a:latin typeface="Verdana"/>
                <a:ea typeface="Verdana"/>
              </a:rPr>
              <a:t>UML Sequence Diagram</a:t>
            </a:r>
          </a:p>
          <a:p>
            <a:r>
              <a:rPr lang="en-GB">
                <a:latin typeface="Verdana"/>
                <a:ea typeface="Verdana"/>
              </a:rPr>
              <a:t>5.3 Algorithm</a:t>
            </a:r>
            <a:endParaRPr lang="en-GB"/>
          </a:p>
          <a:p>
            <a:endParaRPr lang="en-GB"/>
          </a:p>
          <a:p>
            <a:pPr lvl="1"/>
            <a:endParaRPr lang="en-GB"/>
          </a:p>
          <a:p>
            <a:pPr marL="457200" lvl="1" indent="0">
              <a:buNone/>
            </a:pPr>
            <a:endParaRPr lang="en-GB" sz="2400"/>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2F8-E3BF-9824-0BF9-A74B73DB9F63}"/>
              </a:ext>
            </a:extLst>
          </p:cNvPr>
          <p:cNvSpPr>
            <a:spLocks noGrp="1"/>
          </p:cNvSpPr>
          <p:nvPr>
            <p:ph type="title"/>
          </p:nvPr>
        </p:nvSpPr>
        <p:spPr/>
        <p:txBody>
          <a:bodyPr/>
          <a:lstStyle/>
          <a:p>
            <a:r>
              <a:rPr lang="en-US">
                <a:latin typeface="Verdana"/>
                <a:ea typeface="Verdana"/>
              </a:rPr>
              <a:t>5.1 Design</a:t>
            </a:r>
            <a:endParaRPr lang="en-US"/>
          </a:p>
        </p:txBody>
      </p:sp>
      <p:pic>
        <p:nvPicPr>
          <p:cNvPr id="7" name="Content Placeholder 6" descr="Sequence Diagram ">
            <a:extLst>
              <a:ext uri="{FF2B5EF4-FFF2-40B4-BE49-F238E27FC236}">
                <a16:creationId xmlns:a16="http://schemas.microsoft.com/office/drawing/2014/main" id="{9FE1CEA2-2A0D-1B1E-91C3-CE573F1175DB}"/>
              </a:ext>
            </a:extLst>
          </p:cNvPr>
          <p:cNvPicPr>
            <a:picLocks noGrp="1" noChangeAspect="1"/>
          </p:cNvPicPr>
          <p:nvPr>
            <p:ph idx="1"/>
          </p:nvPr>
        </p:nvPicPr>
        <p:blipFill>
          <a:blip r:embed="rId2"/>
          <a:stretch>
            <a:fillRect/>
          </a:stretch>
        </p:blipFill>
        <p:spPr>
          <a:xfrm>
            <a:off x="3596929" y="1123208"/>
            <a:ext cx="4426804" cy="4913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500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B36E-7A29-9257-6CD4-1CA71CCE185C}"/>
              </a:ext>
            </a:extLst>
          </p:cNvPr>
          <p:cNvSpPr>
            <a:spLocks noGrp="1"/>
          </p:cNvSpPr>
          <p:nvPr>
            <p:ph type="title"/>
          </p:nvPr>
        </p:nvSpPr>
        <p:spPr/>
        <p:txBody>
          <a:bodyPr/>
          <a:lstStyle/>
          <a:p>
            <a:r>
              <a:rPr lang="en-US">
                <a:latin typeface="Verdana"/>
                <a:ea typeface="Verdana"/>
              </a:rPr>
              <a:t>5.2 Methodology</a:t>
            </a:r>
            <a:endParaRPr lang="en-US"/>
          </a:p>
        </p:txBody>
      </p:sp>
      <p:sp>
        <p:nvSpPr>
          <p:cNvPr id="3" name="Content Placeholder 2">
            <a:extLst>
              <a:ext uri="{FF2B5EF4-FFF2-40B4-BE49-F238E27FC236}">
                <a16:creationId xmlns:a16="http://schemas.microsoft.com/office/drawing/2014/main" id="{4468AE07-31EC-4CFD-1170-52E48349567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u="sng">
                <a:latin typeface="Verdana"/>
                <a:ea typeface="Verdana"/>
              </a:rPr>
              <a:t>Android Studio:</a:t>
            </a:r>
            <a:r>
              <a:rPr lang="en-US">
                <a:latin typeface="Verdana"/>
                <a:ea typeface="Verdana"/>
              </a:rPr>
              <a:t> is the official Integrated Development Environment (IDE) for Android app development. It offers a range of features that enhance productivity when building Android apps.</a:t>
            </a:r>
            <a:endParaRPr lang="en-US"/>
          </a:p>
          <a:p>
            <a:pPr marL="0" indent="0">
              <a:buNone/>
            </a:pPr>
            <a:r>
              <a:rPr lang="en-US">
                <a:latin typeface="Verdana"/>
                <a:ea typeface="Verdana"/>
              </a:rPr>
              <a:t>This IDE provides a perfect environment for the development of our application.</a:t>
            </a:r>
          </a:p>
          <a:p>
            <a:pPr marL="0" indent="0">
              <a:buNone/>
            </a:pPr>
            <a:r>
              <a:rPr lang="en-US">
                <a:latin typeface="Verdana"/>
                <a:ea typeface="Verdana"/>
              </a:rPr>
              <a:t>Here are some key features: </a:t>
            </a:r>
            <a:endParaRPr lang="en-US"/>
          </a:p>
          <a:p>
            <a:r>
              <a:rPr lang="en-US" b="1" u="sng">
                <a:latin typeface="Verdana"/>
                <a:ea typeface="Verdana"/>
              </a:rPr>
              <a:t>Flexible Gradle-based build system</a:t>
            </a:r>
            <a:r>
              <a:rPr lang="en-US">
                <a:latin typeface="Verdana"/>
                <a:ea typeface="Verdana"/>
              </a:rPr>
              <a:t>: Android Studio uses Gradle as the foundation of the build system, allowing you to customize, configure, and extend the build process. </a:t>
            </a:r>
            <a:endParaRPr lang="en-US"/>
          </a:p>
          <a:p>
            <a:r>
              <a:rPr lang="en-US" b="1" u="sng">
                <a:latin typeface="Verdana"/>
                <a:ea typeface="Verdana"/>
              </a:rPr>
              <a:t>Fast and feature-rich emulator for app testing:</a:t>
            </a:r>
            <a:r>
              <a:rPr lang="en-US">
                <a:latin typeface="Verdana"/>
                <a:ea typeface="Verdana"/>
              </a:rPr>
              <a:t> It comes with a fast emulator that helps you test your application on a variety of Android devices. </a:t>
            </a:r>
            <a:endParaRPr lang="en-US"/>
          </a:p>
          <a:p>
            <a:r>
              <a:rPr lang="en-US" b="1" u="sng">
                <a:latin typeface="Verdana"/>
                <a:ea typeface="Verdana"/>
              </a:rPr>
              <a:t>Consolidated environment:</a:t>
            </a:r>
            <a:r>
              <a:rPr lang="en-US">
                <a:latin typeface="Verdana"/>
                <a:ea typeface="Verdana"/>
              </a:rPr>
              <a:t> Android Studio provides a unified environment where you can develop apps for all Android devices.</a:t>
            </a:r>
          </a:p>
          <a:p>
            <a:endParaRPr lang="en-US">
              <a:latin typeface="Verdana"/>
              <a:ea typeface="Verdana"/>
            </a:endParaRPr>
          </a:p>
        </p:txBody>
      </p:sp>
    </p:spTree>
    <p:extLst>
      <p:ext uri="{BB962C8B-B14F-4D97-AF65-F5344CB8AC3E}">
        <p14:creationId xmlns:p14="http://schemas.microsoft.com/office/powerpoint/2010/main" val="77872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603A-E88B-EE1A-121A-4197BECE08F9}"/>
              </a:ext>
            </a:extLst>
          </p:cNvPr>
          <p:cNvSpPr>
            <a:spLocks noGrp="1"/>
          </p:cNvSpPr>
          <p:nvPr>
            <p:ph type="title"/>
          </p:nvPr>
        </p:nvSpPr>
        <p:spPr/>
        <p:txBody>
          <a:bodyPr/>
          <a:lstStyle/>
          <a:p>
            <a:r>
              <a:rPr lang="en-US">
                <a:latin typeface="Verdana"/>
                <a:ea typeface="Verdana"/>
              </a:rPr>
              <a:t>5.2 Methodology</a:t>
            </a:r>
            <a:endParaRPr lang="en-US"/>
          </a:p>
        </p:txBody>
      </p:sp>
      <p:sp>
        <p:nvSpPr>
          <p:cNvPr id="3" name="Content Placeholder 2">
            <a:extLst>
              <a:ext uri="{FF2B5EF4-FFF2-40B4-BE49-F238E27FC236}">
                <a16:creationId xmlns:a16="http://schemas.microsoft.com/office/drawing/2014/main" id="{C9162A7B-38C3-4D47-80EC-01BFB94065A9}"/>
              </a:ext>
            </a:extLst>
          </p:cNvPr>
          <p:cNvSpPr>
            <a:spLocks noGrp="1"/>
          </p:cNvSpPr>
          <p:nvPr>
            <p:ph idx="1"/>
          </p:nvPr>
        </p:nvSpPr>
        <p:spPr/>
        <p:txBody>
          <a:bodyPr vert="horz" lIns="91440" tIns="45720" rIns="91440" bIns="45720" rtlCol="0" anchor="t">
            <a:normAutofit/>
          </a:bodyPr>
          <a:lstStyle/>
          <a:p>
            <a:r>
              <a:rPr lang="en-US" b="1" u="sng">
                <a:latin typeface="Verdana"/>
                <a:ea typeface="Verdana"/>
              </a:rPr>
              <a:t>Code templates and GitHub integration</a:t>
            </a:r>
            <a:r>
              <a:rPr lang="en-US">
                <a:latin typeface="Verdana"/>
                <a:ea typeface="Verdana"/>
              </a:rPr>
              <a:t>: These help you build common app features and import sample code. </a:t>
            </a:r>
            <a:endParaRPr lang="en-US"/>
          </a:p>
          <a:p>
            <a:r>
              <a:rPr lang="en-US" b="1" u="sng">
                <a:latin typeface="Verdana"/>
                <a:ea typeface="Verdana"/>
              </a:rPr>
              <a:t>Extensive testing tools and frameworks:</a:t>
            </a:r>
            <a:r>
              <a:rPr lang="en-US">
                <a:latin typeface="Verdana"/>
                <a:ea typeface="Verdana"/>
              </a:rPr>
              <a:t> Android Studio provides a range of testing tools and frameworks to ensure your app works as expected. </a:t>
            </a:r>
            <a:endParaRPr lang="en-US"/>
          </a:p>
          <a:p>
            <a:r>
              <a:rPr lang="en-US" b="1" u="sng">
                <a:latin typeface="Verdana"/>
                <a:ea typeface="Verdana"/>
              </a:rPr>
              <a:t>Built-in support for Google Cloud Platform:</a:t>
            </a:r>
            <a:r>
              <a:rPr lang="en-US">
                <a:latin typeface="Verdana"/>
                <a:ea typeface="Verdana"/>
              </a:rPr>
              <a:t> This makes it easy to integrate Google Cloud Messaging and App Engine. </a:t>
            </a:r>
            <a:endParaRPr lang="en-US"/>
          </a:p>
        </p:txBody>
      </p:sp>
    </p:spTree>
    <p:extLst>
      <p:ext uri="{BB962C8B-B14F-4D97-AF65-F5344CB8AC3E}">
        <p14:creationId xmlns:p14="http://schemas.microsoft.com/office/powerpoint/2010/main" val="181669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1F5E-1BA7-1600-9971-15F50A89D148}"/>
              </a:ext>
            </a:extLst>
          </p:cNvPr>
          <p:cNvSpPr>
            <a:spLocks noGrp="1"/>
          </p:cNvSpPr>
          <p:nvPr>
            <p:ph type="title"/>
          </p:nvPr>
        </p:nvSpPr>
        <p:spPr/>
        <p:txBody>
          <a:bodyPr/>
          <a:lstStyle/>
          <a:p>
            <a:r>
              <a:rPr lang="en-US">
                <a:latin typeface="Verdana"/>
                <a:ea typeface="Verdana"/>
              </a:rPr>
              <a:t>5.2 Methodology</a:t>
            </a:r>
            <a:endParaRPr lang="en-US"/>
          </a:p>
        </p:txBody>
      </p:sp>
      <p:sp>
        <p:nvSpPr>
          <p:cNvPr id="3" name="Content Placeholder 2">
            <a:extLst>
              <a:ext uri="{FF2B5EF4-FFF2-40B4-BE49-F238E27FC236}">
                <a16:creationId xmlns:a16="http://schemas.microsoft.com/office/drawing/2014/main" id="{39FEDB34-E0EF-9477-DBE6-AC34A85CA4E7}"/>
              </a:ext>
            </a:extLst>
          </p:cNvPr>
          <p:cNvSpPr>
            <a:spLocks noGrp="1"/>
          </p:cNvSpPr>
          <p:nvPr>
            <p:ph idx="1"/>
          </p:nvPr>
        </p:nvSpPr>
        <p:spPr>
          <a:xfrm>
            <a:off x="852384" y="1103417"/>
            <a:ext cx="10668000" cy="4952997"/>
          </a:xfrm>
        </p:spPr>
        <p:txBody>
          <a:bodyPr vert="horz" lIns="91440" tIns="45720" rIns="91440" bIns="45720" rtlCol="0" anchor="ctr">
            <a:normAutofit/>
          </a:bodyPr>
          <a:lstStyle/>
          <a:p>
            <a:pPr marL="0" indent="0">
              <a:buNone/>
            </a:pPr>
            <a:r>
              <a:rPr lang="en-US" b="1" u="sng">
                <a:latin typeface="Verdana"/>
                <a:ea typeface="Verdana"/>
              </a:rPr>
              <a:t>MySQL:</a:t>
            </a:r>
            <a:endParaRPr lang="en-US" b="1" u="sng"/>
          </a:p>
          <a:p>
            <a:pPr marL="0" indent="0">
              <a:buNone/>
            </a:pPr>
            <a:endParaRPr lang="en-US" b="1" u="sng">
              <a:latin typeface="Verdana"/>
              <a:ea typeface="Verdana"/>
            </a:endParaRPr>
          </a:p>
          <a:p>
            <a:r>
              <a:rPr lang="en-US">
                <a:latin typeface="Verdana"/>
                <a:ea typeface="Verdana"/>
              </a:rPr>
              <a:t>MySQL is a free, open-source relational database management system that operates using SQL (Structured Query Language).</a:t>
            </a:r>
          </a:p>
          <a:p>
            <a:r>
              <a:rPr lang="en-US">
                <a:latin typeface="Verdana"/>
                <a:ea typeface="Verdana"/>
              </a:rPr>
              <a:t>It’s recognized for its quickness, dependability, scalability, and user-friendliness.</a:t>
            </a:r>
          </a:p>
          <a:p>
            <a:pPr algn="just"/>
            <a:r>
              <a:rPr lang="en-US">
                <a:latin typeface="Verdana"/>
                <a:ea typeface="Verdana"/>
              </a:rPr>
              <a:t>It has the ability to manage multi-threading, which enhances its scalability.</a:t>
            </a:r>
          </a:p>
          <a:p>
            <a:r>
              <a:rPr lang="en-US">
                <a:latin typeface="Verdana"/>
                <a:ea typeface="Verdana"/>
              </a:rPr>
              <a:t>It’s capable of managing extensive data, with the capacity to handle up to 50 million rows or even more.</a:t>
            </a:r>
          </a:p>
          <a:p>
            <a:r>
              <a:rPr lang="en-US">
                <a:latin typeface="Verdana"/>
                <a:ea typeface="Verdana"/>
              </a:rPr>
              <a:t>It’s versatile and can operate on a variety of operating systems, including Windows, Linux, and Unix.</a:t>
            </a:r>
          </a:p>
          <a:p>
            <a:endParaRPr lang="en-US"/>
          </a:p>
        </p:txBody>
      </p:sp>
    </p:spTree>
    <p:extLst>
      <p:ext uri="{BB962C8B-B14F-4D97-AF65-F5344CB8AC3E}">
        <p14:creationId xmlns:p14="http://schemas.microsoft.com/office/powerpoint/2010/main" val="345771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1F5E-1BA7-1600-9971-15F50A89D148}"/>
              </a:ext>
            </a:extLst>
          </p:cNvPr>
          <p:cNvSpPr>
            <a:spLocks noGrp="1"/>
          </p:cNvSpPr>
          <p:nvPr>
            <p:ph type="title"/>
          </p:nvPr>
        </p:nvSpPr>
        <p:spPr/>
        <p:txBody>
          <a:bodyPr/>
          <a:lstStyle/>
          <a:p>
            <a:r>
              <a:rPr lang="en-US">
                <a:latin typeface="Verdana"/>
                <a:ea typeface="Verdana"/>
              </a:rPr>
              <a:t>5.2 Methodology</a:t>
            </a:r>
            <a:endParaRPr lang="en-US"/>
          </a:p>
        </p:txBody>
      </p:sp>
      <p:sp>
        <p:nvSpPr>
          <p:cNvPr id="3" name="Content Placeholder 2">
            <a:extLst>
              <a:ext uri="{FF2B5EF4-FFF2-40B4-BE49-F238E27FC236}">
                <a16:creationId xmlns:a16="http://schemas.microsoft.com/office/drawing/2014/main" id="{39FEDB34-E0EF-9477-DBE6-AC34A85CA4E7}"/>
              </a:ext>
            </a:extLst>
          </p:cNvPr>
          <p:cNvSpPr>
            <a:spLocks noGrp="1"/>
          </p:cNvSpPr>
          <p:nvPr>
            <p:ph idx="1"/>
          </p:nvPr>
        </p:nvSpPr>
        <p:spPr>
          <a:xfrm>
            <a:off x="812800" y="954975"/>
            <a:ext cx="10668000" cy="4952997"/>
          </a:xfrm>
        </p:spPr>
        <p:txBody>
          <a:bodyPr vert="horz" lIns="91440" tIns="45720" rIns="91440" bIns="45720" rtlCol="0" anchor="ctr">
            <a:normAutofit fontScale="85000" lnSpcReduction="10000"/>
          </a:bodyPr>
          <a:lstStyle/>
          <a:p>
            <a:pPr marL="0" indent="0">
              <a:buNone/>
            </a:pPr>
            <a:r>
              <a:rPr lang="en-US" b="1" u="sng">
                <a:latin typeface="Verdana"/>
                <a:ea typeface="Verdana"/>
              </a:rPr>
              <a:t>Firebase Cloud:</a:t>
            </a:r>
            <a:endParaRPr lang="en-US" b="1" u="sng"/>
          </a:p>
          <a:p>
            <a:pPr marL="0" indent="0">
              <a:buNone/>
            </a:pPr>
            <a:endParaRPr lang="en-US" b="1" u="sng">
              <a:latin typeface="Verdana"/>
              <a:ea typeface="Verdana"/>
            </a:endParaRPr>
          </a:p>
          <a:p>
            <a:r>
              <a:rPr lang="en-US">
                <a:latin typeface="Verdana"/>
                <a:ea typeface="Verdana"/>
              </a:rPr>
              <a:t>Firebase, developed by Google, is a platform that provides a range of features to assist in the development and expansion of apps.</a:t>
            </a:r>
          </a:p>
          <a:p>
            <a:r>
              <a:rPr lang="en-US">
                <a:latin typeface="Verdana"/>
                <a:ea typeface="Verdana"/>
              </a:rPr>
              <a:t>It offers unlimited reporting, cloud messaging, authentication, and hosting services.</a:t>
            </a:r>
          </a:p>
          <a:p>
            <a:r>
              <a:rPr lang="en-US">
                <a:latin typeface="Verdana"/>
                <a:ea typeface="Verdana"/>
              </a:rPr>
              <a:t>It includes an in-built analytics dashboard that can report on 500 distinct events without any limits.</a:t>
            </a:r>
          </a:p>
          <a:p>
            <a:r>
              <a:rPr lang="en-US">
                <a:latin typeface="Verdana"/>
                <a:ea typeface="Verdana"/>
              </a:rPr>
              <a:t>It allows for audience segmentation, integration with other services, and facilitates app development.</a:t>
            </a:r>
          </a:p>
          <a:p>
            <a:r>
              <a:rPr lang="en-US">
                <a:latin typeface="Verdana"/>
                <a:ea typeface="Verdana"/>
              </a:rPr>
              <a:t>It’s known for its superior performance and productivity.</a:t>
            </a:r>
          </a:p>
          <a:p>
            <a:r>
              <a:rPr lang="en-US">
                <a:latin typeface="Verdana"/>
                <a:ea typeface="Verdana"/>
              </a:rPr>
              <a:t>It supports a wide range of embedded applications, enhancing its flexibility.</a:t>
            </a:r>
          </a:p>
          <a:p>
            <a:r>
              <a:rPr lang="en-US">
                <a:latin typeface="Verdana"/>
                <a:ea typeface="Verdana"/>
              </a:rPr>
              <a:t>It’s compatible with numerous operating systems.</a:t>
            </a:r>
          </a:p>
          <a:p>
            <a:pPr algn="just"/>
            <a:r>
              <a:rPr lang="en-US">
                <a:latin typeface="Verdana"/>
                <a:ea typeface="Verdana"/>
              </a:rPr>
              <a:t>Being cloud-hosted, Firebase allows developers to scale on-demand effortlessly.</a:t>
            </a:r>
          </a:p>
          <a:p>
            <a:pPr marL="0" indent="0">
              <a:buNone/>
            </a:pPr>
            <a:endParaRPr lang="en-US"/>
          </a:p>
        </p:txBody>
      </p:sp>
    </p:spTree>
    <p:extLst>
      <p:ext uri="{BB962C8B-B14F-4D97-AF65-F5344CB8AC3E}">
        <p14:creationId xmlns:p14="http://schemas.microsoft.com/office/powerpoint/2010/main" val="141188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B7FC-0ACF-46F8-8B7A-1972B31E4326}"/>
              </a:ext>
            </a:extLst>
          </p:cNvPr>
          <p:cNvSpPr>
            <a:spLocks noGrp="1"/>
          </p:cNvSpPr>
          <p:nvPr>
            <p:ph type="title"/>
          </p:nvPr>
        </p:nvSpPr>
        <p:spPr/>
        <p:txBody>
          <a:bodyPr/>
          <a:lstStyle/>
          <a:p>
            <a:r>
              <a:rPr lang="en-US">
                <a:latin typeface="Verdana"/>
                <a:ea typeface="Verdana"/>
              </a:rPr>
              <a:t>6.1 Software and Hardware Requirements</a:t>
            </a:r>
            <a:endParaRPr lang="en-US"/>
          </a:p>
        </p:txBody>
      </p:sp>
      <p:sp>
        <p:nvSpPr>
          <p:cNvPr id="3" name="Content Placeholder 2">
            <a:extLst>
              <a:ext uri="{FF2B5EF4-FFF2-40B4-BE49-F238E27FC236}">
                <a16:creationId xmlns:a16="http://schemas.microsoft.com/office/drawing/2014/main" id="{27884D8B-88EC-CDA3-2554-CD83CBB87B7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sz="2600" i="1">
                <a:latin typeface="Verdana"/>
                <a:ea typeface="Verdana"/>
              </a:rPr>
              <a:t>Software Requirements:</a:t>
            </a:r>
          </a:p>
          <a:p>
            <a:pPr marL="0" indent="0">
              <a:buNone/>
            </a:pPr>
            <a:endParaRPr lang="en-US" sz="2600">
              <a:latin typeface="Verdana"/>
              <a:ea typeface="Verdana"/>
            </a:endParaRPr>
          </a:p>
          <a:p>
            <a:pPr marL="457200" indent="-457200" algn="just">
              <a:buAutoNum type="arabicPeriod"/>
            </a:pPr>
            <a:r>
              <a:rPr lang="en-US" b="1" u="sng">
                <a:latin typeface="Verdana"/>
                <a:ea typeface="Verdana"/>
              </a:rPr>
              <a:t>Operating System:</a:t>
            </a:r>
            <a:r>
              <a:rPr lang="en-US">
                <a:latin typeface="Verdana"/>
                <a:ea typeface="Verdana"/>
              </a:rPr>
              <a:t> The application will be compatible with Android (version 8.0 and above) to cater a wide range of users.</a:t>
            </a:r>
          </a:p>
          <a:p>
            <a:pPr marL="457200" indent="-457200" algn="just">
              <a:buAutoNum type="arabicPeriod"/>
            </a:pPr>
            <a:endParaRPr lang="en-US"/>
          </a:p>
          <a:p>
            <a:pPr marL="457200" indent="-457200" algn="just">
              <a:buAutoNum type="arabicPeriod"/>
            </a:pPr>
            <a:r>
              <a:rPr lang="en-US" b="1" u="sng">
                <a:latin typeface="Verdana"/>
                <a:ea typeface="Verdana"/>
              </a:rPr>
              <a:t>Database:</a:t>
            </a:r>
            <a:r>
              <a:rPr lang="en-US">
                <a:latin typeface="Verdana"/>
                <a:ea typeface="Verdana"/>
              </a:rPr>
              <a:t> A robust database system like MySQL will be used for storing appointment details, doctor profiles, patient information, etc.</a:t>
            </a:r>
          </a:p>
          <a:p>
            <a:pPr marL="457200" indent="-457200" algn="just">
              <a:buAutoNum type="arabicPeriod"/>
            </a:pPr>
            <a:endParaRPr lang="en-US"/>
          </a:p>
          <a:p>
            <a:pPr marL="457200" indent="-457200" algn="just">
              <a:buAutoNum type="arabicPeriod"/>
            </a:pPr>
            <a:r>
              <a:rPr lang="en-US" b="1" u="sng">
                <a:latin typeface="Verdana"/>
                <a:ea typeface="Verdana"/>
              </a:rPr>
              <a:t>Backend Server:</a:t>
            </a:r>
            <a:r>
              <a:rPr lang="en-US">
                <a:latin typeface="Verdana"/>
                <a:ea typeface="Verdana"/>
              </a:rPr>
              <a:t> A server-side framework like Node.js, Django, or Ruby on Rails for handling requests from the mobile application.</a:t>
            </a:r>
          </a:p>
          <a:p>
            <a:pPr marL="457200" indent="-457200" algn="just">
              <a:buAutoNum type="arabicPeriod"/>
            </a:pPr>
            <a:endParaRPr lang="en-US"/>
          </a:p>
          <a:p>
            <a:pPr marL="457200" indent="-457200" algn="just">
              <a:buAutoNum type="arabicPeriod"/>
            </a:pPr>
            <a:r>
              <a:rPr lang="en-US" b="1" u="sng">
                <a:latin typeface="Verdana"/>
                <a:ea typeface="Verdana"/>
              </a:rPr>
              <a:t>Push Notifications: </a:t>
            </a:r>
            <a:r>
              <a:rPr lang="en-US">
                <a:latin typeface="Verdana"/>
                <a:ea typeface="Verdana"/>
              </a:rPr>
              <a:t>A service for sending push notifications to the app, we intend on using Firebase Cloud Messaging.</a:t>
            </a:r>
          </a:p>
        </p:txBody>
      </p:sp>
    </p:spTree>
    <p:extLst>
      <p:ext uri="{BB962C8B-B14F-4D97-AF65-F5344CB8AC3E}">
        <p14:creationId xmlns:p14="http://schemas.microsoft.com/office/powerpoint/2010/main" val="402969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D08E-AE35-C933-55CD-277B2345BF45}"/>
              </a:ext>
            </a:extLst>
          </p:cNvPr>
          <p:cNvSpPr>
            <a:spLocks noGrp="1"/>
          </p:cNvSpPr>
          <p:nvPr>
            <p:ph type="title"/>
          </p:nvPr>
        </p:nvSpPr>
        <p:spPr/>
        <p:txBody>
          <a:bodyPr/>
          <a:lstStyle/>
          <a:p>
            <a:r>
              <a:rPr lang="en-US">
                <a:latin typeface="Verdana"/>
                <a:ea typeface="Verdana"/>
              </a:rPr>
              <a:t>6.1 Software and Hardware Requirements</a:t>
            </a:r>
            <a:endParaRPr lang="en-US"/>
          </a:p>
        </p:txBody>
      </p:sp>
      <p:sp>
        <p:nvSpPr>
          <p:cNvPr id="3" name="Content Placeholder 2">
            <a:extLst>
              <a:ext uri="{FF2B5EF4-FFF2-40B4-BE49-F238E27FC236}">
                <a16:creationId xmlns:a16="http://schemas.microsoft.com/office/drawing/2014/main" id="{1EE9B71D-63A9-1D8B-ABAB-1966E4A35919}"/>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sz="2800" i="1">
                <a:latin typeface="Verdana"/>
                <a:ea typeface="Verdana"/>
              </a:rPr>
              <a:t>Hardware Requirements:</a:t>
            </a:r>
          </a:p>
          <a:p>
            <a:pPr marL="457200" indent="-457200">
              <a:buAutoNum type="arabicPeriod"/>
            </a:pPr>
            <a:endParaRPr lang="en-US"/>
          </a:p>
          <a:p>
            <a:pPr marL="457200" indent="-457200" algn="just">
              <a:buAutoNum type="arabicPeriod"/>
            </a:pPr>
            <a:r>
              <a:rPr lang="en-US" b="1" u="sng">
                <a:latin typeface="Verdana"/>
                <a:ea typeface="Verdana"/>
              </a:rPr>
              <a:t>Device:</a:t>
            </a:r>
            <a:r>
              <a:rPr lang="en-US">
                <a:latin typeface="Verdana"/>
                <a:ea typeface="Verdana"/>
              </a:rPr>
              <a:t> The application should be able to run on smartphones with at least 2GB of RAM for smooth operation.</a:t>
            </a:r>
          </a:p>
          <a:p>
            <a:pPr marL="457200" indent="-457200" algn="just">
              <a:buAutoNum type="arabicPeriod"/>
            </a:pPr>
            <a:endParaRPr lang="en-US"/>
          </a:p>
          <a:p>
            <a:pPr marL="457200" indent="-457200" algn="just">
              <a:buAutoNum type="arabicPeriod"/>
            </a:pPr>
            <a:r>
              <a:rPr lang="en-US" b="1" u="sng">
                <a:latin typeface="Verdana"/>
                <a:ea typeface="Verdana"/>
              </a:rPr>
              <a:t>Storage:</a:t>
            </a:r>
            <a:r>
              <a:rPr lang="en-US">
                <a:latin typeface="Verdana"/>
                <a:ea typeface="Verdana"/>
              </a:rPr>
              <a:t> Depending on the size of the completed application and the amount of data to be stored locally, a minimum of 100MB of free storage space might be required.</a:t>
            </a:r>
          </a:p>
          <a:p>
            <a:pPr marL="457200" indent="-457200" algn="just">
              <a:buAutoNum type="arabicPeriod"/>
            </a:pPr>
            <a:endParaRPr lang="en-US"/>
          </a:p>
          <a:p>
            <a:pPr marL="457200" indent="-457200" algn="just">
              <a:buAutoNum type="arabicPeriod"/>
            </a:pPr>
            <a:r>
              <a:rPr lang="en-US" b="1" u="sng">
                <a:latin typeface="Verdana"/>
                <a:ea typeface="Verdana"/>
              </a:rPr>
              <a:t>Internet:</a:t>
            </a:r>
            <a:r>
              <a:rPr lang="en-US">
                <a:latin typeface="Verdana"/>
                <a:ea typeface="Verdana"/>
              </a:rPr>
              <a:t> A stable internet connection for real-time updates of appointments and other data is required.</a:t>
            </a:r>
          </a:p>
          <a:p>
            <a:pPr marL="457200" indent="-457200" algn="just">
              <a:buAutoNum type="arabicPeriod"/>
            </a:pPr>
            <a:endParaRPr lang="en-US"/>
          </a:p>
          <a:p>
            <a:pPr marL="457200" indent="-457200" algn="just">
              <a:buAutoNum type="arabicPeriod"/>
            </a:pPr>
            <a:r>
              <a:rPr lang="en-US" b="1" u="sng">
                <a:latin typeface="Verdana"/>
                <a:ea typeface="Verdana"/>
              </a:rPr>
              <a:t>Screen Size:</a:t>
            </a:r>
            <a:r>
              <a:rPr lang="en-US">
                <a:latin typeface="Verdana"/>
                <a:ea typeface="Verdana"/>
              </a:rPr>
              <a:t> The application should be optimized for screen sizes of 4.7 inches and above to ensure a good user experience.</a:t>
            </a:r>
          </a:p>
          <a:p>
            <a:pPr marL="457200" indent="-457200" algn="just">
              <a:buAutoNum type="arabicPeriod"/>
            </a:pPr>
            <a:endParaRPr lang="en-US"/>
          </a:p>
          <a:p>
            <a:pPr marL="457200" indent="-457200" algn="just">
              <a:buAutoNum type="arabicPeriod"/>
            </a:pPr>
            <a:r>
              <a:rPr lang="en-US" b="1" u="sng">
                <a:latin typeface="Verdana"/>
                <a:ea typeface="Verdana"/>
              </a:rPr>
              <a:t>Battery:</a:t>
            </a:r>
            <a:r>
              <a:rPr lang="en-US">
                <a:latin typeface="Verdana"/>
                <a:ea typeface="Verdana"/>
              </a:rPr>
              <a:t> As the application might be used frequently throughout the day, the device should have a decent battery life.</a:t>
            </a:r>
          </a:p>
        </p:txBody>
      </p:sp>
    </p:spTree>
    <p:extLst>
      <p:ext uri="{BB962C8B-B14F-4D97-AF65-F5344CB8AC3E}">
        <p14:creationId xmlns:p14="http://schemas.microsoft.com/office/powerpoint/2010/main" val="325959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DFBD-8455-A9C0-3002-0CA5AAA62301}"/>
              </a:ext>
            </a:extLst>
          </p:cNvPr>
          <p:cNvSpPr>
            <a:spLocks noGrp="1"/>
          </p:cNvSpPr>
          <p:nvPr>
            <p:ph type="title"/>
          </p:nvPr>
        </p:nvSpPr>
        <p:spPr/>
        <p:txBody>
          <a:bodyPr/>
          <a:lstStyle/>
          <a:p>
            <a:r>
              <a:rPr lang="en-GB">
                <a:latin typeface="Verdana"/>
                <a:ea typeface="Verdana"/>
              </a:rPr>
              <a:t>Team Members</a:t>
            </a:r>
            <a:endParaRPr lang="en-GB"/>
          </a:p>
        </p:txBody>
      </p:sp>
      <p:graphicFrame>
        <p:nvGraphicFramePr>
          <p:cNvPr id="7" name="Content Placeholder 6">
            <a:extLst>
              <a:ext uri="{FF2B5EF4-FFF2-40B4-BE49-F238E27FC236}">
                <a16:creationId xmlns:a16="http://schemas.microsoft.com/office/drawing/2014/main" id="{EA728071-FF7C-6352-5D5C-0D82CA54465A}"/>
              </a:ext>
            </a:extLst>
          </p:cNvPr>
          <p:cNvGraphicFramePr>
            <a:graphicFrameLocks noGrp="1"/>
          </p:cNvGraphicFramePr>
          <p:nvPr>
            <p:ph idx="1"/>
            <p:extLst>
              <p:ext uri="{D42A27DB-BD31-4B8C-83A1-F6EECF244321}">
                <p14:modId xmlns:p14="http://schemas.microsoft.com/office/powerpoint/2010/main" val="952769628"/>
              </p:ext>
            </p:extLst>
          </p:nvPr>
        </p:nvGraphicFramePr>
        <p:xfrm>
          <a:off x="801511" y="1140177"/>
          <a:ext cx="10744194" cy="2460868"/>
        </p:xfrm>
        <a:graphic>
          <a:graphicData uri="http://schemas.openxmlformats.org/drawingml/2006/table">
            <a:tbl>
              <a:tblPr firstRow="1" bandRow="1">
                <a:tableStyleId>{5C22544A-7EE6-4342-B048-85BDC9FD1C3A}</a:tableStyleId>
              </a:tblPr>
              <a:tblGrid>
                <a:gridCol w="2675376">
                  <a:extLst>
                    <a:ext uri="{9D8B030D-6E8A-4147-A177-3AD203B41FA5}">
                      <a16:colId xmlns:a16="http://schemas.microsoft.com/office/drawing/2014/main" val="543811143"/>
                    </a:ext>
                  </a:extLst>
                </a:gridCol>
                <a:gridCol w="2689606">
                  <a:extLst>
                    <a:ext uri="{9D8B030D-6E8A-4147-A177-3AD203B41FA5}">
                      <a16:colId xmlns:a16="http://schemas.microsoft.com/office/drawing/2014/main" val="2476631789"/>
                    </a:ext>
                  </a:extLst>
                </a:gridCol>
                <a:gridCol w="2689606">
                  <a:extLst>
                    <a:ext uri="{9D8B030D-6E8A-4147-A177-3AD203B41FA5}">
                      <a16:colId xmlns:a16="http://schemas.microsoft.com/office/drawing/2014/main" val="1797727315"/>
                    </a:ext>
                  </a:extLst>
                </a:gridCol>
                <a:gridCol w="2689606">
                  <a:extLst>
                    <a:ext uri="{9D8B030D-6E8A-4147-A177-3AD203B41FA5}">
                      <a16:colId xmlns:a16="http://schemas.microsoft.com/office/drawing/2014/main" val="3060265785"/>
                    </a:ext>
                  </a:extLst>
                </a:gridCol>
              </a:tblGrid>
              <a:tr h="404023">
                <a:tc>
                  <a:txBody>
                    <a:bodyPr/>
                    <a:lstStyle/>
                    <a:p>
                      <a:r>
                        <a:rPr lang="en-GB"/>
                        <a:t>Roll Number</a:t>
                      </a:r>
                      <a:endParaRPr lang="en-US"/>
                    </a:p>
                  </a:txBody>
                  <a:tcPr/>
                </a:tc>
                <a:tc>
                  <a:txBody>
                    <a:bodyPr/>
                    <a:lstStyle/>
                    <a:p>
                      <a:pPr lvl="0">
                        <a:buNone/>
                      </a:pPr>
                      <a:r>
                        <a:rPr lang="en-GB" sz="1800" b="1" i="0" u="none" strike="noStrike" noProof="0">
                          <a:solidFill>
                            <a:srgbClr val="FFFFFF"/>
                          </a:solidFill>
                          <a:latin typeface="Bookman Old Style"/>
                        </a:rPr>
                        <a:t>Student Name</a:t>
                      </a:r>
                      <a:endParaRPr lang="en-US"/>
                    </a:p>
                  </a:txBody>
                  <a:tcPr/>
                </a:tc>
                <a:tc>
                  <a:txBody>
                    <a:bodyPr/>
                    <a:lstStyle/>
                    <a:p>
                      <a:r>
                        <a:rPr lang="en-GB"/>
                        <a:t>Phone Number</a:t>
                      </a:r>
                      <a:endParaRPr lang="en-US"/>
                    </a:p>
                  </a:txBody>
                  <a:tcPr/>
                </a:tc>
                <a:tc>
                  <a:txBody>
                    <a:bodyPr/>
                    <a:lstStyle/>
                    <a:p>
                      <a:r>
                        <a:rPr lang="en-GB"/>
                        <a:t>Email ID</a:t>
                      </a:r>
                      <a:endParaRPr lang="en-US"/>
                    </a:p>
                  </a:txBody>
                  <a:tcPr/>
                </a:tc>
                <a:extLst>
                  <a:ext uri="{0D108BD9-81ED-4DB2-BD59-A6C34878D82A}">
                    <a16:rowId xmlns:a16="http://schemas.microsoft.com/office/drawing/2014/main" val="193292168"/>
                  </a:ext>
                </a:extLst>
              </a:tr>
              <a:tr h="685615">
                <a:tc>
                  <a:txBody>
                    <a:bodyPr/>
                    <a:lstStyle/>
                    <a:p>
                      <a:r>
                        <a:rPr lang="en-GB" sz="1800">
                          <a:latin typeface="Calibri"/>
                        </a:rPr>
                        <a:t>20201CCS0078</a:t>
                      </a:r>
                      <a:endParaRPr lang="en-US"/>
                    </a:p>
                  </a:txBody>
                  <a:tcPr/>
                </a:tc>
                <a:tc>
                  <a:txBody>
                    <a:bodyPr/>
                    <a:lstStyle/>
                    <a:p>
                      <a:pPr lvl="0">
                        <a:buNone/>
                      </a:pPr>
                      <a:r>
                        <a:rPr lang="en-GB" sz="1800" b="0" i="0" u="none" strike="noStrike" noProof="0">
                          <a:solidFill>
                            <a:srgbClr val="000000"/>
                          </a:solidFill>
                          <a:latin typeface="Calibri"/>
                        </a:rPr>
                        <a:t>Sagili Mythili</a:t>
                      </a:r>
                      <a:endParaRPr lang="en-US" sz="1800">
                        <a:latin typeface="Calibri"/>
                      </a:endParaRPr>
                    </a:p>
                  </a:txBody>
                  <a:tcPr/>
                </a:tc>
                <a:tc>
                  <a:txBody>
                    <a:bodyPr/>
                    <a:lstStyle/>
                    <a:p>
                      <a:r>
                        <a:rPr lang="en-GB" sz="1800">
                          <a:latin typeface="Calibri"/>
                        </a:rPr>
                        <a:t>70320 49933</a:t>
                      </a:r>
                      <a:endParaRPr lang="en-US"/>
                    </a:p>
                  </a:txBody>
                  <a:tcPr/>
                </a:tc>
                <a:tc>
                  <a:txBody>
                    <a:bodyPr/>
                    <a:lstStyle/>
                    <a:p>
                      <a:pPr lvl="0">
                        <a:buNone/>
                      </a:pPr>
                      <a:r>
                        <a:rPr lang="en-GB" sz="1800" b="0" i="0" u="none" strike="noStrike" noProof="0">
                          <a:solidFill>
                            <a:srgbClr val="323130"/>
                          </a:solidFill>
                          <a:latin typeface="Calibri"/>
                        </a:rPr>
                        <a:t>SAGILI.20201CCS0078@presidencyuniversity.in</a:t>
                      </a:r>
                      <a:endParaRPr lang="en-US" sz="1800">
                        <a:latin typeface="Calibri"/>
                      </a:endParaRPr>
                    </a:p>
                  </a:txBody>
                  <a:tcPr/>
                </a:tc>
                <a:extLst>
                  <a:ext uri="{0D108BD9-81ED-4DB2-BD59-A6C34878D82A}">
                    <a16:rowId xmlns:a16="http://schemas.microsoft.com/office/drawing/2014/main" val="30847213"/>
                  </a:ext>
                </a:extLst>
              </a:tr>
              <a:tr h="685615">
                <a:tc>
                  <a:txBody>
                    <a:bodyPr/>
                    <a:lstStyle/>
                    <a:p>
                      <a:pPr lvl="0">
                        <a:buNone/>
                      </a:pPr>
                      <a:r>
                        <a:rPr lang="en-GB" sz="1800" b="0" i="0" u="none" strike="noStrike" noProof="0">
                          <a:solidFill>
                            <a:srgbClr val="000000"/>
                          </a:solidFill>
                          <a:latin typeface="Calibri"/>
                        </a:rPr>
                        <a:t>20201CCS0088</a:t>
                      </a:r>
                      <a:endParaRPr lang="en-US" sz="1800">
                        <a:latin typeface="Calibri"/>
                      </a:endParaRPr>
                    </a:p>
                  </a:txBody>
                  <a:tcPr/>
                </a:tc>
                <a:tc>
                  <a:txBody>
                    <a:bodyPr/>
                    <a:lstStyle/>
                    <a:p>
                      <a:pPr lvl="0">
                        <a:buNone/>
                      </a:pPr>
                      <a:r>
                        <a:rPr lang="en-GB" sz="1800" b="0" i="0" u="none" strike="noStrike" noProof="0">
                          <a:latin typeface="Calibri"/>
                        </a:rPr>
                        <a:t>Chrisilda Shamayah Babu Anthony</a:t>
                      </a:r>
                      <a:endParaRPr lang="en-US" sz="1800">
                        <a:latin typeface="Calibri"/>
                      </a:endParaRPr>
                    </a:p>
                  </a:txBody>
                  <a:tcPr/>
                </a:tc>
                <a:tc>
                  <a:txBody>
                    <a:bodyPr/>
                    <a:lstStyle/>
                    <a:p>
                      <a:pPr lvl="0">
                        <a:buNone/>
                      </a:pPr>
                      <a:r>
                        <a:rPr lang="en-GB" sz="1800" b="0" i="0" u="none" strike="noStrike" noProof="0">
                          <a:latin typeface="Calibri"/>
                        </a:rPr>
                        <a:t>97620 02103</a:t>
                      </a:r>
                      <a:endParaRPr lang="en-US" sz="1800">
                        <a:latin typeface="Calibri"/>
                      </a:endParaRPr>
                    </a:p>
                  </a:txBody>
                  <a:tcPr/>
                </a:tc>
                <a:tc>
                  <a:txBody>
                    <a:bodyPr/>
                    <a:lstStyle/>
                    <a:p>
                      <a:pPr lvl="0">
                        <a:buNone/>
                      </a:pPr>
                      <a:r>
                        <a:rPr lang="en-GB" sz="1800" b="0" i="0" u="none" strike="noStrike" noProof="0">
                          <a:latin typeface="Calibri"/>
                        </a:rPr>
                        <a:t>CHRISILDA.20201CCS0088@presidencyuniversity.in</a:t>
                      </a:r>
                      <a:endParaRPr lang="en-US" sz="1800">
                        <a:latin typeface="Calibri"/>
                      </a:endParaRPr>
                    </a:p>
                  </a:txBody>
                  <a:tcPr/>
                </a:tc>
                <a:extLst>
                  <a:ext uri="{0D108BD9-81ED-4DB2-BD59-A6C34878D82A}">
                    <a16:rowId xmlns:a16="http://schemas.microsoft.com/office/drawing/2014/main" val="4067525545"/>
                  </a:ext>
                </a:extLst>
              </a:tr>
              <a:tr h="685615">
                <a:tc>
                  <a:txBody>
                    <a:bodyPr/>
                    <a:lstStyle/>
                    <a:p>
                      <a:pPr lvl="0">
                        <a:buNone/>
                      </a:pPr>
                      <a:r>
                        <a:rPr lang="en-GB" sz="1800" b="0" i="0" u="none" strike="noStrike" noProof="0">
                          <a:solidFill>
                            <a:srgbClr val="000000"/>
                          </a:solidFill>
                          <a:latin typeface="Calibri"/>
                        </a:rPr>
                        <a:t>20201CCS0150</a:t>
                      </a:r>
                      <a:endParaRPr lang="en-US" sz="1800">
                        <a:latin typeface="Calibri"/>
                      </a:endParaRPr>
                    </a:p>
                  </a:txBody>
                  <a:tcPr/>
                </a:tc>
                <a:tc>
                  <a:txBody>
                    <a:bodyPr/>
                    <a:lstStyle/>
                    <a:p>
                      <a:pPr lvl="0">
                        <a:buNone/>
                      </a:pPr>
                      <a:r>
                        <a:rPr lang="en-GB" sz="1800" b="0" i="0" u="none" strike="noStrike" noProof="0">
                          <a:solidFill>
                            <a:srgbClr val="000000"/>
                          </a:solidFill>
                          <a:latin typeface="Calibri"/>
                        </a:rPr>
                        <a:t>Ravuri </a:t>
                      </a:r>
                      <a:r>
                        <a:rPr lang="en-GB" sz="1800" b="0" i="0" u="none" strike="noStrike" noProof="0">
                          <a:latin typeface="Calibri"/>
                        </a:rPr>
                        <a:t>Venkata Koushik </a:t>
                      </a:r>
                      <a:endParaRPr lang="en-US"/>
                    </a:p>
                  </a:txBody>
                  <a:tcPr/>
                </a:tc>
                <a:tc>
                  <a:txBody>
                    <a:bodyPr/>
                    <a:lstStyle/>
                    <a:p>
                      <a:pPr lvl="0">
                        <a:buNone/>
                      </a:pPr>
                      <a:r>
                        <a:rPr lang="en-GB" sz="1800" b="0" i="0" u="none" strike="noStrike" noProof="0">
                          <a:latin typeface="Calibri"/>
                        </a:rPr>
                        <a:t>81069 84875</a:t>
                      </a:r>
                      <a:endParaRPr lang="en-US" sz="1800">
                        <a:latin typeface="Calibri"/>
                      </a:endParaRPr>
                    </a:p>
                  </a:txBody>
                  <a:tcPr/>
                </a:tc>
                <a:tc>
                  <a:txBody>
                    <a:bodyPr/>
                    <a:lstStyle/>
                    <a:p>
                      <a:pPr lvl="0">
                        <a:buNone/>
                      </a:pPr>
                      <a:r>
                        <a:rPr lang="en-GB" sz="1800" b="0" i="0" u="none" strike="noStrike" noProof="0">
                          <a:latin typeface="Calibri"/>
                        </a:rPr>
                        <a:t>ravuri.20201ccs0150@presidencyuniversity.in</a:t>
                      </a:r>
                      <a:endParaRPr lang="en-US" sz="1800">
                        <a:latin typeface="Calibri"/>
                      </a:endParaRPr>
                    </a:p>
                  </a:txBody>
                  <a:tcPr/>
                </a:tc>
                <a:extLst>
                  <a:ext uri="{0D108BD9-81ED-4DB2-BD59-A6C34878D82A}">
                    <a16:rowId xmlns:a16="http://schemas.microsoft.com/office/drawing/2014/main" val="518368031"/>
                  </a:ext>
                </a:extLst>
              </a:tr>
            </a:tbl>
          </a:graphicData>
        </a:graphic>
      </p:graphicFrame>
    </p:spTree>
    <p:extLst>
      <p:ext uri="{BB962C8B-B14F-4D97-AF65-F5344CB8AC3E}">
        <p14:creationId xmlns:p14="http://schemas.microsoft.com/office/powerpoint/2010/main" val="330024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038D-3C54-2FC3-A98C-CE431390D7FF}"/>
              </a:ext>
            </a:extLst>
          </p:cNvPr>
          <p:cNvSpPr>
            <a:spLocks noGrp="1"/>
          </p:cNvSpPr>
          <p:nvPr>
            <p:ph type="title"/>
          </p:nvPr>
        </p:nvSpPr>
        <p:spPr/>
        <p:txBody>
          <a:bodyPr/>
          <a:lstStyle/>
          <a:p>
            <a:r>
              <a:rPr lang="en-US">
                <a:latin typeface="Verdana"/>
                <a:ea typeface="Verdana"/>
              </a:rPr>
              <a:t>6.2 Database</a:t>
            </a:r>
            <a:endParaRPr lang="en-US"/>
          </a:p>
        </p:txBody>
      </p:sp>
      <p:graphicFrame>
        <p:nvGraphicFramePr>
          <p:cNvPr id="12" name="Content Placeholder 11">
            <a:extLst>
              <a:ext uri="{FF2B5EF4-FFF2-40B4-BE49-F238E27FC236}">
                <a16:creationId xmlns:a16="http://schemas.microsoft.com/office/drawing/2014/main" id="{F01ACE47-168F-03FF-E583-C89EFD1854F3}"/>
              </a:ext>
            </a:extLst>
          </p:cNvPr>
          <p:cNvGraphicFramePr>
            <a:graphicFrameLocks noGrp="1"/>
          </p:cNvGraphicFramePr>
          <p:nvPr>
            <p:ph idx="1"/>
            <p:extLst>
              <p:ext uri="{D42A27DB-BD31-4B8C-83A1-F6EECF244321}">
                <p14:modId xmlns:p14="http://schemas.microsoft.com/office/powerpoint/2010/main" val="1752240407"/>
              </p:ext>
            </p:extLst>
          </p:nvPr>
        </p:nvGraphicFramePr>
        <p:xfrm>
          <a:off x="832592" y="1370610"/>
          <a:ext cx="7785810" cy="281940"/>
        </p:xfrm>
        <a:graphic>
          <a:graphicData uri="http://schemas.openxmlformats.org/drawingml/2006/table">
            <a:tbl>
              <a:tblPr firstRow="1" bandRow="1">
                <a:tableStyleId>{5940675A-B579-460E-94D1-54222C63F5DA}</a:tableStyleId>
              </a:tblPr>
              <a:tblGrid>
                <a:gridCol w="1557162">
                  <a:extLst>
                    <a:ext uri="{9D8B030D-6E8A-4147-A177-3AD203B41FA5}">
                      <a16:colId xmlns:a16="http://schemas.microsoft.com/office/drawing/2014/main" val="3252852149"/>
                    </a:ext>
                  </a:extLst>
                </a:gridCol>
                <a:gridCol w="1557162">
                  <a:extLst>
                    <a:ext uri="{9D8B030D-6E8A-4147-A177-3AD203B41FA5}">
                      <a16:colId xmlns:a16="http://schemas.microsoft.com/office/drawing/2014/main" val="997217356"/>
                    </a:ext>
                  </a:extLst>
                </a:gridCol>
                <a:gridCol w="1557162">
                  <a:extLst>
                    <a:ext uri="{9D8B030D-6E8A-4147-A177-3AD203B41FA5}">
                      <a16:colId xmlns:a16="http://schemas.microsoft.com/office/drawing/2014/main" val="3509371171"/>
                    </a:ext>
                  </a:extLst>
                </a:gridCol>
                <a:gridCol w="1557162">
                  <a:extLst>
                    <a:ext uri="{9D8B030D-6E8A-4147-A177-3AD203B41FA5}">
                      <a16:colId xmlns:a16="http://schemas.microsoft.com/office/drawing/2014/main" val="2652125750"/>
                    </a:ext>
                  </a:extLst>
                </a:gridCol>
                <a:gridCol w="1557162">
                  <a:extLst>
                    <a:ext uri="{9D8B030D-6E8A-4147-A177-3AD203B41FA5}">
                      <a16:colId xmlns:a16="http://schemas.microsoft.com/office/drawing/2014/main" val="2864564526"/>
                    </a:ext>
                  </a:extLst>
                </a:gridCol>
              </a:tblGrid>
              <a:tr h="222662">
                <a:tc>
                  <a:txBody>
                    <a:bodyPr/>
                    <a:lstStyle/>
                    <a:p>
                      <a:pPr algn="ctr" rtl="0" fontAlgn="b"/>
                      <a:r>
                        <a:rPr lang="en-US" sz="1600" err="1">
                          <a:solidFill>
                            <a:srgbClr val="111111"/>
                          </a:solidFill>
                          <a:effectLst/>
                        </a:rPr>
                        <a:t>DoctorID</a:t>
                      </a:r>
                      <a:r>
                        <a:rPr lang="en-US" sz="1600">
                          <a:solidFill>
                            <a:srgbClr val="111111"/>
                          </a:solidFill>
                          <a:effectLst/>
                        </a:rPr>
                        <a:t> (PK)</a:t>
                      </a:r>
                    </a:p>
                  </a:txBody>
                  <a:tcPr marL="28575" marR="28575" marT="19050" marB="19050" anchor="b"/>
                </a:tc>
                <a:tc>
                  <a:txBody>
                    <a:bodyPr/>
                    <a:lstStyle/>
                    <a:p>
                      <a:pPr algn="ctr" rtl="0" fontAlgn="b"/>
                      <a:r>
                        <a:rPr lang="en-US" sz="1600">
                          <a:solidFill>
                            <a:srgbClr val="111111"/>
                          </a:solidFill>
                          <a:effectLst/>
                        </a:rPr>
                        <a:t>Name</a:t>
                      </a:r>
                    </a:p>
                  </a:txBody>
                  <a:tcPr marL="28575" marR="28575" marT="19050" marB="19050" anchor="b"/>
                </a:tc>
                <a:tc>
                  <a:txBody>
                    <a:bodyPr/>
                    <a:lstStyle/>
                    <a:p>
                      <a:pPr algn="ctr" rtl="0" fontAlgn="b"/>
                      <a:r>
                        <a:rPr lang="en-US" sz="1600">
                          <a:solidFill>
                            <a:srgbClr val="111111"/>
                          </a:solidFill>
                          <a:effectLst/>
                        </a:rPr>
                        <a:t>Specialization</a:t>
                      </a:r>
                    </a:p>
                  </a:txBody>
                  <a:tcPr marL="28575" marR="28575" marT="19050" marB="19050" anchor="b"/>
                </a:tc>
                <a:tc>
                  <a:txBody>
                    <a:bodyPr/>
                    <a:lstStyle/>
                    <a:p>
                      <a:pPr algn="ctr" rtl="0" fontAlgn="b"/>
                      <a:r>
                        <a:rPr lang="en-US" sz="1600">
                          <a:solidFill>
                            <a:srgbClr val="111111"/>
                          </a:solidFill>
                          <a:effectLst/>
                        </a:rPr>
                        <a:t>Contact</a:t>
                      </a:r>
                    </a:p>
                  </a:txBody>
                  <a:tcPr marL="28575" marR="28575" marT="19050" marB="19050" anchor="b"/>
                </a:tc>
                <a:tc>
                  <a:txBody>
                    <a:bodyPr/>
                    <a:lstStyle/>
                    <a:p>
                      <a:pPr algn="ctr" rtl="0" fontAlgn="b"/>
                      <a:r>
                        <a:rPr lang="en-US" sz="1600">
                          <a:solidFill>
                            <a:srgbClr val="111111"/>
                          </a:solidFill>
                          <a:effectLst/>
                        </a:rPr>
                        <a:t>Availability</a:t>
                      </a:r>
                    </a:p>
                  </a:txBody>
                  <a:tcPr marL="28575" marR="28575" marT="19050" marB="19050" anchor="b"/>
                </a:tc>
                <a:extLst>
                  <a:ext uri="{0D108BD9-81ED-4DB2-BD59-A6C34878D82A}">
                    <a16:rowId xmlns:a16="http://schemas.microsoft.com/office/drawing/2014/main" val="3674662913"/>
                  </a:ext>
                </a:extLst>
              </a:tr>
            </a:tbl>
          </a:graphicData>
        </a:graphic>
      </p:graphicFrame>
      <p:sp>
        <p:nvSpPr>
          <p:cNvPr id="13" name="TextBox 12">
            <a:extLst>
              <a:ext uri="{FF2B5EF4-FFF2-40B4-BE49-F238E27FC236}">
                <a16:creationId xmlns:a16="http://schemas.microsoft.com/office/drawing/2014/main" id="{FB018A2A-2EE2-CB07-6C96-B776C5D7C30B}"/>
              </a:ext>
            </a:extLst>
          </p:cNvPr>
          <p:cNvSpPr txBox="1"/>
          <p:nvPr/>
        </p:nvSpPr>
        <p:spPr>
          <a:xfrm>
            <a:off x="828798" y="999507"/>
            <a:ext cx="2449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Doctor Table:</a:t>
            </a:r>
          </a:p>
        </p:txBody>
      </p:sp>
      <p:sp>
        <p:nvSpPr>
          <p:cNvPr id="14" name="TextBox 13">
            <a:extLst>
              <a:ext uri="{FF2B5EF4-FFF2-40B4-BE49-F238E27FC236}">
                <a16:creationId xmlns:a16="http://schemas.microsoft.com/office/drawing/2014/main" id="{D4339E58-A8CD-1F4E-D685-32DBD9D8D366}"/>
              </a:ext>
            </a:extLst>
          </p:cNvPr>
          <p:cNvSpPr txBox="1"/>
          <p:nvPr/>
        </p:nvSpPr>
        <p:spPr>
          <a:xfrm>
            <a:off x="809007" y="1860467"/>
            <a:ext cx="2094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Patient Table:</a:t>
            </a:r>
          </a:p>
        </p:txBody>
      </p:sp>
      <p:graphicFrame>
        <p:nvGraphicFramePr>
          <p:cNvPr id="16" name="Table 15">
            <a:extLst>
              <a:ext uri="{FF2B5EF4-FFF2-40B4-BE49-F238E27FC236}">
                <a16:creationId xmlns:a16="http://schemas.microsoft.com/office/drawing/2014/main" id="{060306CF-6985-87BF-1A92-1548865915BE}"/>
              </a:ext>
            </a:extLst>
          </p:cNvPr>
          <p:cNvGraphicFramePr>
            <a:graphicFrameLocks noGrp="1"/>
          </p:cNvGraphicFramePr>
          <p:nvPr>
            <p:extLst>
              <p:ext uri="{D42A27DB-BD31-4B8C-83A1-F6EECF244321}">
                <p14:modId xmlns:p14="http://schemas.microsoft.com/office/powerpoint/2010/main" val="1383502056"/>
              </p:ext>
            </p:extLst>
          </p:nvPr>
        </p:nvGraphicFramePr>
        <p:xfrm>
          <a:off x="811480" y="2355272"/>
          <a:ext cx="7639792" cy="281940"/>
        </p:xfrm>
        <a:graphic>
          <a:graphicData uri="http://schemas.openxmlformats.org/drawingml/2006/table">
            <a:tbl>
              <a:tblPr firstRow="1" bandRow="1">
                <a:tableStyleId>{5940675A-B579-460E-94D1-54222C63F5DA}</a:tableStyleId>
              </a:tblPr>
              <a:tblGrid>
                <a:gridCol w="1909948">
                  <a:extLst>
                    <a:ext uri="{9D8B030D-6E8A-4147-A177-3AD203B41FA5}">
                      <a16:colId xmlns:a16="http://schemas.microsoft.com/office/drawing/2014/main" val="1560654609"/>
                    </a:ext>
                  </a:extLst>
                </a:gridCol>
                <a:gridCol w="1909948">
                  <a:extLst>
                    <a:ext uri="{9D8B030D-6E8A-4147-A177-3AD203B41FA5}">
                      <a16:colId xmlns:a16="http://schemas.microsoft.com/office/drawing/2014/main" val="847697400"/>
                    </a:ext>
                  </a:extLst>
                </a:gridCol>
                <a:gridCol w="1909948">
                  <a:extLst>
                    <a:ext uri="{9D8B030D-6E8A-4147-A177-3AD203B41FA5}">
                      <a16:colId xmlns:a16="http://schemas.microsoft.com/office/drawing/2014/main" val="1319120478"/>
                    </a:ext>
                  </a:extLst>
                </a:gridCol>
                <a:gridCol w="1909948">
                  <a:extLst>
                    <a:ext uri="{9D8B030D-6E8A-4147-A177-3AD203B41FA5}">
                      <a16:colId xmlns:a16="http://schemas.microsoft.com/office/drawing/2014/main" val="3916249921"/>
                    </a:ext>
                  </a:extLst>
                </a:gridCol>
              </a:tblGrid>
              <a:tr h="200025">
                <a:tc>
                  <a:txBody>
                    <a:bodyPr/>
                    <a:lstStyle/>
                    <a:p>
                      <a:pPr algn="ctr" rtl="0" fontAlgn="b"/>
                      <a:r>
                        <a:rPr lang="en-US" sz="1600" err="1">
                          <a:solidFill>
                            <a:srgbClr val="111111"/>
                          </a:solidFill>
                          <a:effectLst/>
                        </a:rPr>
                        <a:t>PatientID</a:t>
                      </a:r>
                      <a:r>
                        <a:rPr lang="en-US" sz="1600">
                          <a:solidFill>
                            <a:srgbClr val="111111"/>
                          </a:solidFill>
                          <a:effectLst/>
                        </a:rPr>
                        <a:t> (PK)</a:t>
                      </a:r>
                    </a:p>
                  </a:txBody>
                  <a:tcPr marL="28575" marR="28575" marT="19050" marB="19050" anchor="b"/>
                </a:tc>
                <a:tc>
                  <a:txBody>
                    <a:bodyPr/>
                    <a:lstStyle/>
                    <a:p>
                      <a:pPr algn="ctr" rtl="0" fontAlgn="b"/>
                      <a:r>
                        <a:rPr lang="en-US" sz="1600">
                          <a:solidFill>
                            <a:srgbClr val="111111"/>
                          </a:solidFill>
                          <a:effectLst/>
                        </a:rPr>
                        <a:t>Name</a:t>
                      </a:r>
                    </a:p>
                  </a:txBody>
                  <a:tcPr marL="28575" marR="28575" marT="19050" marB="19050" anchor="b"/>
                </a:tc>
                <a:tc>
                  <a:txBody>
                    <a:bodyPr/>
                    <a:lstStyle/>
                    <a:p>
                      <a:pPr algn="ctr" rtl="0" fontAlgn="b"/>
                      <a:r>
                        <a:rPr lang="en-US" sz="1600">
                          <a:solidFill>
                            <a:srgbClr val="111111"/>
                          </a:solidFill>
                          <a:effectLst/>
                        </a:rPr>
                        <a:t>Contact</a:t>
                      </a:r>
                    </a:p>
                  </a:txBody>
                  <a:tcPr marL="28575" marR="28575" marT="19050" marB="19050" anchor="b"/>
                </a:tc>
                <a:tc>
                  <a:txBody>
                    <a:bodyPr/>
                    <a:lstStyle/>
                    <a:p>
                      <a:pPr algn="ctr" rtl="0" fontAlgn="b"/>
                      <a:r>
                        <a:rPr lang="en-US" sz="1600" err="1">
                          <a:solidFill>
                            <a:srgbClr val="111111"/>
                          </a:solidFill>
                          <a:effectLst/>
                        </a:rPr>
                        <a:t>MedicalHistory</a:t>
                      </a:r>
                    </a:p>
                  </a:txBody>
                  <a:tcPr marL="28575" marR="28575" marT="19050" marB="19050" anchor="b"/>
                </a:tc>
                <a:extLst>
                  <a:ext uri="{0D108BD9-81ED-4DB2-BD59-A6C34878D82A}">
                    <a16:rowId xmlns:a16="http://schemas.microsoft.com/office/drawing/2014/main" val="1576705360"/>
                  </a:ext>
                </a:extLst>
              </a:tr>
            </a:tbl>
          </a:graphicData>
        </a:graphic>
      </p:graphicFrame>
      <p:sp>
        <p:nvSpPr>
          <p:cNvPr id="17" name="TextBox 16">
            <a:extLst>
              <a:ext uri="{FF2B5EF4-FFF2-40B4-BE49-F238E27FC236}">
                <a16:creationId xmlns:a16="http://schemas.microsoft.com/office/drawing/2014/main" id="{26178709-745F-BAF8-F2DE-D141485597C5}"/>
              </a:ext>
            </a:extLst>
          </p:cNvPr>
          <p:cNvSpPr txBox="1"/>
          <p:nvPr/>
        </p:nvSpPr>
        <p:spPr>
          <a:xfrm>
            <a:off x="811480" y="2914402"/>
            <a:ext cx="3107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Appointments Table:</a:t>
            </a:r>
          </a:p>
        </p:txBody>
      </p:sp>
      <p:graphicFrame>
        <p:nvGraphicFramePr>
          <p:cNvPr id="21" name="Table 20">
            <a:extLst>
              <a:ext uri="{FF2B5EF4-FFF2-40B4-BE49-F238E27FC236}">
                <a16:creationId xmlns:a16="http://schemas.microsoft.com/office/drawing/2014/main" id="{BEC7882C-AD8B-9437-382C-EED62FF4BC20}"/>
              </a:ext>
            </a:extLst>
          </p:cNvPr>
          <p:cNvGraphicFramePr>
            <a:graphicFrameLocks noGrp="1"/>
          </p:cNvGraphicFramePr>
          <p:nvPr>
            <p:extLst>
              <p:ext uri="{D42A27DB-BD31-4B8C-83A1-F6EECF244321}">
                <p14:modId xmlns:p14="http://schemas.microsoft.com/office/powerpoint/2010/main" val="2668267895"/>
              </p:ext>
            </p:extLst>
          </p:nvPr>
        </p:nvGraphicFramePr>
        <p:xfrm>
          <a:off x="752104" y="3326031"/>
          <a:ext cx="8703612" cy="1013460"/>
        </p:xfrm>
        <a:graphic>
          <a:graphicData uri="http://schemas.openxmlformats.org/drawingml/2006/table">
            <a:tbl>
              <a:tblPr firstRow="1" bandRow="1">
                <a:tableStyleId>{5940675A-B579-460E-94D1-54222C63F5DA}</a:tableStyleId>
              </a:tblPr>
              <a:tblGrid>
                <a:gridCol w="1450602">
                  <a:extLst>
                    <a:ext uri="{9D8B030D-6E8A-4147-A177-3AD203B41FA5}">
                      <a16:colId xmlns:a16="http://schemas.microsoft.com/office/drawing/2014/main" val="209047325"/>
                    </a:ext>
                  </a:extLst>
                </a:gridCol>
                <a:gridCol w="1450602">
                  <a:extLst>
                    <a:ext uri="{9D8B030D-6E8A-4147-A177-3AD203B41FA5}">
                      <a16:colId xmlns:a16="http://schemas.microsoft.com/office/drawing/2014/main" val="1000383402"/>
                    </a:ext>
                  </a:extLst>
                </a:gridCol>
                <a:gridCol w="1450602">
                  <a:extLst>
                    <a:ext uri="{9D8B030D-6E8A-4147-A177-3AD203B41FA5}">
                      <a16:colId xmlns:a16="http://schemas.microsoft.com/office/drawing/2014/main" val="937748911"/>
                    </a:ext>
                  </a:extLst>
                </a:gridCol>
                <a:gridCol w="1450602">
                  <a:extLst>
                    <a:ext uri="{9D8B030D-6E8A-4147-A177-3AD203B41FA5}">
                      <a16:colId xmlns:a16="http://schemas.microsoft.com/office/drawing/2014/main" val="3484683603"/>
                    </a:ext>
                  </a:extLst>
                </a:gridCol>
                <a:gridCol w="1450602">
                  <a:extLst>
                    <a:ext uri="{9D8B030D-6E8A-4147-A177-3AD203B41FA5}">
                      <a16:colId xmlns:a16="http://schemas.microsoft.com/office/drawing/2014/main" val="908481565"/>
                    </a:ext>
                  </a:extLst>
                </a:gridCol>
                <a:gridCol w="1450602">
                  <a:extLst>
                    <a:ext uri="{9D8B030D-6E8A-4147-A177-3AD203B41FA5}">
                      <a16:colId xmlns:a16="http://schemas.microsoft.com/office/drawing/2014/main" val="3318452498"/>
                    </a:ext>
                  </a:extLst>
                </a:gridCol>
              </a:tblGrid>
              <a:tr h="940069">
                <a:tc>
                  <a:txBody>
                    <a:bodyPr/>
                    <a:lstStyle/>
                    <a:p>
                      <a:pPr algn="ctr" rtl="0" fontAlgn="b"/>
                      <a:r>
                        <a:rPr lang="en-US" sz="1600" err="1">
                          <a:solidFill>
                            <a:srgbClr val="111111"/>
                          </a:solidFill>
                          <a:effectLst/>
                        </a:rPr>
                        <a:t>AppointmentID</a:t>
                      </a:r>
                      <a:r>
                        <a:rPr lang="en-US" sz="1600">
                          <a:solidFill>
                            <a:srgbClr val="111111"/>
                          </a:solidFill>
                          <a:effectLst/>
                        </a:rPr>
                        <a:t> (PK)</a:t>
                      </a:r>
                    </a:p>
                  </a:txBody>
                  <a:tcPr marL="28575" marR="28575" marT="19050" marB="19050" anchor="ctr"/>
                </a:tc>
                <a:tc>
                  <a:txBody>
                    <a:bodyPr/>
                    <a:lstStyle/>
                    <a:p>
                      <a:pPr algn="ctr" rtl="0" fontAlgn="b"/>
                      <a:r>
                        <a:rPr lang="en-US" sz="1600" err="1">
                          <a:solidFill>
                            <a:srgbClr val="111111"/>
                          </a:solidFill>
                          <a:effectLst/>
                        </a:rPr>
                        <a:t>DoctorID</a:t>
                      </a:r>
                      <a:r>
                        <a:rPr lang="en-US" sz="1600">
                          <a:solidFill>
                            <a:srgbClr val="111111"/>
                          </a:solidFill>
                          <a:effectLst/>
                        </a:rPr>
                        <a:t> </a:t>
                      </a:r>
                      <a:endParaRPr lang="en-US"/>
                    </a:p>
                    <a:p>
                      <a:pPr lvl="0" algn="ctr">
                        <a:buNone/>
                      </a:pPr>
                      <a:r>
                        <a:rPr lang="en-US" sz="1600">
                          <a:solidFill>
                            <a:srgbClr val="111111"/>
                          </a:solidFill>
                          <a:effectLst/>
                        </a:rPr>
                        <a:t>(FK - </a:t>
                      </a:r>
                      <a:r>
                        <a:rPr lang="en-US" sz="1600" err="1">
                          <a:solidFill>
                            <a:srgbClr val="111111"/>
                          </a:solidFill>
                          <a:effectLst/>
                        </a:rPr>
                        <a:t>Doctors.DoctorID</a:t>
                      </a:r>
                      <a:r>
                        <a:rPr lang="en-US" sz="1600">
                          <a:solidFill>
                            <a:srgbClr val="111111"/>
                          </a:solidFill>
                          <a:effectLst/>
                        </a:rPr>
                        <a:t>)</a:t>
                      </a:r>
                      <a:endParaRPr lang="en-US"/>
                    </a:p>
                  </a:txBody>
                  <a:tcPr marL="28575" marR="28575" marT="19050" marB="19050" anchor="ctr"/>
                </a:tc>
                <a:tc>
                  <a:txBody>
                    <a:bodyPr/>
                    <a:lstStyle/>
                    <a:p>
                      <a:pPr algn="ctr" rtl="0" fontAlgn="b"/>
                      <a:r>
                        <a:rPr lang="en-US" sz="1600" err="1">
                          <a:solidFill>
                            <a:srgbClr val="111111"/>
                          </a:solidFill>
                          <a:effectLst/>
                        </a:rPr>
                        <a:t>PatientID</a:t>
                      </a:r>
                      <a:r>
                        <a:rPr lang="en-US" sz="1600">
                          <a:solidFill>
                            <a:srgbClr val="111111"/>
                          </a:solidFill>
                          <a:effectLst/>
                        </a:rPr>
                        <a:t> </a:t>
                      </a:r>
                      <a:endParaRPr lang="en-US"/>
                    </a:p>
                    <a:p>
                      <a:pPr lvl="0" algn="ctr">
                        <a:buNone/>
                      </a:pPr>
                      <a:r>
                        <a:rPr lang="en-US" sz="1600">
                          <a:solidFill>
                            <a:srgbClr val="111111"/>
                          </a:solidFill>
                          <a:effectLst/>
                        </a:rPr>
                        <a:t>(FK - </a:t>
                      </a:r>
                      <a:r>
                        <a:rPr lang="en-US" sz="1600" err="1">
                          <a:solidFill>
                            <a:srgbClr val="111111"/>
                          </a:solidFill>
                          <a:effectLst/>
                        </a:rPr>
                        <a:t>Patients.PatientID</a:t>
                      </a:r>
                      <a:r>
                        <a:rPr lang="en-US" sz="1600">
                          <a:solidFill>
                            <a:srgbClr val="111111"/>
                          </a:solidFill>
                          <a:effectLst/>
                        </a:rPr>
                        <a:t>)</a:t>
                      </a:r>
                    </a:p>
                  </a:txBody>
                  <a:tcPr marL="28575" marR="28575" marT="19050" marB="19050" anchor="ctr"/>
                </a:tc>
                <a:tc>
                  <a:txBody>
                    <a:bodyPr/>
                    <a:lstStyle/>
                    <a:p>
                      <a:pPr algn="ctr" rtl="0" fontAlgn="b"/>
                      <a:r>
                        <a:rPr lang="en-US" sz="1600">
                          <a:solidFill>
                            <a:srgbClr val="111111"/>
                          </a:solidFill>
                          <a:effectLst/>
                        </a:rPr>
                        <a:t>Date</a:t>
                      </a:r>
                    </a:p>
                  </a:txBody>
                  <a:tcPr marL="28575" marR="28575" marT="19050" marB="19050" anchor="ctr"/>
                </a:tc>
                <a:tc>
                  <a:txBody>
                    <a:bodyPr/>
                    <a:lstStyle/>
                    <a:p>
                      <a:pPr algn="ctr" rtl="0" fontAlgn="b"/>
                      <a:r>
                        <a:rPr lang="en-US" sz="1600">
                          <a:solidFill>
                            <a:srgbClr val="111111"/>
                          </a:solidFill>
                          <a:effectLst/>
                        </a:rPr>
                        <a:t>Time</a:t>
                      </a:r>
                    </a:p>
                  </a:txBody>
                  <a:tcPr marL="28575" marR="28575" marT="19050" marB="19050" anchor="ctr"/>
                </a:tc>
                <a:tc>
                  <a:txBody>
                    <a:bodyPr/>
                    <a:lstStyle/>
                    <a:p>
                      <a:pPr algn="ctr" rtl="0" fontAlgn="b"/>
                      <a:r>
                        <a:rPr lang="en-US" sz="1600">
                          <a:solidFill>
                            <a:srgbClr val="111111"/>
                          </a:solidFill>
                          <a:effectLst/>
                        </a:rPr>
                        <a:t>Status</a:t>
                      </a:r>
                    </a:p>
                  </a:txBody>
                  <a:tcPr marL="28575" marR="28575" marT="19050" marB="19050" anchor="ctr"/>
                </a:tc>
                <a:extLst>
                  <a:ext uri="{0D108BD9-81ED-4DB2-BD59-A6C34878D82A}">
                    <a16:rowId xmlns:a16="http://schemas.microsoft.com/office/drawing/2014/main" val="1530621773"/>
                  </a:ext>
                </a:extLst>
              </a:tr>
            </a:tbl>
          </a:graphicData>
        </a:graphic>
      </p:graphicFrame>
      <p:sp>
        <p:nvSpPr>
          <p:cNvPr id="22" name="TextBox 21">
            <a:extLst>
              <a:ext uri="{FF2B5EF4-FFF2-40B4-BE49-F238E27FC236}">
                <a16:creationId xmlns:a16="http://schemas.microsoft.com/office/drawing/2014/main" id="{DC4F459E-FDC0-FBB9-6C85-5702A23A1504}"/>
              </a:ext>
            </a:extLst>
          </p:cNvPr>
          <p:cNvSpPr txBox="1"/>
          <p:nvPr/>
        </p:nvSpPr>
        <p:spPr>
          <a:xfrm>
            <a:off x="828428" y="448622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Handover Table:</a:t>
            </a:r>
          </a:p>
        </p:txBody>
      </p:sp>
      <p:graphicFrame>
        <p:nvGraphicFramePr>
          <p:cNvPr id="24" name="Table 23">
            <a:extLst>
              <a:ext uri="{FF2B5EF4-FFF2-40B4-BE49-F238E27FC236}">
                <a16:creationId xmlns:a16="http://schemas.microsoft.com/office/drawing/2014/main" id="{DF15DC13-A41C-ACB8-3C5F-8854D649C499}"/>
              </a:ext>
            </a:extLst>
          </p:cNvPr>
          <p:cNvGraphicFramePr>
            <a:graphicFrameLocks noGrp="1"/>
          </p:cNvGraphicFramePr>
          <p:nvPr>
            <p:extLst>
              <p:ext uri="{D42A27DB-BD31-4B8C-83A1-F6EECF244321}">
                <p14:modId xmlns:p14="http://schemas.microsoft.com/office/powerpoint/2010/main" val="320313195"/>
              </p:ext>
            </p:extLst>
          </p:nvPr>
        </p:nvGraphicFramePr>
        <p:xfrm>
          <a:off x="752103" y="4809506"/>
          <a:ext cx="8010888" cy="1026730"/>
        </p:xfrm>
        <a:graphic>
          <a:graphicData uri="http://schemas.openxmlformats.org/drawingml/2006/table">
            <a:tbl>
              <a:tblPr firstRow="1" bandRow="1">
                <a:tableStyleId>{5940675A-B579-460E-94D1-54222C63F5DA}</a:tableStyleId>
              </a:tblPr>
              <a:tblGrid>
                <a:gridCol w="2002722">
                  <a:extLst>
                    <a:ext uri="{9D8B030D-6E8A-4147-A177-3AD203B41FA5}">
                      <a16:colId xmlns:a16="http://schemas.microsoft.com/office/drawing/2014/main" val="655869771"/>
                    </a:ext>
                  </a:extLst>
                </a:gridCol>
                <a:gridCol w="2002722">
                  <a:extLst>
                    <a:ext uri="{9D8B030D-6E8A-4147-A177-3AD203B41FA5}">
                      <a16:colId xmlns:a16="http://schemas.microsoft.com/office/drawing/2014/main" val="217880510"/>
                    </a:ext>
                  </a:extLst>
                </a:gridCol>
                <a:gridCol w="2002722">
                  <a:extLst>
                    <a:ext uri="{9D8B030D-6E8A-4147-A177-3AD203B41FA5}">
                      <a16:colId xmlns:a16="http://schemas.microsoft.com/office/drawing/2014/main" val="4192176076"/>
                    </a:ext>
                  </a:extLst>
                </a:gridCol>
                <a:gridCol w="2002722">
                  <a:extLst>
                    <a:ext uri="{9D8B030D-6E8A-4147-A177-3AD203B41FA5}">
                      <a16:colId xmlns:a16="http://schemas.microsoft.com/office/drawing/2014/main" val="2969391303"/>
                    </a:ext>
                  </a:extLst>
                </a:gridCol>
              </a:tblGrid>
              <a:tr h="1026730">
                <a:tc>
                  <a:txBody>
                    <a:bodyPr/>
                    <a:lstStyle/>
                    <a:p>
                      <a:pPr algn="ctr" rtl="0" fontAlgn="b"/>
                      <a:r>
                        <a:rPr lang="en-US" sz="1600" err="1">
                          <a:solidFill>
                            <a:srgbClr val="111111"/>
                          </a:solidFill>
                          <a:effectLst/>
                        </a:rPr>
                        <a:t>HandoverID</a:t>
                      </a:r>
                      <a:r>
                        <a:rPr lang="en-US" sz="1600">
                          <a:solidFill>
                            <a:srgbClr val="111111"/>
                          </a:solidFill>
                          <a:effectLst/>
                        </a:rPr>
                        <a:t> (PK)</a:t>
                      </a:r>
                    </a:p>
                  </a:txBody>
                  <a:tcPr marL="28575" marR="28575" marT="19050" marB="19050" anchor="ctr"/>
                </a:tc>
                <a:tc>
                  <a:txBody>
                    <a:bodyPr/>
                    <a:lstStyle/>
                    <a:p>
                      <a:pPr algn="ctr" rtl="0" fontAlgn="b"/>
                      <a:r>
                        <a:rPr lang="en-US" sz="1600" err="1">
                          <a:solidFill>
                            <a:srgbClr val="111111"/>
                          </a:solidFill>
                          <a:effectLst/>
                        </a:rPr>
                        <a:t>CurrentDoctorID</a:t>
                      </a:r>
                      <a:r>
                        <a:rPr lang="en-US" sz="1600">
                          <a:solidFill>
                            <a:srgbClr val="111111"/>
                          </a:solidFill>
                          <a:effectLst/>
                        </a:rPr>
                        <a:t> </a:t>
                      </a:r>
                      <a:endParaRPr lang="en-US"/>
                    </a:p>
                    <a:p>
                      <a:pPr lvl="0" algn="ctr">
                        <a:buNone/>
                      </a:pPr>
                      <a:r>
                        <a:rPr lang="en-US" sz="1600">
                          <a:solidFill>
                            <a:srgbClr val="111111"/>
                          </a:solidFill>
                          <a:effectLst/>
                        </a:rPr>
                        <a:t>(FK - </a:t>
                      </a:r>
                      <a:r>
                        <a:rPr lang="en-US" sz="1600" err="1">
                          <a:solidFill>
                            <a:srgbClr val="111111"/>
                          </a:solidFill>
                          <a:effectLst/>
                        </a:rPr>
                        <a:t>Doctors.DoctorID</a:t>
                      </a:r>
                      <a:r>
                        <a:rPr lang="en-US" sz="1600">
                          <a:solidFill>
                            <a:srgbClr val="111111"/>
                          </a:solidFill>
                          <a:effectLst/>
                        </a:rPr>
                        <a:t>)</a:t>
                      </a:r>
                    </a:p>
                  </a:txBody>
                  <a:tcPr marL="28575" marR="28575" marT="19050" marB="19050" anchor="ctr"/>
                </a:tc>
                <a:tc>
                  <a:txBody>
                    <a:bodyPr/>
                    <a:lstStyle/>
                    <a:p>
                      <a:pPr algn="ctr" rtl="0" fontAlgn="b"/>
                      <a:r>
                        <a:rPr lang="en-US" sz="1600" err="1">
                          <a:solidFill>
                            <a:srgbClr val="111111"/>
                          </a:solidFill>
                          <a:effectLst/>
                        </a:rPr>
                        <a:t>NewDoctorID</a:t>
                      </a:r>
                      <a:r>
                        <a:rPr lang="en-US" sz="1600">
                          <a:solidFill>
                            <a:srgbClr val="111111"/>
                          </a:solidFill>
                          <a:effectLst/>
                        </a:rPr>
                        <a:t> </a:t>
                      </a:r>
                      <a:endParaRPr lang="en-US"/>
                    </a:p>
                    <a:p>
                      <a:pPr lvl="0" algn="ctr">
                        <a:buNone/>
                      </a:pPr>
                      <a:r>
                        <a:rPr lang="en-US" sz="1600">
                          <a:solidFill>
                            <a:srgbClr val="111111"/>
                          </a:solidFill>
                          <a:effectLst/>
                        </a:rPr>
                        <a:t>(FK - </a:t>
                      </a:r>
                      <a:r>
                        <a:rPr lang="en-US" sz="1600" err="1">
                          <a:solidFill>
                            <a:srgbClr val="111111"/>
                          </a:solidFill>
                          <a:effectLst/>
                        </a:rPr>
                        <a:t>Doctors.DoctorID</a:t>
                      </a:r>
                      <a:r>
                        <a:rPr lang="en-US" sz="1600">
                          <a:solidFill>
                            <a:srgbClr val="111111"/>
                          </a:solidFill>
                          <a:effectLst/>
                        </a:rPr>
                        <a:t>)</a:t>
                      </a:r>
                    </a:p>
                  </a:txBody>
                  <a:tcPr marL="28575" marR="28575" marT="19050" marB="19050" anchor="ctr"/>
                </a:tc>
                <a:tc>
                  <a:txBody>
                    <a:bodyPr/>
                    <a:lstStyle/>
                    <a:p>
                      <a:pPr algn="ctr" rtl="0" fontAlgn="b"/>
                      <a:r>
                        <a:rPr lang="en-US" sz="1600" err="1">
                          <a:solidFill>
                            <a:srgbClr val="111111"/>
                          </a:solidFill>
                          <a:effectLst/>
                        </a:rPr>
                        <a:t>AppointmentID</a:t>
                      </a:r>
                      <a:r>
                        <a:rPr lang="en-US" sz="1600">
                          <a:solidFill>
                            <a:srgbClr val="111111"/>
                          </a:solidFill>
                          <a:effectLst/>
                        </a:rPr>
                        <a:t> </a:t>
                      </a:r>
                      <a:endParaRPr lang="en-US"/>
                    </a:p>
                    <a:p>
                      <a:pPr lvl="0" algn="ctr">
                        <a:buNone/>
                      </a:pPr>
                      <a:r>
                        <a:rPr lang="en-US" sz="1600">
                          <a:solidFill>
                            <a:srgbClr val="111111"/>
                          </a:solidFill>
                          <a:effectLst/>
                        </a:rPr>
                        <a:t>(FK-</a:t>
                      </a:r>
                      <a:r>
                        <a:rPr lang="en-US" sz="1600" err="1">
                          <a:solidFill>
                            <a:srgbClr val="111111"/>
                          </a:solidFill>
                          <a:effectLst/>
                        </a:rPr>
                        <a:t>Appointments.AppointmentID</a:t>
                      </a:r>
                      <a:r>
                        <a:rPr lang="en-US" sz="1600">
                          <a:solidFill>
                            <a:srgbClr val="111111"/>
                          </a:solidFill>
                          <a:effectLst/>
                        </a:rPr>
                        <a:t>)</a:t>
                      </a:r>
                      <a:endParaRPr lang="en-US"/>
                    </a:p>
                  </a:txBody>
                  <a:tcPr marL="28575" marR="28575" marT="19050" marB="19050" anchor="ctr"/>
                </a:tc>
                <a:extLst>
                  <a:ext uri="{0D108BD9-81ED-4DB2-BD59-A6C34878D82A}">
                    <a16:rowId xmlns:a16="http://schemas.microsoft.com/office/drawing/2014/main" val="1606551021"/>
                  </a:ext>
                </a:extLst>
              </a:tr>
            </a:tbl>
          </a:graphicData>
        </a:graphic>
      </p:graphicFrame>
      <p:sp>
        <p:nvSpPr>
          <p:cNvPr id="25" name="TextBox 24">
            <a:extLst>
              <a:ext uri="{FF2B5EF4-FFF2-40B4-BE49-F238E27FC236}">
                <a16:creationId xmlns:a16="http://schemas.microsoft.com/office/drawing/2014/main" id="{1F7061E6-DA72-DD70-9BEB-29359DC24F2E}"/>
              </a:ext>
            </a:extLst>
          </p:cNvPr>
          <p:cNvSpPr txBox="1"/>
          <p:nvPr/>
        </p:nvSpPr>
        <p:spPr>
          <a:xfrm>
            <a:off x="9616540" y="3881747"/>
            <a:ext cx="2436420" cy="1283910"/>
          </a:xfrm>
          <a:prstGeom prst="leftArrow">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a:t>PK: Private Key</a:t>
            </a:r>
          </a:p>
          <a:p>
            <a:r>
              <a:rPr lang="en-US"/>
              <a:t>FK: Foreign Key</a:t>
            </a:r>
          </a:p>
        </p:txBody>
      </p:sp>
    </p:spTree>
    <p:extLst>
      <p:ext uri="{BB962C8B-B14F-4D97-AF65-F5344CB8AC3E}">
        <p14:creationId xmlns:p14="http://schemas.microsoft.com/office/powerpoint/2010/main" val="147317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7.Conclusion</a:t>
            </a:r>
            <a:endParaRPr lang="en-GB"/>
          </a:p>
        </p:txBody>
      </p:sp>
      <p:sp>
        <p:nvSpPr>
          <p:cNvPr id="3" name="Content Placeholder 2"/>
          <p:cNvSpPr>
            <a:spLocks noGrp="1"/>
          </p:cNvSpPr>
          <p:nvPr>
            <p:ph idx="1"/>
          </p:nvPr>
        </p:nvSpPr>
        <p:spPr/>
        <p:txBody>
          <a:bodyPr vert="horz" lIns="91440" tIns="45720" rIns="91440" bIns="45720" rtlCol="0" anchor="t">
            <a:normAutofit/>
          </a:bodyPr>
          <a:lstStyle/>
          <a:p>
            <a:r>
              <a:rPr lang="en-GB" sz="1800">
                <a:latin typeface="Verdana"/>
                <a:ea typeface="Verdana"/>
              </a:rPr>
              <a:t>In conclusion, the development of a comprehensive mobile app aimed at assisting doctors in planning appointments, managing out-patient and in-patient care, and facilitating seamless patient handovers during leaves holds significant potential to enhance healthcare delivery. </a:t>
            </a:r>
            <a:endParaRPr lang="en-GB" sz="1800"/>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95B2-5337-4FAA-7D61-48F72235B491}"/>
              </a:ext>
            </a:extLst>
          </p:cNvPr>
          <p:cNvSpPr>
            <a:spLocks noGrp="1"/>
          </p:cNvSpPr>
          <p:nvPr>
            <p:ph type="title"/>
          </p:nvPr>
        </p:nvSpPr>
        <p:spPr/>
        <p:txBody>
          <a:bodyPr/>
          <a:lstStyle/>
          <a:p>
            <a:r>
              <a:rPr lang="en-GB">
                <a:latin typeface="Verdana"/>
                <a:ea typeface="Verdana"/>
              </a:rPr>
              <a:t>8.Timeline of Project</a:t>
            </a:r>
            <a:endParaRPr lang="en-US">
              <a:latin typeface="Verdana"/>
              <a:ea typeface="Verdana"/>
            </a:endParaRPr>
          </a:p>
        </p:txBody>
      </p:sp>
      <p:sp>
        <p:nvSpPr>
          <p:cNvPr id="3" name="Content Placeholder 2">
            <a:extLst>
              <a:ext uri="{FF2B5EF4-FFF2-40B4-BE49-F238E27FC236}">
                <a16:creationId xmlns:a16="http://schemas.microsoft.com/office/drawing/2014/main" id="{AE60C67B-08B7-EC33-DDF0-79009D0211B2}"/>
              </a:ext>
            </a:extLst>
          </p:cNvPr>
          <p:cNvSpPr>
            <a:spLocks noGrp="1"/>
          </p:cNvSpPr>
          <p:nvPr>
            <p:ph idx="1"/>
          </p:nvPr>
        </p:nvSpPr>
        <p:spPr/>
        <p:txBody>
          <a:bodyPr vert="horz" lIns="91440" tIns="45720" rIns="91440" bIns="45720" rtlCol="0" anchor="t">
            <a:normAutofit/>
          </a:bodyPr>
          <a:lstStyle/>
          <a:p>
            <a:endParaRPr lang="en-GB" sz="2000" b="1">
              <a:latin typeface="Verdana"/>
              <a:ea typeface="Verdana"/>
            </a:endParaRPr>
          </a:p>
          <a:p>
            <a:endParaRPr lang="en-GB" sz="2000"/>
          </a:p>
        </p:txBody>
      </p:sp>
      <p:pic>
        <p:nvPicPr>
          <p:cNvPr id="6" name="Picture 5" descr="A screenshot of a computer&#10;&#10;Description automatically generated">
            <a:extLst>
              <a:ext uri="{FF2B5EF4-FFF2-40B4-BE49-F238E27FC236}">
                <a16:creationId xmlns:a16="http://schemas.microsoft.com/office/drawing/2014/main" id="{052C7E24-15C2-43DC-543F-4EFBFBE6027B}"/>
              </a:ext>
            </a:extLst>
          </p:cNvPr>
          <p:cNvPicPr>
            <a:picLocks noChangeAspect="1"/>
          </p:cNvPicPr>
          <p:nvPr/>
        </p:nvPicPr>
        <p:blipFill rotWithShape="1">
          <a:blip r:embed="rId2"/>
          <a:srcRect t="5783" r="-130" b="8858"/>
          <a:stretch/>
        </p:blipFill>
        <p:spPr>
          <a:xfrm>
            <a:off x="915054" y="866744"/>
            <a:ext cx="10949405" cy="5015829"/>
          </a:xfrm>
          <a:prstGeom prst="rect">
            <a:avLst/>
          </a:prstGeom>
        </p:spPr>
      </p:pic>
    </p:spTree>
    <p:extLst>
      <p:ext uri="{BB962C8B-B14F-4D97-AF65-F5344CB8AC3E}">
        <p14:creationId xmlns:p14="http://schemas.microsoft.com/office/powerpoint/2010/main" val="405036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9.References</a:t>
            </a:r>
            <a:endParaRPr lang="en-GB"/>
          </a:p>
        </p:txBody>
      </p:sp>
      <p:sp>
        <p:nvSpPr>
          <p:cNvPr id="3" name="Content Placeholder 2"/>
          <p:cNvSpPr>
            <a:spLocks noGrp="1"/>
          </p:cNvSpPr>
          <p:nvPr>
            <p:ph idx="1"/>
          </p:nvPr>
        </p:nvSpPr>
        <p:spPr>
          <a:xfrm>
            <a:off x="268513" y="1077104"/>
            <a:ext cx="10668000" cy="5506258"/>
          </a:xfrm>
        </p:spPr>
        <p:txBody>
          <a:bodyPr vert="horz" lIns="91440" tIns="45720" rIns="91440" bIns="45720" rtlCol="0" anchor="t">
            <a:normAutofit/>
          </a:bodyPr>
          <a:lstStyle/>
          <a:p>
            <a:r>
              <a:rPr lang="en-US" sz="1400">
                <a:latin typeface="Verdana"/>
                <a:ea typeface="Verdana"/>
                <a:cs typeface="Arial"/>
              </a:rPr>
              <a:t>[1]Nazia S, Ekta Sarda,2014,Online Appointment Scheduling System for Hospitals–An Analytical Study, International Journal of Innovations in Engineering and Technology (IJIET).</a:t>
            </a:r>
            <a:br>
              <a:rPr lang="en-US" sz="1400">
                <a:latin typeface="Verdana"/>
                <a:ea typeface="Verdana"/>
                <a:cs typeface="Arial"/>
              </a:rPr>
            </a:br>
            <a:r>
              <a:rPr lang="en-US" sz="1400">
                <a:latin typeface="Verdana"/>
                <a:ea typeface="Verdana"/>
                <a:cs typeface="Arial"/>
                <a:hlinkClick r:id="rId2"/>
              </a:rPr>
              <a:t>https://ijiet.com/wp-content/uploads/2014/12/4.pdf</a:t>
            </a:r>
            <a:endParaRPr lang="en-GB" sz="1400">
              <a:latin typeface="Verdana"/>
              <a:ea typeface="Verdana"/>
              <a:cs typeface="Arial"/>
            </a:endParaRPr>
          </a:p>
          <a:p>
            <a:endParaRPr lang="en-GB" sz="1400">
              <a:latin typeface="Verdana"/>
              <a:cs typeface="Arial"/>
            </a:endParaRPr>
          </a:p>
          <a:p>
            <a:r>
              <a:rPr lang="en-US" sz="1400">
                <a:latin typeface="Verdana"/>
                <a:ea typeface="Verdana"/>
                <a:cs typeface="Arial"/>
              </a:rPr>
              <a:t>[2] </a:t>
            </a:r>
            <a:r>
              <a:rPr lang="en-US" sz="1400" err="1">
                <a:latin typeface="Verdana"/>
                <a:ea typeface="Verdana"/>
                <a:cs typeface="Arial"/>
              </a:rPr>
              <a:t>Akinode</a:t>
            </a:r>
            <a:r>
              <a:rPr lang="en-US" sz="1400">
                <a:latin typeface="Verdana"/>
                <a:ea typeface="Verdana"/>
                <a:cs typeface="Arial"/>
              </a:rPr>
              <a:t>, John Lekan, and S. A. </a:t>
            </a:r>
            <a:r>
              <a:rPr lang="en-US" sz="1400" err="1">
                <a:latin typeface="Verdana"/>
                <a:ea typeface="Verdana"/>
                <a:cs typeface="Arial"/>
              </a:rPr>
              <a:t>Oloruntoba</a:t>
            </a:r>
            <a:r>
              <a:rPr lang="en-US" sz="1400">
                <a:latin typeface="Verdana"/>
                <a:ea typeface="Verdana"/>
                <a:cs typeface="Arial"/>
              </a:rPr>
              <a:t>. "Design and implementation of a patient appointment and scheduling system." </a:t>
            </a:r>
            <a:r>
              <a:rPr lang="en-US" sz="1400" i="1">
                <a:latin typeface="Verdana"/>
                <a:ea typeface="Verdana"/>
                <a:cs typeface="Arial"/>
              </a:rPr>
              <a:t>Department of Computer Science, Federal Polytechnic </a:t>
            </a:r>
            <a:r>
              <a:rPr lang="en-US" sz="1400" i="1" err="1">
                <a:latin typeface="Verdana"/>
                <a:ea typeface="Verdana"/>
                <a:cs typeface="Arial"/>
              </a:rPr>
              <a:t>Ilaro</a:t>
            </a:r>
            <a:r>
              <a:rPr lang="en-US" sz="1400" i="1">
                <a:latin typeface="Verdana"/>
                <a:ea typeface="Verdana"/>
                <a:cs typeface="Arial"/>
              </a:rPr>
              <a:t> Nigeria</a:t>
            </a:r>
            <a:r>
              <a:rPr lang="en-US" sz="1400">
                <a:latin typeface="Verdana"/>
                <a:ea typeface="Verdana"/>
                <a:cs typeface="Arial"/>
              </a:rPr>
              <a:t> (2017).</a:t>
            </a:r>
            <a:br>
              <a:rPr lang="en-US" sz="1400">
                <a:latin typeface="Verdana"/>
                <a:ea typeface="Verdana"/>
                <a:cs typeface="Arial"/>
              </a:rPr>
            </a:br>
            <a:r>
              <a:rPr lang="en-US" sz="1400">
                <a:latin typeface="Verdana"/>
                <a:ea typeface="Verdana"/>
                <a:cs typeface="Arial"/>
                <a:hlinkClick r:id="rId3"/>
              </a:rPr>
              <a:t>https://www.researchgate.net/publication/332864696_Design_and_Implementation_of_a_Patient_Appointment_and_Scheduling_System</a:t>
            </a:r>
            <a:endParaRPr lang="en-US" sz="1400">
              <a:cs typeface="Arial"/>
            </a:endParaRPr>
          </a:p>
          <a:p>
            <a:endParaRPr lang="en-GB" sz="1400">
              <a:latin typeface="Verdana"/>
              <a:ea typeface="Verdana"/>
              <a:cs typeface="Arial"/>
            </a:endParaRPr>
          </a:p>
          <a:p>
            <a:r>
              <a:rPr lang="en-US" sz="1400">
                <a:latin typeface="Verdana"/>
                <a:ea typeface="Verdana"/>
                <a:cs typeface="Arial"/>
              </a:rPr>
              <a:t>[3] Dat, Luu Tien, "Associations Between Waiting Time and Patient Satisfaction Level at Tan Phu </a:t>
            </a:r>
            <a:r>
              <a:rPr lang="en-US" sz="1400" err="1">
                <a:latin typeface="Verdana"/>
                <a:ea typeface="Verdana"/>
                <a:cs typeface="Arial"/>
              </a:rPr>
              <a:t>DistrictHospital</a:t>
            </a:r>
            <a:r>
              <a:rPr lang="en-US" sz="1400">
                <a:latin typeface="Verdana"/>
                <a:ea typeface="Verdana"/>
                <a:cs typeface="Arial"/>
              </a:rPr>
              <a:t> in Ho Chi Mihn City, </a:t>
            </a:r>
            <a:r>
              <a:rPr lang="en-US" sz="1400" err="1">
                <a:latin typeface="Verdana"/>
                <a:ea typeface="Verdana"/>
                <a:cs typeface="Arial"/>
              </a:rPr>
              <a:t>Vietham</a:t>
            </a:r>
            <a:r>
              <a:rPr lang="en-US" sz="1400">
                <a:latin typeface="Verdana"/>
                <a:ea typeface="Verdana"/>
                <a:cs typeface="Arial"/>
              </a:rPr>
              <a:t>" (2019).</a:t>
            </a:r>
            <a:br>
              <a:rPr lang="en-US" sz="1400">
                <a:latin typeface="Verdana"/>
                <a:ea typeface="Verdana"/>
                <a:cs typeface="Arial"/>
              </a:rPr>
            </a:br>
            <a:r>
              <a:rPr lang="en-US" sz="1400">
                <a:latin typeface="Verdana"/>
                <a:ea typeface="Verdana"/>
                <a:cs typeface="Arial"/>
              </a:rPr>
              <a:t>Master's Theses. 115.</a:t>
            </a:r>
            <a:br>
              <a:rPr lang="en-US" sz="1400">
                <a:latin typeface="Verdana"/>
                <a:ea typeface="Verdana"/>
                <a:cs typeface="Arial"/>
              </a:rPr>
            </a:br>
            <a:r>
              <a:rPr lang="en-US" sz="1400">
                <a:latin typeface="Verdana"/>
                <a:ea typeface="Verdana"/>
                <a:cs typeface="Arial"/>
                <a:hlinkClick r:id="rId4"/>
              </a:rPr>
              <a:t>https://digscholarship.unco.edu/theses/115</a:t>
            </a:r>
            <a:endParaRPr lang="en-GB" sz="1400">
              <a:latin typeface="Verdana"/>
              <a:ea typeface="Verdana"/>
              <a:cs typeface="Arial"/>
            </a:endParaRPr>
          </a:p>
          <a:p>
            <a:endParaRPr lang="en-GB" sz="1400">
              <a:latin typeface="Verdana"/>
              <a:ea typeface="Verdana"/>
              <a:cs typeface="Arial"/>
            </a:endParaRPr>
          </a:p>
          <a:p>
            <a:pPr>
              <a:lnSpc>
                <a:spcPct val="90000"/>
              </a:lnSpc>
            </a:pPr>
            <a:r>
              <a:rPr lang="en-US" sz="1400">
                <a:latin typeface="Verdana"/>
                <a:ea typeface="Verdana"/>
                <a:cs typeface="Arial"/>
              </a:rPr>
              <a:t>[4] Roma Chauhan, Amit Kumar and Harjit Singh, 2015, "Lessons from startup for </a:t>
            </a:r>
            <a:r>
              <a:rPr lang="en-US" sz="1400" err="1">
                <a:latin typeface="Verdana"/>
                <a:ea typeface="Verdana"/>
                <a:cs typeface="Arial"/>
              </a:rPr>
              <a:t>energising</a:t>
            </a:r>
            <a:r>
              <a:rPr lang="en-US" sz="1400">
                <a:latin typeface="Verdana"/>
                <a:ea typeface="Verdana"/>
                <a:cs typeface="Arial"/>
              </a:rPr>
              <a:t> online patient care".</a:t>
            </a:r>
            <a:br>
              <a:rPr lang="en-US" sz="1400">
                <a:latin typeface="Verdana"/>
                <a:ea typeface="Verdana"/>
                <a:cs typeface="Arial"/>
              </a:rPr>
            </a:br>
            <a:r>
              <a:rPr lang="en-US" sz="1400">
                <a:latin typeface="Verdana"/>
                <a:ea typeface="Verdana"/>
                <a:cs typeface="Times New Roman"/>
                <a:hlinkClick r:id="rId5"/>
              </a:rPr>
              <a:t>https://www.inderscienceonline.com/doi/pdf/10.1504/IJTMKT.2015.068599</a:t>
            </a:r>
            <a:endParaRPr lang="en-US" sz="1400">
              <a:latin typeface="Verdana"/>
              <a:ea typeface="Verdana"/>
              <a:cs typeface="Times New Roman"/>
            </a:endParaRPr>
          </a:p>
          <a:p>
            <a:pPr>
              <a:lnSpc>
                <a:spcPct val="90000"/>
              </a:lnSpc>
            </a:pPr>
            <a:endParaRPr lang="en-US" sz="1400">
              <a:solidFill>
                <a:srgbClr val="000000"/>
              </a:solidFill>
              <a:latin typeface="Verdana"/>
              <a:ea typeface="Verdana"/>
              <a:cs typeface="Times New Roman"/>
            </a:endParaRPr>
          </a:p>
          <a:p>
            <a:r>
              <a:rPr lang="en-GB" sz="1400">
                <a:solidFill>
                  <a:srgbClr val="222222"/>
                </a:solidFill>
                <a:latin typeface="Arial"/>
                <a:ea typeface="Verdana"/>
                <a:cs typeface="Arial"/>
              </a:rPr>
              <a:t>[5] Ismail, N. S., Kasim, S., Jusoh, Y. Y., Hassan, R., &amp; Alyani, A. (2017). Medical appointment application. </a:t>
            </a:r>
            <a:r>
              <a:rPr lang="en-GB" sz="1400" i="1">
                <a:solidFill>
                  <a:srgbClr val="222222"/>
                </a:solidFill>
                <a:latin typeface="Arial"/>
                <a:ea typeface="Verdana"/>
                <a:cs typeface="Arial"/>
              </a:rPr>
              <a:t>Acta Electronica Malaysia</a:t>
            </a:r>
            <a:r>
              <a:rPr lang="en-GB" sz="1400">
                <a:solidFill>
                  <a:srgbClr val="222222"/>
                </a:solidFill>
                <a:latin typeface="Arial"/>
                <a:ea typeface="Verdana"/>
                <a:cs typeface="Arial"/>
              </a:rPr>
              <a:t>, </a:t>
            </a:r>
            <a:r>
              <a:rPr lang="en-GB" sz="1400" i="1">
                <a:solidFill>
                  <a:srgbClr val="222222"/>
                </a:solidFill>
                <a:latin typeface="Arial"/>
                <a:ea typeface="Verdana"/>
                <a:cs typeface="Arial"/>
              </a:rPr>
              <a:t>1</a:t>
            </a:r>
            <a:r>
              <a:rPr lang="en-GB" sz="1400">
                <a:solidFill>
                  <a:srgbClr val="222222"/>
                </a:solidFill>
                <a:latin typeface="Arial"/>
                <a:ea typeface="Verdana"/>
                <a:cs typeface="Arial"/>
              </a:rPr>
              <a:t>(2), 5-9. </a:t>
            </a:r>
            <a:endParaRPr lang="en-US" sz="1400">
              <a:solidFill>
                <a:srgbClr val="222222"/>
              </a:solidFill>
              <a:latin typeface="Arial"/>
              <a:ea typeface="Verdana"/>
              <a:cs typeface="Arial"/>
            </a:endParaRPr>
          </a:p>
          <a:p>
            <a:pPr marL="0" indent="0">
              <a:buNone/>
            </a:pPr>
            <a:r>
              <a:rPr lang="en-GB" sz="1400">
                <a:solidFill>
                  <a:srgbClr val="222222"/>
                </a:solidFill>
                <a:latin typeface="Arial"/>
                <a:cs typeface="Arial"/>
              </a:rPr>
              <a:t>       </a:t>
            </a:r>
            <a:r>
              <a:rPr lang="en-GB" sz="1400" u="sng">
                <a:solidFill>
                  <a:srgbClr val="222222"/>
                </a:solidFill>
                <a:latin typeface="Verdana"/>
                <a:cs typeface="Times New Roman"/>
                <a:hlinkClick r:id="rId6"/>
              </a:rPr>
              <a:t>https://www.jait.us/uploadfile/2023/JAIT-V14N3-581.pdf</a:t>
            </a:r>
            <a:endParaRPr lang="en-GB" sz="1400">
              <a:latin typeface="Calibri"/>
              <a:cs typeface="Calibri"/>
            </a:endParaRPr>
          </a:p>
          <a:p>
            <a:pPr>
              <a:lnSpc>
                <a:spcPct val="90000"/>
              </a:lnSpc>
            </a:pPr>
            <a:endParaRPr lang="en-US" sz="1400">
              <a:latin typeface="Verdana"/>
              <a:cs typeface="Times New Roman"/>
            </a:endParaRPr>
          </a:p>
          <a:p>
            <a:endParaRPr lang="en-US" sz="1400">
              <a:cs typeface="Arial"/>
            </a:endParaRPr>
          </a:p>
          <a:p>
            <a:endParaRPr lang="en-US" sz="1400">
              <a:cs typeface="Arial"/>
            </a:endParaRPr>
          </a:p>
          <a:p>
            <a:pPr marL="0" indent="0">
              <a:buNone/>
            </a:pPr>
            <a:endParaRPr lang="en-US" sz="1400">
              <a:cs typeface="Arial"/>
            </a:endParaRPr>
          </a:p>
          <a:p>
            <a:endParaRPr lang="en-GB" sz="1400">
              <a:cs typeface="Arial"/>
            </a:endParaRPr>
          </a:p>
          <a:p>
            <a:pPr algn="just"/>
            <a:endParaRPr lang="en-GB" sz="1400" u="sng">
              <a:latin typeface="Arial"/>
              <a:cs typeface="Arial"/>
            </a:endParaRPr>
          </a:p>
          <a:p>
            <a:endParaRPr lang="en-GB"/>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DA71-12E8-F33B-B8DB-D106BEB1F31E}"/>
              </a:ext>
            </a:extLst>
          </p:cNvPr>
          <p:cNvSpPr>
            <a:spLocks noGrp="1"/>
          </p:cNvSpPr>
          <p:nvPr>
            <p:ph type="title"/>
          </p:nvPr>
        </p:nvSpPr>
        <p:spPr>
          <a:xfrm>
            <a:off x="855932" y="346525"/>
            <a:ext cx="10668000" cy="487362"/>
          </a:xfrm>
        </p:spPr>
        <p:txBody>
          <a:bodyPr/>
          <a:lstStyle/>
          <a:p>
            <a:r>
              <a:rPr lang="en-GB">
                <a:latin typeface="Verdana"/>
                <a:ea typeface="Verdana"/>
              </a:rPr>
              <a:t>9.References</a:t>
            </a:r>
            <a:endParaRPr lang="en-US"/>
          </a:p>
        </p:txBody>
      </p:sp>
      <p:sp>
        <p:nvSpPr>
          <p:cNvPr id="3" name="Content Placeholder 2">
            <a:extLst>
              <a:ext uri="{FF2B5EF4-FFF2-40B4-BE49-F238E27FC236}">
                <a16:creationId xmlns:a16="http://schemas.microsoft.com/office/drawing/2014/main" id="{D3C2DFAE-FA35-D17B-3F7C-961F69B1D63C}"/>
              </a:ext>
            </a:extLst>
          </p:cNvPr>
          <p:cNvSpPr>
            <a:spLocks noGrp="1"/>
          </p:cNvSpPr>
          <p:nvPr>
            <p:ph idx="1"/>
          </p:nvPr>
        </p:nvSpPr>
        <p:spPr>
          <a:xfrm>
            <a:off x="812800" y="841077"/>
            <a:ext cx="10668000" cy="5254921"/>
          </a:xfrm>
        </p:spPr>
        <p:txBody>
          <a:bodyPr vert="horz" lIns="91440" tIns="45720" rIns="91440" bIns="45720" rtlCol="0" anchor="t">
            <a:normAutofit/>
          </a:bodyPr>
          <a:lstStyle/>
          <a:p>
            <a:pPr marL="0" indent="0">
              <a:buNone/>
            </a:pPr>
            <a:endParaRPr lang="en-GB" sz="1400">
              <a:solidFill>
                <a:srgbClr val="222222"/>
              </a:solidFill>
              <a:latin typeface="Verdana"/>
              <a:ea typeface="Verdana"/>
              <a:cs typeface="Arial"/>
            </a:endParaRPr>
          </a:p>
          <a:p>
            <a:r>
              <a:rPr lang="en-GB" sz="1400">
                <a:solidFill>
                  <a:srgbClr val="222222"/>
                </a:solidFill>
                <a:latin typeface="Arial"/>
                <a:ea typeface="Verdana"/>
                <a:cs typeface="Arial"/>
              </a:rPr>
              <a:t>[6] Pal, S., Biswas, B., Gupta, R., Kumar, A., &amp; Gupta, S. (2023). Exploring the factors that affect user experience in mobile-health applications: A text-mining and machine-learning approach. </a:t>
            </a:r>
            <a:r>
              <a:rPr lang="en-GB" sz="1400" i="1">
                <a:solidFill>
                  <a:srgbClr val="222222"/>
                </a:solidFill>
                <a:latin typeface="Arial"/>
                <a:ea typeface="Verdana"/>
                <a:cs typeface="Arial"/>
              </a:rPr>
              <a:t>Journal of Business Research</a:t>
            </a:r>
            <a:r>
              <a:rPr lang="en-GB" sz="1400">
                <a:solidFill>
                  <a:srgbClr val="222222"/>
                </a:solidFill>
                <a:latin typeface="Arial"/>
                <a:ea typeface="Verdana"/>
                <a:cs typeface="Arial"/>
              </a:rPr>
              <a:t>, </a:t>
            </a:r>
            <a:r>
              <a:rPr lang="en-GB" sz="1400" i="1">
                <a:solidFill>
                  <a:srgbClr val="222222"/>
                </a:solidFill>
                <a:latin typeface="Arial"/>
                <a:ea typeface="Verdana"/>
                <a:cs typeface="Arial"/>
              </a:rPr>
              <a:t>156</a:t>
            </a:r>
            <a:r>
              <a:rPr lang="en-GB" sz="1400">
                <a:solidFill>
                  <a:srgbClr val="222222"/>
                </a:solidFill>
                <a:latin typeface="Arial"/>
                <a:ea typeface="Verdana"/>
                <a:cs typeface="Arial"/>
              </a:rPr>
              <a:t>, 113484.</a:t>
            </a:r>
          </a:p>
          <a:p>
            <a:pPr marL="0" indent="0">
              <a:buNone/>
            </a:pPr>
            <a:r>
              <a:rPr lang="en-GB" sz="1400">
                <a:solidFill>
                  <a:srgbClr val="222222"/>
                </a:solidFill>
                <a:latin typeface="Arial"/>
                <a:ea typeface="Verdana"/>
                <a:cs typeface="Arial"/>
              </a:rPr>
              <a:t>       </a:t>
            </a:r>
            <a:r>
              <a:rPr lang="en-GB" sz="1400">
                <a:solidFill>
                  <a:srgbClr val="222222"/>
                </a:solidFill>
                <a:latin typeface="Verdana"/>
                <a:ea typeface="Verdana"/>
                <a:cs typeface="Arial"/>
                <a:hlinkClick r:id="rId2"/>
              </a:rPr>
              <a:t>https://www.sciencedirect.com/science/article/pii/S0148296322009493</a:t>
            </a:r>
          </a:p>
          <a:p>
            <a:pPr marL="0" indent="0">
              <a:buNone/>
            </a:pPr>
            <a:endParaRPr lang="en-GB" sz="1400">
              <a:solidFill>
                <a:srgbClr val="222222"/>
              </a:solidFill>
              <a:latin typeface="Arial"/>
              <a:ea typeface="Verdana"/>
              <a:cs typeface="Arial"/>
            </a:endParaRPr>
          </a:p>
          <a:p>
            <a:r>
              <a:rPr lang="en-GB" sz="1400">
                <a:solidFill>
                  <a:srgbClr val="222222"/>
                </a:solidFill>
                <a:latin typeface="Arial"/>
                <a:ea typeface="Verdana"/>
                <a:cs typeface="Arial"/>
              </a:rPr>
              <a:t>[7] </a:t>
            </a:r>
            <a:r>
              <a:rPr lang="en-GB" sz="1400" err="1">
                <a:solidFill>
                  <a:srgbClr val="222222"/>
                </a:solidFill>
                <a:latin typeface="Arial"/>
                <a:ea typeface="Verdana"/>
                <a:cs typeface="Arial"/>
              </a:rPr>
              <a:t>Sandesara</a:t>
            </a:r>
            <a:r>
              <a:rPr lang="en-GB" sz="1400">
                <a:solidFill>
                  <a:srgbClr val="222222"/>
                </a:solidFill>
                <a:latin typeface="Arial"/>
                <a:ea typeface="Verdana"/>
                <a:cs typeface="Arial"/>
              </a:rPr>
              <a:t>, M., </a:t>
            </a:r>
            <a:r>
              <a:rPr lang="en-GB" sz="1400" err="1">
                <a:solidFill>
                  <a:srgbClr val="222222"/>
                </a:solidFill>
                <a:latin typeface="Arial"/>
                <a:ea typeface="Verdana"/>
                <a:cs typeface="Arial"/>
              </a:rPr>
              <a:t>Bodkhe</a:t>
            </a:r>
            <a:r>
              <a:rPr lang="en-GB" sz="1400">
                <a:solidFill>
                  <a:srgbClr val="222222"/>
                </a:solidFill>
                <a:latin typeface="Arial"/>
                <a:ea typeface="Verdana"/>
                <a:cs typeface="Arial"/>
              </a:rPr>
              <a:t>, U., Tanwar, S., Alshehri, M. D., Sharma, R., Neagu, B. C., ... &amp; </a:t>
            </a:r>
            <a:r>
              <a:rPr lang="en-GB" sz="1400" err="1">
                <a:solidFill>
                  <a:srgbClr val="222222"/>
                </a:solidFill>
                <a:latin typeface="Arial"/>
                <a:ea typeface="Verdana"/>
                <a:cs typeface="Arial"/>
              </a:rPr>
              <a:t>Raboaca</a:t>
            </a:r>
            <a:r>
              <a:rPr lang="en-GB" sz="1400">
                <a:solidFill>
                  <a:srgbClr val="222222"/>
                </a:solidFill>
                <a:latin typeface="Arial"/>
                <a:ea typeface="Verdana"/>
                <a:cs typeface="Arial"/>
              </a:rPr>
              <a:t>, M. S. (2022). Design and Experience of Mobile Applications: A Pilot Survey. </a:t>
            </a:r>
            <a:r>
              <a:rPr lang="en-GB" sz="1400" i="1">
                <a:solidFill>
                  <a:srgbClr val="222222"/>
                </a:solidFill>
                <a:latin typeface="Arial"/>
                <a:ea typeface="Verdana"/>
                <a:cs typeface="Arial"/>
              </a:rPr>
              <a:t>Mathematics</a:t>
            </a:r>
            <a:r>
              <a:rPr lang="en-GB" sz="1400">
                <a:solidFill>
                  <a:srgbClr val="222222"/>
                </a:solidFill>
                <a:latin typeface="Arial"/>
                <a:ea typeface="Verdana"/>
                <a:cs typeface="Arial"/>
              </a:rPr>
              <a:t>, </a:t>
            </a:r>
            <a:r>
              <a:rPr lang="en-GB" sz="1400" i="1">
                <a:solidFill>
                  <a:srgbClr val="222222"/>
                </a:solidFill>
                <a:latin typeface="Arial"/>
                <a:ea typeface="Verdana"/>
                <a:cs typeface="Arial"/>
              </a:rPr>
              <a:t>10</a:t>
            </a:r>
            <a:r>
              <a:rPr lang="en-GB" sz="1400">
                <a:solidFill>
                  <a:srgbClr val="222222"/>
                </a:solidFill>
                <a:latin typeface="Arial"/>
                <a:ea typeface="Verdana"/>
                <a:cs typeface="Arial"/>
              </a:rPr>
              <a:t>(14), 2380.</a:t>
            </a:r>
          </a:p>
          <a:p>
            <a:pPr marL="0" indent="0">
              <a:buNone/>
            </a:pPr>
            <a:r>
              <a:rPr lang="en-GB" sz="1400">
                <a:solidFill>
                  <a:srgbClr val="222222"/>
                </a:solidFill>
                <a:latin typeface="Arial"/>
                <a:ea typeface="Verdana"/>
                <a:cs typeface="Arial"/>
              </a:rPr>
              <a:t>       </a:t>
            </a:r>
            <a:r>
              <a:rPr lang="en-GB" sz="1400">
                <a:solidFill>
                  <a:srgbClr val="222222"/>
                </a:solidFill>
                <a:latin typeface="Verdana"/>
                <a:ea typeface="Verdana"/>
                <a:cs typeface="Arial"/>
                <a:hlinkClick r:id="rId3"/>
              </a:rPr>
              <a:t>https://www.mdpi.com/2227-7390/10/14/2380</a:t>
            </a:r>
            <a:endParaRPr lang="en-GB" sz="1400">
              <a:solidFill>
                <a:srgbClr val="222222"/>
              </a:solidFill>
              <a:latin typeface="Arial"/>
              <a:ea typeface="Verdana"/>
              <a:cs typeface="Arial"/>
            </a:endParaRPr>
          </a:p>
          <a:p>
            <a:pPr marL="0" indent="0">
              <a:buNone/>
            </a:pPr>
            <a:endParaRPr lang="en-GB" sz="1400">
              <a:solidFill>
                <a:srgbClr val="222222"/>
              </a:solidFill>
              <a:latin typeface="Arial"/>
              <a:ea typeface="Verdana"/>
              <a:cs typeface="Arial"/>
            </a:endParaRPr>
          </a:p>
          <a:p>
            <a:r>
              <a:rPr lang="en-GB" sz="1400">
                <a:solidFill>
                  <a:srgbClr val="222222"/>
                </a:solidFill>
                <a:latin typeface="Arial"/>
                <a:ea typeface="Verdana"/>
                <a:cs typeface="Arial"/>
              </a:rPr>
              <a:t>[8] Jadhav, M. L. S., </a:t>
            </a:r>
            <a:r>
              <a:rPr lang="en-GB" sz="1400" err="1">
                <a:solidFill>
                  <a:srgbClr val="222222"/>
                </a:solidFill>
                <a:latin typeface="Arial"/>
                <a:ea typeface="Verdana"/>
                <a:cs typeface="Arial"/>
              </a:rPr>
              <a:t>Mhade</a:t>
            </a:r>
            <a:r>
              <a:rPr lang="en-GB" sz="1400">
                <a:solidFill>
                  <a:srgbClr val="222222"/>
                </a:solidFill>
                <a:latin typeface="Arial"/>
                <a:ea typeface="Verdana"/>
                <a:cs typeface="Arial"/>
              </a:rPr>
              <a:t>, M. T. R., </a:t>
            </a:r>
            <a:r>
              <a:rPr lang="en-GB" sz="1400" err="1">
                <a:solidFill>
                  <a:srgbClr val="222222"/>
                </a:solidFill>
                <a:latin typeface="Arial"/>
                <a:ea typeface="Verdana"/>
                <a:cs typeface="Arial"/>
              </a:rPr>
              <a:t>Jagushte</a:t>
            </a:r>
            <a:r>
              <a:rPr lang="en-GB" sz="1400">
                <a:solidFill>
                  <a:srgbClr val="222222"/>
                </a:solidFill>
                <a:latin typeface="Arial"/>
                <a:ea typeface="Verdana"/>
                <a:cs typeface="Arial"/>
              </a:rPr>
              <a:t>, M. S. S., &amp; Gosavi, M. M. K. (2016). Web based Notification Management System with Android Application. </a:t>
            </a:r>
            <a:r>
              <a:rPr lang="en-GB" sz="1400" i="1">
                <a:solidFill>
                  <a:srgbClr val="222222"/>
                </a:solidFill>
                <a:latin typeface="Arial"/>
                <a:ea typeface="Verdana"/>
                <a:cs typeface="Arial"/>
              </a:rPr>
              <a:t>Int. J. Sci. Technol. Eng.</a:t>
            </a:r>
            <a:r>
              <a:rPr lang="en-GB" sz="1400">
                <a:solidFill>
                  <a:srgbClr val="222222"/>
                </a:solidFill>
                <a:latin typeface="Arial"/>
                <a:ea typeface="Verdana"/>
                <a:cs typeface="Arial"/>
              </a:rPr>
              <a:t>, </a:t>
            </a:r>
            <a:r>
              <a:rPr lang="en-GB" sz="1400" i="1">
                <a:solidFill>
                  <a:srgbClr val="222222"/>
                </a:solidFill>
                <a:latin typeface="Arial"/>
                <a:ea typeface="Verdana"/>
                <a:cs typeface="Arial"/>
              </a:rPr>
              <a:t>2</a:t>
            </a:r>
            <a:r>
              <a:rPr lang="en-GB" sz="1400">
                <a:solidFill>
                  <a:srgbClr val="222222"/>
                </a:solidFill>
                <a:latin typeface="Arial"/>
                <a:ea typeface="Verdana"/>
                <a:cs typeface="Arial"/>
              </a:rPr>
              <a:t>(10), 1218-1220.</a:t>
            </a:r>
          </a:p>
          <a:p>
            <a:pPr marL="0" indent="0">
              <a:buNone/>
            </a:pPr>
            <a:r>
              <a:rPr lang="en-GB" sz="1400">
                <a:solidFill>
                  <a:srgbClr val="222222"/>
                </a:solidFill>
                <a:latin typeface="Arial"/>
                <a:ea typeface="Verdana"/>
                <a:cs typeface="Arial"/>
              </a:rPr>
              <a:t>        </a:t>
            </a:r>
            <a:r>
              <a:rPr lang="en-GB" sz="1400">
                <a:solidFill>
                  <a:srgbClr val="222222"/>
                </a:solidFill>
                <a:latin typeface="Verdana"/>
                <a:ea typeface="Verdana"/>
                <a:cs typeface="Arial"/>
                <a:hlinkClick r:id="rId4"/>
              </a:rPr>
              <a:t>http://surl.li/nagsw</a:t>
            </a:r>
          </a:p>
          <a:p>
            <a:endParaRPr lang="en-GB" sz="1400">
              <a:solidFill>
                <a:srgbClr val="222222"/>
              </a:solidFill>
              <a:latin typeface="Arial"/>
              <a:ea typeface="Verdana"/>
              <a:cs typeface="Arial"/>
            </a:endParaRPr>
          </a:p>
          <a:p>
            <a:r>
              <a:rPr lang="en-GB" sz="1400">
                <a:solidFill>
                  <a:srgbClr val="222222"/>
                </a:solidFill>
                <a:latin typeface="Arial"/>
                <a:ea typeface="Verdana"/>
                <a:cs typeface="Arial"/>
              </a:rPr>
              <a:t>[9]Vidya, K. (2020). An Overview on E-mail and Protocols Included with the IP and SMTP. </a:t>
            </a:r>
            <a:r>
              <a:rPr lang="en-GB" sz="1400" i="1" err="1">
                <a:solidFill>
                  <a:srgbClr val="222222"/>
                </a:solidFill>
                <a:latin typeface="Arial"/>
                <a:ea typeface="Verdana"/>
                <a:cs typeface="Arial"/>
              </a:rPr>
              <a:t>Anveshana’s</a:t>
            </a:r>
            <a:r>
              <a:rPr lang="en-GB" sz="1400" i="1">
                <a:solidFill>
                  <a:srgbClr val="222222"/>
                </a:solidFill>
                <a:latin typeface="Arial"/>
                <a:ea typeface="Verdana"/>
                <a:cs typeface="Arial"/>
              </a:rPr>
              <a:t> Int. J. Res. Eng. Appl. Sci</a:t>
            </a:r>
            <a:r>
              <a:rPr lang="en-GB" sz="1400">
                <a:solidFill>
                  <a:srgbClr val="222222"/>
                </a:solidFill>
                <a:latin typeface="Arial"/>
                <a:ea typeface="Verdana"/>
                <a:cs typeface="Arial"/>
              </a:rPr>
              <a:t>, </a:t>
            </a:r>
            <a:r>
              <a:rPr lang="en-GB" sz="1400" i="1">
                <a:solidFill>
                  <a:srgbClr val="222222"/>
                </a:solidFill>
                <a:latin typeface="Arial"/>
                <a:ea typeface="Verdana"/>
                <a:cs typeface="Arial"/>
              </a:rPr>
              <a:t>5</a:t>
            </a:r>
            <a:r>
              <a:rPr lang="en-GB" sz="1400">
                <a:solidFill>
                  <a:srgbClr val="222222"/>
                </a:solidFill>
                <a:latin typeface="Arial"/>
                <a:ea typeface="Verdana"/>
                <a:cs typeface="Arial"/>
              </a:rPr>
              <a:t>.</a:t>
            </a:r>
          </a:p>
          <a:p>
            <a:pPr marL="0" indent="0">
              <a:buNone/>
            </a:pPr>
            <a:r>
              <a:rPr lang="en-GB" sz="1400">
                <a:solidFill>
                  <a:srgbClr val="222222"/>
                </a:solidFill>
                <a:latin typeface="Arial"/>
                <a:ea typeface="Verdana"/>
                <a:cs typeface="Arial"/>
              </a:rPr>
              <a:t>       </a:t>
            </a:r>
            <a:r>
              <a:rPr lang="en-GB" sz="1400">
                <a:solidFill>
                  <a:srgbClr val="222222"/>
                </a:solidFill>
                <a:latin typeface="Verdana"/>
                <a:ea typeface="Verdana"/>
                <a:cs typeface="Arial"/>
                <a:hlinkClick r:id="rId5"/>
              </a:rPr>
              <a:t>http://surl.li/nagtm</a:t>
            </a:r>
          </a:p>
          <a:p>
            <a:pPr marL="0" indent="0">
              <a:buNone/>
            </a:pPr>
            <a:endParaRPr lang="en-GB" sz="1400">
              <a:solidFill>
                <a:srgbClr val="222222"/>
              </a:solidFill>
              <a:latin typeface="Verdana"/>
              <a:ea typeface="Verdana"/>
              <a:cs typeface="Arial"/>
            </a:endParaRPr>
          </a:p>
          <a:p>
            <a:r>
              <a:rPr lang="en-GB" sz="1400">
                <a:solidFill>
                  <a:srgbClr val="222222"/>
                </a:solidFill>
                <a:latin typeface="Arial"/>
                <a:ea typeface="Verdana"/>
                <a:cs typeface="Arial"/>
              </a:rPr>
              <a:t>[10}</a:t>
            </a:r>
            <a:r>
              <a:rPr lang="en-GB" sz="1400" err="1">
                <a:solidFill>
                  <a:srgbClr val="222222"/>
                </a:solidFill>
                <a:latin typeface="Arial"/>
                <a:ea typeface="Verdana"/>
                <a:cs typeface="Arial"/>
              </a:rPr>
              <a:t>Qabajeh</a:t>
            </a:r>
            <a:r>
              <a:rPr lang="en-GB" sz="1400">
                <a:solidFill>
                  <a:srgbClr val="222222"/>
                </a:solidFill>
                <a:latin typeface="Arial"/>
                <a:ea typeface="Verdana"/>
                <a:cs typeface="Arial"/>
              </a:rPr>
              <a:t>, M. M., Mousa, S., Saleh, H. A., &amp; Hasan, J. A. (2023). Designing an Android Application for Electronic Booking in Health Clinics and Building Health Record System. </a:t>
            </a:r>
            <a:r>
              <a:rPr lang="en-GB" sz="1400" i="1">
                <a:solidFill>
                  <a:srgbClr val="222222"/>
                </a:solidFill>
                <a:latin typeface="Arial"/>
                <a:ea typeface="Verdana"/>
                <a:cs typeface="Arial"/>
              </a:rPr>
              <a:t>Journal of Advances in Information Technology</a:t>
            </a:r>
            <a:r>
              <a:rPr lang="en-GB" sz="1400">
                <a:solidFill>
                  <a:srgbClr val="222222"/>
                </a:solidFill>
                <a:latin typeface="Arial"/>
                <a:ea typeface="Verdana"/>
                <a:cs typeface="Arial"/>
              </a:rPr>
              <a:t>, </a:t>
            </a:r>
            <a:r>
              <a:rPr lang="en-GB" sz="1400" i="1">
                <a:solidFill>
                  <a:srgbClr val="222222"/>
                </a:solidFill>
                <a:latin typeface="Arial"/>
                <a:ea typeface="Verdana"/>
                <a:cs typeface="Arial"/>
              </a:rPr>
              <a:t>14</a:t>
            </a:r>
            <a:r>
              <a:rPr lang="en-GB" sz="1400">
                <a:solidFill>
                  <a:srgbClr val="222222"/>
                </a:solidFill>
                <a:latin typeface="Arial"/>
                <a:ea typeface="Verdana"/>
                <a:cs typeface="Arial"/>
              </a:rPr>
              <a:t>(3).</a:t>
            </a:r>
          </a:p>
          <a:p>
            <a:pPr marL="0" indent="0">
              <a:buNone/>
            </a:pPr>
            <a:r>
              <a:rPr lang="en-GB" sz="1400">
                <a:solidFill>
                  <a:srgbClr val="222222"/>
                </a:solidFill>
                <a:latin typeface="Arial"/>
                <a:ea typeface="Verdana"/>
                <a:cs typeface="Arial"/>
              </a:rPr>
              <a:t>       </a:t>
            </a:r>
            <a:r>
              <a:rPr lang="en-GB" sz="1400">
                <a:solidFill>
                  <a:srgbClr val="222222"/>
                </a:solidFill>
                <a:latin typeface="Verdana"/>
                <a:ea typeface="Verdana"/>
                <a:cs typeface="Arial"/>
                <a:hlinkClick r:id="rId6"/>
              </a:rPr>
              <a:t>https://www.jait.us/uploadfile/2023/JAIT-V14N3-581.pdf</a:t>
            </a:r>
          </a:p>
        </p:txBody>
      </p:sp>
    </p:spTree>
    <p:extLst>
      <p:ext uri="{BB962C8B-B14F-4D97-AF65-F5344CB8AC3E}">
        <p14:creationId xmlns:p14="http://schemas.microsoft.com/office/powerpoint/2010/main" val="17102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Content</a:t>
            </a:r>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GB" sz="2000">
                <a:latin typeface="Verdana"/>
                <a:ea typeface="Verdana"/>
              </a:rPr>
              <a:t>1.Introduction</a:t>
            </a:r>
            <a:endParaRPr lang="en-US" sz="2000"/>
          </a:p>
          <a:p>
            <a:pPr marL="0" indent="0">
              <a:buNone/>
            </a:pPr>
            <a:r>
              <a:rPr lang="en-GB" sz="2000">
                <a:latin typeface="Verdana"/>
                <a:ea typeface="Verdana"/>
              </a:rPr>
              <a:t>   1.1 Challenges</a:t>
            </a:r>
          </a:p>
          <a:p>
            <a:pPr marL="0" indent="0">
              <a:buNone/>
            </a:pPr>
            <a:r>
              <a:rPr lang="en-GB" sz="2000">
                <a:latin typeface="Verdana"/>
                <a:ea typeface="Verdana"/>
              </a:rPr>
              <a:t>2.Problem Statement</a:t>
            </a:r>
          </a:p>
          <a:p>
            <a:pPr marL="0" indent="0">
              <a:buNone/>
            </a:pPr>
            <a:r>
              <a:rPr lang="en-GB" sz="2000">
                <a:latin typeface="Verdana"/>
                <a:ea typeface="Verdana"/>
              </a:rPr>
              <a:t>3.Literature Survey</a:t>
            </a:r>
          </a:p>
          <a:p>
            <a:pPr>
              <a:buNone/>
            </a:pPr>
            <a:r>
              <a:rPr lang="en-GB" sz="2000">
                <a:latin typeface="Verdana"/>
                <a:ea typeface="Verdana"/>
              </a:rPr>
              <a:t>4.Objectives</a:t>
            </a:r>
          </a:p>
          <a:p>
            <a:pPr marL="0" indent="0">
              <a:buNone/>
            </a:pPr>
            <a:r>
              <a:rPr lang="en-GB" sz="2000">
                <a:latin typeface="Verdana"/>
                <a:ea typeface="Verdana"/>
              </a:rPr>
              <a:t>5.Proposed design and methodology</a:t>
            </a:r>
          </a:p>
          <a:p>
            <a:pPr marL="0" indent="0">
              <a:buNone/>
            </a:pPr>
            <a:r>
              <a:rPr lang="en-GB" sz="2000">
                <a:latin typeface="Verdana"/>
                <a:ea typeface="Verdana"/>
              </a:rPr>
              <a:t>   5.1 Design</a:t>
            </a:r>
          </a:p>
          <a:p>
            <a:pPr marL="0" indent="0">
              <a:buNone/>
            </a:pPr>
            <a:r>
              <a:rPr lang="en-GB" sz="2000">
                <a:latin typeface="Verdana"/>
                <a:ea typeface="Verdana"/>
              </a:rPr>
              <a:t>   5.2 Methods</a:t>
            </a:r>
          </a:p>
          <a:p>
            <a:pPr marL="0" indent="0">
              <a:buNone/>
            </a:pPr>
            <a:r>
              <a:rPr lang="en-GB" sz="2000">
                <a:latin typeface="Verdana"/>
                <a:ea typeface="Verdana"/>
              </a:rPr>
              <a:t>6.Results and Discussion</a:t>
            </a:r>
          </a:p>
          <a:p>
            <a:pPr marL="0" indent="0">
              <a:buNone/>
            </a:pPr>
            <a:r>
              <a:rPr lang="en-GB" sz="2000">
                <a:latin typeface="Verdana"/>
                <a:ea typeface="Verdana"/>
              </a:rPr>
              <a:t>   6.1 Software and hardware Requirements</a:t>
            </a:r>
          </a:p>
          <a:p>
            <a:pPr marL="0" indent="0">
              <a:buNone/>
            </a:pPr>
            <a:r>
              <a:rPr lang="en-GB" sz="2000">
                <a:latin typeface="Verdana"/>
                <a:ea typeface="Verdana"/>
              </a:rPr>
              <a:t>   6.2 Database</a:t>
            </a:r>
          </a:p>
          <a:p>
            <a:pPr marL="0" indent="0">
              <a:buNone/>
            </a:pPr>
            <a:r>
              <a:rPr lang="en-GB" sz="2000">
                <a:latin typeface="Verdana"/>
                <a:ea typeface="Verdana"/>
              </a:rPr>
              <a:t>7.</a:t>
            </a:r>
            <a:r>
              <a:rPr lang="en-GB" sz="1800">
                <a:latin typeface="Verdana"/>
                <a:ea typeface="Verdana"/>
              </a:rPr>
              <a:t>Conclusion</a:t>
            </a:r>
          </a:p>
          <a:p>
            <a:pPr marL="0" indent="0">
              <a:buNone/>
            </a:pPr>
            <a:r>
              <a:rPr lang="en-GB" sz="2000">
                <a:latin typeface="Verdana"/>
                <a:ea typeface="Verdana"/>
              </a:rPr>
              <a:t>8.Timeline</a:t>
            </a:r>
          </a:p>
          <a:p>
            <a:pPr marL="0" indent="0">
              <a:buNone/>
            </a:pPr>
            <a:r>
              <a:rPr lang="en-GB" sz="2000">
                <a:latin typeface="Verdana"/>
                <a:ea typeface="Verdana"/>
              </a:rPr>
              <a:t>9.References</a:t>
            </a:r>
            <a:endParaRPr lang="en-GB" sz="200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2C8D-CA6C-7936-7911-2BE38548B55C}"/>
              </a:ext>
            </a:extLst>
          </p:cNvPr>
          <p:cNvSpPr>
            <a:spLocks noGrp="1"/>
          </p:cNvSpPr>
          <p:nvPr>
            <p:ph type="title"/>
          </p:nvPr>
        </p:nvSpPr>
        <p:spPr/>
        <p:txBody>
          <a:bodyPr/>
          <a:lstStyle/>
          <a:p>
            <a:r>
              <a:rPr lang="en-GB">
                <a:latin typeface="Verdana"/>
                <a:ea typeface="Verdana"/>
              </a:rPr>
              <a:t>1.Introduction</a:t>
            </a:r>
            <a:endParaRPr lang="en-GB"/>
          </a:p>
        </p:txBody>
      </p:sp>
      <p:sp>
        <p:nvSpPr>
          <p:cNvPr id="3" name="Content Placeholder 2">
            <a:extLst>
              <a:ext uri="{FF2B5EF4-FFF2-40B4-BE49-F238E27FC236}">
                <a16:creationId xmlns:a16="http://schemas.microsoft.com/office/drawing/2014/main" id="{B5BC707E-2BBE-5355-10F0-387699816720}"/>
              </a:ext>
            </a:extLst>
          </p:cNvPr>
          <p:cNvSpPr>
            <a:spLocks noGrp="1"/>
          </p:cNvSpPr>
          <p:nvPr>
            <p:ph idx="1"/>
          </p:nvPr>
        </p:nvSpPr>
        <p:spPr>
          <a:xfrm>
            <a:off x="812800" y="905935"/>
            <a:ext cx="10668000" cy="5178775"/>
          </a:xfrm>
        </p:spPr>
        <p:txBody>
          <a:bodyPr vert="horz" lIns="91440" tIns="45720" rIns="91440" bIns="45720" rtlCol="0" anchor="t">
            <a:noAutofit/>
          </a:bodyPr>
          <a:lstStyle/>
          <a:p>
            <a:pPr marL="285750" indent="-285750" algn="just"/>
            <a:endParaRPr lang="en-GB" sz="1600">
              <a:latin typeface="Verdana"/>
              <a:ea typeface="Verdana"/>
            </a:endParaRPr>
          </a:p>
          <a:p>
            <a:pPr marL="0" indent="0" algn="just">
              <a:buNone/>
            </a:pPr>
            <a:r>
              <a:rPr lang="en-GB" sz="1800">
                <a:latin typeface="Verdana"/>
                <a:ea typeface="Verdana"/>
              </a:rPr>
              <a:t>     Traditional method of maintaining manual records of every patient appointment, visit history and reports is tedious it takes up a lot of time. So we want to create a mobile app that could be designed to be simple and user-friendly, with easy navigation between different sections and intuitive ways to enter and view information. The app could also offer analytics and reporting features to help doctors track their productivity and patient outcomes over time. The key features of app are:</a:t>
            </a:r>
          </a:p>
          <a:p>
            <a:pPr marL="0" indent="0" algn="just">
              <a:buNone/>
            </a:pPr>
            <a:endParaRPr lang="en-GB" sz="1800">
              <a:latin typeface="Verdana"/>
              <a:ea typeface="Verdana"/>
            </a:endParaRPr>
          </a:p>
          <a:p>
            <a:pPr marL="285750" indent="-285750" algn="just"/>
            <a:r>
              <a:rPr lang="en-GB" sz="1800">
                <a:latin typeface="Verdana"/>
                <a:ea typeface="Verdana"/>
              </a:rPr>
              <a:t>Appointment scheduling</a:t>
            </a:r>
          </a:p>
          <a:p>
            <a:pPr algn="just"/>
            <a:r>
              <a:rPr lang="en-GB" sz="1800">
                <a:latin typeface="Verdana"/>
                <a:ea typeface="Verdana"/>
              </a:rPr>
              <a:t>Patient profiles</a:t>
            </a:r>
          </a:p>
          <a:p>
            <a:pPr algn="just"/>
            <a:r>
              <a:rPr lang="en-GB" sz="1800">
                <a:latin typeface="Verdana"/>
                <a:ea typeface="Verdana"/>
              </a:rPr>
              <a:t>In-patient care</a:t>
            </a:r>
          </a:p>
          <a:p>
            <a:pPr algn="just"/>
            <a:r>
              <a:rPr lang="en-GB" sz="1800">
                <a:latin typeface="Verdana"/>
                <a:ea typeface="Verdana"/>
              </a:rPr>
              <a:t>Handover of patients</a:t>
            </a:r>
          </a:p>
        </p:txBody>
      </p:sp>
    </p:spTree>
    <p:extLst>
      <p:ext uri="{BB962C8B-B14F-4D97-AF65-F5344CB8AC3E}">
        <p14:creationId xmlns:p14="http://schemas.microsoft.com/office/powerpoint/2010/main" val="215998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AA6D-0287-3C97-D635-6E98FA840C8E}"/>
              </a:ext>
            </a:extLst>
          </p:cNvPr>
          <p:cNvSpPr>
            <a:spLocks noGrp="1"/>
          </p:cNvSpPr>
          <p:nvPr>
            <p:ph type="title"/>
          </p:nvPr>
        </p:nvSpPr>
        <p:spPr/>
        <p:txBody>
          <a:bodyPr/>
          <a:lstStyle/>
          <a:p>
            <a:r>
              <a:rPr lang="en-US">
                <a:latin typeface="Verdana"/>
                <a:ea typeface="Verdana"/>
              </a:rPr>
              <a:t>1.1 Challenges</a:t>
            </a:r>
            <a:endParaRPr lang="en-US"/>
          </a:p>
        </p:txBody>
      </p:sp>
      <p:sp>
        <p:nvSpPr>
          <p:cNvPr id="3" name="Content Placeholder 2">
            <a:extLst>
              <a:ext uri="{FF2B5EF4-FFF2-40B4-BE49-F238E27FC236}">
                <a16:creationId xmlns:a16="http://schemas.microsoft.com/office/drawing/2014/main" id="{CB6FF0FD-1CB0-9CF6-00A0-845B1ED862B1}"/>
              </a:ext>
            </a:extLst>
          </p:cNvPr>
          <p:cNvSpPr>
            <a:spLocks noGrp="1"/>
          </p:cNvSpPr>
          <p:nvPr>
            <p:ph idx="1"/>
          </p:nvPr>
        </p:nvSpPr>
        <p:spPr/>
        <p:txBody>
          <a:bodyPr vert="horz" lIns="91440" tIns="45720" rIns="91440" bIns="45720" rtlCol="0" anchor="t">
            <a:normAutofit/>
          </a:bodyPr>
          <a:lstStyle/>
          <a:p>
            <a:pPr marL="0" indent="0">
              <a:buNone/>
            </a:pPr>
            <a:r>
              <a:rPr lang="en-US" sz="1800">
                <a:latin typeface="Verdana"/>
                <a:ea typeface="Verdana"/>
              </a:rPr>
              <a:t>        While developing a mobile app for doctors to manage appointments, out-patient and in-patient care and handover processes, there are several challenges that need to be considered:</a:t>
            </a:r>
          </a:p>
          <a:p>
            <a:r>
              <a:rPr lang="en-US" sz="1800">
                <a:latin typeface="Verdana"/>
                <a:ea typeface="Verdana"/>
              </a:rPr>
              <a:t>Integration with Existing Systems</a:t>
            </a:r>
          </a:p>
          <a:p>
            <a:r>
              <a:rPr lang="en-US" sz="1800">
                <a:latin typeface="Verdana"/>
                <a:ea typeface="Verdana"/>
              </a:rPr>
              <a:t>Security and Compliance</a:t>
            </a:r>
          </a:p>
          <a:p>
            <a:r>
              <a:rPr lang="en-US" sz="1800">
                <a:latin typeface="Verdana"/>
                <a:ea typeface="Verdana"/>
              </a:rPr>
              <a:t>User Adoption and Training</a:t>
            </a:r>
          </a:p>
          <a:p>
            <a:r>
              <a:rPr lang="en-US" sz="1800">
                <a:latin typeface="Verdana"/>
                <a:ea typeface="Verdana"/>
              </a:rPr>
              <a:t>Interoperability</a:t>
            </a:r>
          </a:p>
          <a:p>
            <a:r>
              <a:rPr lang="en-US" sz="1800">
                <a:latin typeface="Verdana"/>
                <a:ea typeface="Verdana"/>
              </a:rPr>
              <a:t>Customization for Different Specialties</a:t>
            </a:r>
          </a:p>
          <a:p>
            <a:r>
              <a:rPr lang="en-US" sz="1800">
                <a:latin typeface="Verdana"/>
                <a:ea typeface="Verdana"/>
              </a:rPr>
              <a:t>Facilitating the handover of patients in case of leave</a:t>
            </a:r>
          </a:p>
        </p:txBody>
      </p:sp>
    </p:spTree>
    <p:extLst>
      <p:ext uri="{BB962C8B-B14F-4D97-AF65-F5344CB8AC3E}">
        <p14:creationId xmlns:p14="http://schemas.microsoft.com/office/powerpoint/2010/main" val="74065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7C87-C418-292B-A3F7-76270754924E}"/>
              </a:ext>
            </a:extLst>
          </p:cNvPr>
          <p:cNvSpPr>
            <a:spLocks noGrp="1"/>
          </p:cNvSpPr>
          <p:nvPr>
            <p:ph type="title"/>
          </p:nvPr>
        </p:nvSpPr>
        <p:spPr/>
        <p:txBody>
          <a:bodyPr/>
          <a:lstStyle/>
          <a:p>
            <a:r>
              <a:rPr lang="en-GB">
                <a:latin typeface="Verdana"/>
                <a:ea typeface="Verdana"/>
              </a:rPr>
              <a:t>2.Problem Statement</a:t>
            </a:r>
            <a:endParaRPr lang="en-GB"/>
          </a:p>
        </p:txBody>
      </p:sp>
      <p:sp>
        <p:nvSpPr>
          <p:cNvPr id="3" name="Content Placeholder 2">
            <a:extLst>
              <a:ext uri="{FF2B5EF4-FFF2-40B4-BE49-F238E27FC236}">
                <a16:creationId xmlns:a16="http://schemas.microsoft.com/office/drawing/2014/main" id="{E1B5549C-2C65-3A5C-AC6D-1EC1A3CB1F4D}"/>
              </a:ext>
            </a:extLst>
          </p:cNvPr>
          <p:cNvSpPr>
            <a:spLocks noGrp="1"/>
          </p:cNvSpPr>
          <p:nvPr>
            <p:ph idx="1"/>
          </p:nvPr>
        </p:nvSpPr>
        <p:spPr/>
        <p:txBody>
          <a:bodyPr vert="horz" lIns="91440" tIns="45720" rIns="91440" bIns="45720" rtlCol="0" anchor="t">
            <a:normAutofit/>
          </a:bodyPr>
          <a:lstStyle/>
          <a:p>
            <a:r>
              <a:rPr lang="en-GB" sz="2200" b="1">
                <a:latin typeface="Verdana"/>
                <a:ea typeface="Verdana"/>
              </a:rPr>
              <a:t>Problem Statement:</a:t>
            </a:r>
            <a:endParaRPr lang="en-GB" sz="2200"/>
          </a:p>
          <a:p>
            <a:pPr marL="0" indent="0">
              <a:buNone/>
            </a:pPr>
            <a:r>
              <a:rPr lang="en-GB" sz="2200">
                <a:latin typeface="Verdana"/>
                <a:ea typeface="Verdana"/>
              </a:rPr>
              <a:t>     A mobile app for helping doctors plan their appointments, out-patient &amp; in-patient care, handover of patients in case of leaves for seamless continuity of care.</a:t>
            </a:r>
            <a:endParaRPr lang="en-GB" sz="2200"/>
          </a:p>
        </p:txBody>
      </p:sp>
    </p:spTree>
    <p:extLst>
      <p:ext uri="{BB962C8B-B14F-4D97-AF65-F5344CB8AC3E}">
        <p14:creationId xmlns:p14="http://schemas.microsoft.com/office/powerpoint/2010/main" val="245056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308505"/>
            <a:ext cx="10668000" cy="487362"/>
          </a:xfrm>
        </p:spPr>
        <p:txBody>
          <a:bodyPr/>
          <a:lstStyle/>
          <a:p>
            <a:r>
              <a:rPr lang="en-GB">
                <a:latin typeface="Verdana"/>
                <a:ea typeface="Verdana"/>
              </a:rPr>
              <a:t>3.Literature Survey</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1800">
                <a:latin typeface="Verdana"/>
                <a:ea typeface="Verdana"/>
              </a:rPr>
              <a:t>    </a:t>
            </a:r>
            <a:endParaRPr lang="en-GB" sz="2000"/>
          </a:p>
        </p:txBody>
      </p:sp>
      <p:graphicFrame>
        <p:nvGraphicFramePr>
          <p:cNvPr id="7" name="Table 6">
            <a:extLst>
              <a:ext uri="{FF2B5EF4-FFF2-40B4-BE49-F238E27FC236}">
                <a16:creationId xmlns:a16="http://schemas.microsoft.com/office/drawing/2014/main" id="{A812B588-6BEC-CFC6-2BA5-41E70BF093B1}"/>
              </a:ext>
            </a:extLst>
          </p:cNvPr>
          <p:cNvGraphicFramePr>
            <a:graphicFrameLocks noGrp="1"/>
          </p:cNvGraphicFramePr>
          <p:nvPr>
            <p:extLst>
              <p:ext uri="{D42A27DB-BD31-4B8C-83A1-F6EECF244321}">
                <p14:modId xmlns:p14="http://schemas.microsoft.com/office/powerpoint/2010/main" val="3637342277"/>
              </p:ext>
            </p:extLst>
          </p:nvPr>
        </p:nvGraphicFramePr>
        <p:xfrm>
          <a:off x="869244" y="1230488"/>
          <a:ext cx="10646694" cy="4797506"/>
        </p:xfrm>
        <a:graphic>
          <a:graphicData uri="http://schemas.openxmlformats.org/drawingml/2006/table">
            <a:tbl>
              <a:tblPr firstRow="1" bandRow="1">
                <a:tableStyleId>{5C22544A-7EE6-4342-B048-85BDC9FD1C3A}</a:tableStyleId>
              </a:tblPr>
              <a:tblGrid>
                <a:gridCol w="2674470">
                  <a:extLst>
                    <a:ext uri="{9D8B030D-6E8A-4147-A177-3AD203B41FA5}">
                      <a16:colId xmlns:a16="http://schemas.microsoft.com/office/drawing/2014/main" val="303157828"/>
                    </a:ext>
                  </a:extLst>
                </a:gridCol>
                <a:gridCol w="2657408">
                  <a:extLst>
                    <a:ext uri="{9D8B030D-6E8A-4147-A177-3AD203B41FA5}">
                      <a16:colId xmlns:a16="http://schemas.microsoft.com/office/drawing/2014/main" val="2276974420"/>
                    </a:ext>
                  </a:extLst>
                </a:gridCol>
                <a:gridCol w="2657408">
                  <a:extLst>
                    <a:ext uri="{9D8B030D-6E8A-4147-A177-3AD203B41FA5}">
                      <a16:colId xmlns:a16="http://schemas.microsoft.com/office/drawing/2014/main" val="4207129114"/>
                    </a:ext>
                  </a:extLst>
                </a:gridCol>
                <a:gridCol w="2657408">
                  <a:extLst>
                    <a:ext uri="{9D8B030D-6E8A-4147-A177-3AD203B41FA5}">
                      <a16:colId xmlns:a16="http://schemas.microsoft.com/office/drawing/2014/main" val="2023735737"/>
                    </a:ext>
                  </a:extLst>
                </a:gridCol>
              </a:tblGrid>
              <a:tr h="428977">
                <a:tc>
                  <a:txBody>
                    <a:bodyPr/>
                    <a:lstStyle/>
                    <a:p>
                      <a:r>
                        <a:rPr lang="en-GB"/>
                        <a:t>       AUTHOR</a:t>
                      </a:r>
                    </a:p>
                  </a:txBody>
                  <a:tcPr/>
                </a:tc>
                <a:tc>
                  <a:txBody>
                    <a:bodyPr/>
                    <a:lstStyle/>
                    <a:p>
                      <a:pPr lvl="0">
                        <a:buNone/>
                      </a:pPr>
                      <a:r>
                        <a:rPr lang="en-GB"/>
                        <a:t>          YEAR</a:t>
                      </a:r>
                    </a:p>
                  </a:txBody>
                  <a:tcPr/>
                </a:tc>
                <a:tc>
                  <a:txBody>
                    <a:bodyPr/>
                    <a:lstStyle/>
                    <a:p>
                      <a:r>
                        <a:rPr lang="en-GB"/>
                        <a:t>  METHODOLOGY</a:t>
                      </a:r>
                    </a:p>
                  </a:txBody>
                  <a:tcPr/>
                </a:tc>
                <a:tc>
                  <a:txBody>
                    <a:bodyPr/>
                    <a:lstStyle/>
                    <a:p>
                      <a:r>
                        <a:rPr lang="en-GB"/>
                        <a:t>          REVIEW</a:t>
                      </a:r>
                    </a:p>
                  </a:txBody>
                  <a:tcPr/>
                </a:tc>
                <a:extLst>
                  <a:ext uri="{0D108BD9-81ED-4DB2-BD59-A6C34878D82A}">
                    <a16:rowId xmlns:a16="http://schemas.microsoft.com/office/drawing/2014/main" val="121553145"/>
                  </a:ext>
                </a:extLst>
              </a:tr>
              <a:tr h="1188449">
                <a:tc>
                  <a:txBody>
                    <a:bodyPr/>
                    <a:lstStyle/>
                    <a:p>
                      <a:pPr lvl="0">
                        <a:buNone/>
                      </a:pPr>
                      <a:r>
                        <a:rPr lang="en-US" sz="1600" b="1" i="0" u="none" strike="noStrike" noProof="0">
                          <a:latin typeface="Bookman Old Style"/>
                        </a:rPr>
                        <a:t>[1] Nazia S, Ekta Sarda</a:t>
                      </a:r>
                      <a:endParaRPr lang="en-US" sz="1600" b="1">
                        <a:latin typeface="Bookman Old Style"/>
                      </a:endParaRPr>
                    </a:p>
                  </a:txBody>
                  <a:tcPr/>
                </a:tc>
                <a:tc>
                  <a:txBody>
                    <a:bodyPr/>
                    <a:lstStyle/>
                    <a:p>
                      <a:pPr lvl="0">
                        <a:buNone/>
                      </a:pPr>
                      <a:r>
                        <a:rPr lang="en-GB" sz="1800" b="1"/>
                        <a:t>2014</a:t>
                      </a:r>
                    </a:p>
                  </a:txBody>
                  <a:tcPr/>
                </a:tc>
                <a:tc>
                  <a:txBody>
                    <a:bodyPr/>
                    <a:lstStyle/>
                    <a:p>
                      <a:r>
                        <a:rPr lang="en-GB" sz="1600" b="1"/>
                        <a:t>Scheduling(</a:t>
                      </a:r>
                      <a:r>
                        <a:rPr lang="en-GB" sz="1600" b="1" i="0" u="none" strike="noStrike" noProof="0">
                          <a:solidFill>
                            <a:srgbClr val="000000"/>
                          </a:solidFill>
                          <a:latin typeface="Bookman Old Style"/>
                        </a:rPr>
                        <a:t>Case Study</a:t>
                      </a:r>
                      <a:r>
                        <a:rPr lang="en-GB" sz="1600" b="1"/>
                        <a:t>)</a:t>
                      </a:r>
                    </a:p>
                  </a:txBody>
                  <a:tcPr/>
                </a:tc>
                <a:tc>
                  <a:txBody>
                    <a:bodyPr/>
                    <a:lstStyle/>
                    <a:p>
                      <a:r>
                        <a:rPr lang="en-GB" sz="1200" b="1"/>
                        <a:t>The paper provided an insight into online consultation appointment scheduling systems and its benefits for patients.</a:t>
                      </a:r>
                    </a:p>
                  </a:txBody>
                  <a:tcPr/>
                </a:tc>
                <a:extLst>
                  <a:ext uri="{0D108BD9-81ED-4DB2-BD59-A6C34878D82A}">
                    <a16:rowId xmlns:a16="http://schemas.microsoft.com/office/drawing/2014/main" val="765079077"/>
                  </a:ext>
                </a:extLst>
              </a:tr>
              <a:tr h="1188449">
                <a:tc>
                  <a:txBody>
                    <a:bodyPr/>
                    <a:lstStyle/>
                    <a:p>
                      <a:pPr lvl="0">
                        <a:buNone/>
                      </a:pPr>
                      <a:r>
                        <a:rPr lang="en-US" sz="1600" b="1" i="0" u="none" strike="noStrike" noProof="0">
                          <a:latin typeface="Bookman Old Style"/>
                        </a:rPr>
                        <a:t>[2] </a:t>
                      </a:r>
                      <a:r>
                        <a:rPr lang="en-US" sz="1600" b="1" i="0" u="none" strike="noStrike" noProof="0" err="1">
                          <a:latin typeface="Bookman Old Style"/>
                        </a:rPr>
                        <a:t>Akinode</a:t>
                      </a:r>
                      <a:r>
                        <a:rPr lang="en-US" sz="1600" b="1" i="0" u="none" strike="noStrike" noProof="0">
                          <a:latin typeface="Bookman Old Style"/>
                        </a:rPr>
                        <a:t>, John Lekan, and S. A. </a:t>
                      </a:r>
                      <a:r>
                        <a:rPr lang="en-US" sz="1600" b="1" i="0" u="none" strike="noStrike" noProof="0" err="1">
                          <a:latin typeface="Bookman Old Style"/>
                        </a:rPr>
                        <a:t>Oloruntoba</a:t>
                      </a:r>
                      <a:endParaRPr lang="en-US" sz="1600" b="1">
                        <a:latin typeface="Bookman Old Style"/>
                      </a:endParaRPr>
                    </a:p>
                  </a:txBody>
                  <a:tcPr/>
                </a:tc>
                <a:tc>
                  <a:txBody>
                    <a:bodyPr/>
                    <a:lstStyle/>
                    <a:p>
                      <a:pPr lvl="0">
                        <a:buNone/>
                      </a:pPr>
                      <a:r>
                        <a:rPr lang="en-GB" sz="1800" b="1"/>
                        <a:t>2017</a:t>
                      </a:r>
                    </a:p>
                  </a:txBody>
                  <a:tcPr/>
                </a:tc>
                <a:tc>
                  <a:txBody>
                    <a:bodyPr/>
                    <a:lstStyle/>
                    <a:p>
                      <a:pPr lvl="0">
                        <a:buNone/>
                      </a:pPr>
                      <a:r>
                        <a:rPr lang="en-GB" sz="1200" b="1" i="0" u="none" strike="noStrike" noProof="0">
                          <a:solidFill>
                            <a:srgbClr val="000000"/>
                          </a:solidFill>
                          <a:latin typeface="Bookman Old Style"/>
                        </a:rPr>
                        <a:t>Ajax framework </a:t>
                      </a:r>
                      <a:r>
                        <a:rPr lang="en-GB" sz="1200" b="1" i="0" u="none" strike="noStrike" noProof="0">
                          <a:solidFill>
                            <a:srgbClr val="000000"/>
                          </a:solidFill>
                        </a:rPr>
                        <a:t>and MYSQL </a:t>
                      </a:r>
                      <a:endParaRPr lang="en-US"/>
                    </a:p>
                  </a:txBody>
                  <a:tcPr/>
                </a:tc>
                <a:tc>
                  <a:txBody>
                    <a:bodyPr/>
                    <a:lstStyle/>
                    <a:p>
                      <a:pPr lvl="0" algn="l">
                        <a:lnSpc>
                          <a:spcPct val="100000"/>
                        </a:lnSpc>
                        <a:spcBef>
                          <a:spcPts val="0"/>
                        </a:spcBef>
                        <a:spcAft>
                          <a:spcPts val="0"/>
                        </a:spcAft>
                      </a:pPr>
                      <a:r>
                        <a:rPr lang="en-GB" sz="1200" b="1"/>
                        <a:t>This paper entails the process of developing a </a:t>
                      </a:r>
                      <a:r>
                        <a:rPr lang="en-GB" sz="1200" b="1" i="0" u="none" strike="noStrike" noProof="0">
                          <a:latin typeface="Bookman Old Style"/>
                        </a:rPr>
                        <a:t>patient appointment and scheduling system using Angular JS for the frontend, Ajax framework for handling client-server request and Sqlite3 and MYSQL for the backend</a:t>
                      </a:r>
                      <a:endParaRPr lang="en-GB" b="1"/>
                    </a:p>
                  </a:txBody>
                  <a:tcPr/>
                </a:tc>
                <a:extLst>
                  <a:ext uri="{0D108BD9-81ED-4DB2-BD59-A6C34878D82A}">
                    <a16:rowId xmlns:a16="http://schemas.microsoft.com/office/drawing/2014/main" val="1781115682"/>
                  </a:ext>
                </a:extLst>
              </a:tr>
              <a:tr h="1625600">
                <a:tc>
                  <a:txBody>
                    <a:bodyPr/>
                    <a:lstStyle/>
                    <a:p>
                      <a:pPr lvl="0">
                        <a:buNone/>
                      </a:pPr>
                      <a:r>
                        <a:rPr lang="en-US" sz="1600" b="1" i="0" u="none" strike="noStrike" noProof="0">
                          <a:latin typeface="Bookman Old Style"/>
                        </a:rPr>
                        <a:t>[3] Dat, Luu Tien</a:t>
                      </a:r>
                      <a:endParaRPr lang="en-US" sz="1600" b="1">
                        <a:latin typeface="Bookman Old Style"/>
                      </a:endParaRPr>
                    </a:p>
                  </a:txBody>
                  <a:tcPr/>
                </a:tc>
                <a:tc>
                  <a:txBody>
                    <a:bodyPr/>
                    <a:lstStyle/>
                    <a:p>
                      <a:pPr lvl="0">
                        <a:buNone/>
                      </a:pPr>
                      <a:r>
                        <a:rPr lang="en-GB" b="1"/>
                        <a:t>2019</a:t>
                      </a:r>
                    </a:p>
                  </a:txBody>
                  <a:tcPr/>
                </a:tc>
                <a:tc>
                  <a:txBody>
                    <a:bodyPr/>
                    <a:lstStyle/>
                    <a:p>
                      <a:r>
                        <a:rPr lang="en-GB" sz="1600" b="1"/>
                        <a:t>Analysis</a:t>
                      </a:r>
                    </a:p>
                  </a:txBody>
                  <a:tcPr/>
                </a:tc>
                <a:tc>
                  <a:txBody>
                    <a:bodyPr/>
                    <a:lstStyle/>
                    <a:p>
                      <a:pPr lvl="0" algn="l">
                        <a:lnSpc>
                          <a:spcPct val="100000"/>
                        </a:lnSpc>
                        <a:spcBef>
                          <a:spcPts val="0"/>
                        </a:spcBef>
                        <a:spcAft>
                          <a:spcPts val="0"/>
                        </a:spcAft>
                      </a:pPr>
                      <a:r>
                        <a:rPr lang="en-GB" sz="1200" b="1"/>
                        <a:t>This paper encapsulates the problems faced by incompetent scheduling systems as well as </a:t>
                      </a:r>
                      <a:r>
                        <a:rPr lang="en-GB" sz="1200" b="1" i="0" u="none" strike="noStrike" noProof="0">
                          <a:latin typeface="Bookman Old Style"/>
                        </a:rPr>
                        <a:t>waiting times and patient satisfaction with outpatient clinic visits, treatments and services.</a:t>
                      </a:r>
                      <a:endParaRPr lang="en-GB" sz="1200" b="1"/>
                    </a:p>
                  </a:txBody>
                  <a:tcPr/>
                </a:tc>
                <a:extLst>
                  <a:ext uri="{0D108BD9-81ED-4DB2-BD59-A6C34878D82A}">
                    <a16:rowId xmlns:a16="http://schemas.microsoft.com/office/drawing/2014/main" val="1183587696"/>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40C0-6BA7-5C2A-C395-DCF01F0E58A5}"/>
              </a:ext>
            </a:extLst>
          </p:cNvPr>
          <p:cNvSpPr>
            <a:spLocks noGrp="1"/>
          </p:cNvSpPr>
          <p:nvPr>
            <p:ph type="title"/>
          </p:nvPr>
        </p:nvSpPr>
        <p:spPr>
          <a:xfrm>
            <a:off x="812800" y="342371"/>
            <a:ext cx="10668000" cy="532517"/>
          </a:xfrm>
        </p:spPr>
        <p:txBody>
          <a:bodyPr/>
          <a:lstStyle/>
          <a:p>
            <a:r>
              <a:rPr lang="en-GB">
                <a:latin typeface="Verdana"/>
                <a:ea typeface="Verdana"/>
              </a:rPr>
              <a:t>3.Literature Survey</a:t>
            </a:r>
            <a:endParaRPr lang="en-US">
              <a:latin typeface="Verdana"/>
              <a:ea typeface="Verdana"/>
            </a:endParaRPr>
          </a:p>
        </p:txBody>
      </p:sp>
      <p:sp>
        <p:nvSpPr>
          <p:cNvPr id="3" name="Content Placeholder 2">
            <a:extLst>
              <a:ext uri="{FF2B5EF4-FFF2-40B4-BE49-F238E27FC236}">
                <a16:creationId xmlns:a16="http://schemas.microsoft.com/office/drawing/2014/main" id="{135BE68C-21F7-3DAD-E7F8-7964B704744C}"/>
              </a:ext>
            </a:extLst>
          </p:cNvPr>
          <p:cNvSpPr>
            <a:spLocks noGrp="1"/>
          </p:cNvSpPr>
          <p:nvPr>
            <p:ph idx="1"/>
          </p:nvPr>
        </p:nvSpPr>
        <p:spPr>
          <a:xfrm>
            <a:off x="812800" y="448733"/>
            <a:ext cx="10668000" cy="5652907"/>
          </a:xfrm>
        </p:spPr>
        <p:txBody>
          <a:bodyPr vert="horz" lIns="91440" tIns="45720" rIns="91440" bIns="45720" rtlCol="0" anchor="t">
            <a:normAutofit/>
          </a:bodyPr>
          <a:lstStyle/>
          <a:p>
            <a:pPr marL="0" indent="0">
              <a:buNone/>
            </a:pPr>
            <a:endParaRPr lang="en-GB" sz="2000"/>
          </a:p>
          <a:p>
            <a:pPr marL="0" indent="0">
              <a:buNone/>
            </a:pPr>
            <a:endParaRPr lang="en-GB" sz="2200"/>
          </a:p>
          <a:p>
            <a:endParaRPr lang="en-GB"/>
          </a:p>
        </p:txBody>
      </p:sp>
      <p:graphicFrame>
        <p:nvGraphicFramePr>
          <p:cNvPr id="8" name="Table 7">
            <a:extLst>
              <a:ext uri="{FF2B5EF4-FFF2-40B4-BE49-F238E27FC236}">
                <a16:creationId xmlns:a16="http://schemas.microsoft.com/office/drawing/2014/main" id="{018DB110-5110-46F8-C285-AE2EEEFD0AEE}"/>
              </a:ext>
            </a:extLst>
          </p:cNvPr>
          <p:cNvGraphicFramePr>
            <a:graphicFrameLocks noGrp="1"/>
          </p:cNvGraphicFramePr>
          <p:nvPr>
            <p:extLst>
              <p:ext uri="{D42A27DB-BD31-4B8C-83A1-F6EECF244321}">
                <p14:modId xmlns:p14="http://schemas.microsoft.com/office/powerpoint/2010/main" val="2948733075"/>
              </p:ext>
            </p:extLst>
          </p:nvPr>
        </p:nvGraphicFramePr>
        <p:xfrm>
          <a:off x="897466" y="1100666"/>
          <a:ext cx="10547483" cy="5120640"/>
        </p:xfrm>
        <a:graphic>
          <a:graphicData uri="http://schemas.openxmlformats.org/drawingml/2006/table">
            <a:tbl>
              <a:tblPr firstRow="1" bandRow="1">
                <a:tableStyleId>{5C22544A-7EE6-4342-B048-85BDC9FD1C3A}</a:tableStyleId>
              </a:tblPr>
              <a:tblGrid>
                <a:gridCol w="2664177">
                  <a:extLst>
                    <a:ext uri="{9D8B030D-6E8A-4147-A177-3AD203B41FA5}">
                      <a16:colId xmlns:a16="http://schemas.microsoft.com/office/drawing/2014/main" val="802478245"/>
                    </a:ext>
                  </a:extLst>
                </a:gridCol>
                <a:gridCol w="2675466">
                  <a:extLst>
                    <a:ext uri="{9D8B030D-6E8A-4147-A177-3AD203B41FA5}">
                      <a16:colId xmlns:a16="http://schemas.microsoft.com/office/drawing/2014/main" val="990398347"/>
                    </a:ext>
                  </a:extLst>
                </a:gridCol>
                <a:gridCol w="2629647">
                  <a:extLst>
                    <a:ext uri="{9D8B030D-6E8A-4147-A177-3AD203B41FA5}">
                      <a16:colId xmlns:a16="http://schemas.microsoft.com/office/drawing/2014/main" val="2902388347"/>
                    </a:ext>
                  </a:extLst>
                </a:gridCol>
                <a:gridCol w="2578193">
                  <a:extLst>
                    <a:ext uri="{9D8B030D-6E8A-4147-A177-3AD203B41FA5}">
                      <a16:colId xmlns:a16="http://schemas.microsoft.com/office/drawing/2014/main" val="1622699787"/>
                    </a:ext>
                  </a:extLst>
                </a:gridCol>
              </a:tblGrid>
              <a:tr h="329734">
                <a:tc>
                  <a:txBody>
                    <a:bodyPr/>
                    <a:lstStyle/>
                    <a:p>
                      <a:pPr algn="l" rtl="0" fontAlgn="base"/>
                      <a:r>
                        <a:rPr lang="en-GB" sz="1800" b="1" i="0">
                          <a:solidFill>
                            <a:srgbClr val="FFFFFF"/>
                          </a:solidFill>
                          <a:effectLst/>
                          <a:latin typeface="Bookman Old Style"/>
                        </a:rPr>
                        <a:t>       AUTHOR</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YEAR</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METHODOLOGY</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REVIEW</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4119098792"/>
                  </a:ext>
                </a:extLst>
              </a:tr>
              <a:tr h="1000194">
                <a:tc>
                  <a:txBody>
                    <a:bodyPr/>
                    <a:lstStyle/>
                    <a:p>
                      <a:pPr lvl="0" algn="l" rtl="0" fontAlgn="auto">
                        <a:lnSpc>
                          <a:spcPct val="100000"/>
                        </a:lnSpc>
                        <a:spcBef>
                          <a:spcPts val="0"/>
                        </a:spcBef>
                        <a:spcAft>
                          <a:spcPts val="0"/>
                        </a:spcAft>
                      </a:pPr>
                      <a:r>
                        <a:rPr lang="en-GB" sz="1800" b="1" i="0">
                          <a:solidFill>
                            <a:srgbClr val="000000"/>
                          </a:solidFill>
                          <a:effectLst/>
                          <a:latin typeface="Bookman Old Style"/>
                        </a:rPr>
                        <a:t>[4] </a:t>
                      </a:r>
                      <a:r>
                        <a:rPr lang="en-GB" sz="1600" b="1" i="0" u="none" strike="noStrike" noProof="0">
                          <a:solidFill>
                            <a:srgbClr val="000000"/>
                          </a:solidFill>
                          <a:effectLst/>
                        </a:rPr>
                        <a:t>Roma Chauhan,  Amit Kumar, and </a:t>
                      </a:r>
                      <a:endParaRPr lang="en-GB" sz="1600" b="1"/>
                    </a:p>
                    <a:p>
                      <a:pPr lvl="0" algn="l">
                        <a:lnSpc>
                          <a:spcPct val="100000"/>
                        </a:lnSpc>
                        <a:spcBef>
                          <a:spcPts val="0"/>
                        </a:spcBef>
                        <a:spcAft>
                          <a:spcPts val="0"/>
                        </a:spcAft>
                        <a:buNone/>
                      </a:pPr>
                      <a:r>
                        <a:rPr lang="en-GB" sz="1600" b="1" i="0" u="none" strike="noStrike" noProof="0">
                          <a:solidFill>
                            <a:srgbClr val="000000"/>
                          </a:solidFill>
                          <a:effectLst/>
                        </a:rPr>
                        <a:t>Harjit Singh</a:t>
                      </a:r>
                      <a:endParaRPr lang="en-GB" sz="1600" b="1"/>
                    </a:p>
                    <a:p>
                      <a:pPr lvl="0" algn="l">
                        <a:buNone/>
                      </a:pPr>
                      <a:endParaRPr lang="en-GB" sz="1800" b="1" i="0">
                        <a:solidFill>
                          <a:srgbClr val="000000"/>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auto"/>
                      <a:r>
                        <a:rPr lang="en-GB" sz="1800" b="1" i="0">
                          <a:solidFill>
                            <a:srgbClr val="000000"/>
                          </a:solidFill>
                          <a:effectLst/>
                          <a:latin typeface="Bookman Old Style"/>
                        </a:rPr>
                        <a:t>2015</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auto"/>
                      <a:r>
                        <a:rPr lang="en-GB" sz="1800" b="1" i="0">
                          <a:solidFill>
                            <a:srgbClr val="000000"/>
                          </a:solidFill>
                          <a:effectLst/>
                          <a:latin typeface="Bookman Old Style"/>
                        </a:rPr>
                        <a:t>Case Study</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auto"/>
                      <a:r>
                        <a:rPr lang="en-GB" sz="1200" b="1" i="0">
                          <a:solidFill>
                            <a:srgbClr val="000000"/>
                          </a:solidFill>
                          <a:effectLst/>
                          <a:latin typeface="Bookman Old Style"/>
                        </a:rPr>
                        <a:t>This paper delves into the homegrown healthcare startup, '</a:t>
                      </a:r>
                      <a:r>
                        <a:rPr lang="en-GB" sz="1200" b="1" i="0" err="1">
                          <a:solidFill>
                            <a:srgbClr val="000000"/>
                          </a:solidFill>
                          <a:effectLst/>
                          <a:latin typeface="Bookman Old Style"/>
                        </a:rPr>
                        <a:t>Practo</a:t>
                      </a:r>
                      <a:r>
                        <a:rPr lang="en-GB" sz="1200" b="1" i="0">
                          <a:solidFill>
                            <a:srgbClr val="000000"/>
                          </a:solidFill>
                          <a:effectLst/>
                          <a:latin typeface="Bookman Old Style"/>
                        </a:rPr>
                        <a:t>', and entails its features, success, as well as drawbacks.</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13128112"/>
                  </a:ext>
                </a:extLst>
              </a:tr>
              <a:tr h="1439846">
                <a:tc>
                  <a:txBody>
                    <a:bodyPr/>
                    <a:lstStyle/>
                    <a:p>
                      <a:pPr algn="l" rtl="0" fontAlgn="auto"/>
                      <a:r>
                        <a:rPr lang="en-GB" sz="1800" b="1" i="0">
                          <a:solidFill>
                            <a:srgbClr val="000000"/>
                          </a:solidFill>
                          <a:effectLst/>
                          <a:latin typeface="Bookman Old Style"/>
                        </a:rPr>
                        <a:t>[5]</a:t>
                      </a:r>
                      <a:r>
                        <a:rPr lang="en-GB" sz="1600" b="1" i="0" u="none" strike="noStrike" noProof="0">
                          <a:solidFill>
                            <a:srgbClr val="222222"/>
                          </a:solidFill>
                          <a:effectLst/>
                          <a:latin typeface="Bookman Old Style"/>
                        </a:rPr>
                        <a:t>Ismail, N. S., Kasim, S., Jusoh, Y. Y., Hassan, R., &amp; Alyani</a:t>
                      </a:r>
                      <a:endParaRPr lang="en-US" sz="1600" b="1">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algn="l" rtl="0" fontAlgn="auto"/>
                      <a:r>
                        <a:rPr lang="en-GB" sz="1800" b="1" i="0">
                          <a:solidFill>
                            <a:srgbClr val="000000"/>
                          </a:solidFill>
                          <a:effectLst/>
                          <a:latin typeface="Bookman Old Style"/>
                        </a:rPr>
                        <a:t>2017</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lvl="0" algn="l">
                        <a:buNone/>
                      </a:pPr>
                      <a:r>
                        <a:rPr lang="en-GB" sz="1800" b="1" i="0" u="none" strike="noStrike" noProof="0">
                          <a:solidFill>
                            <a:srgbClr val="000000"/>
                          </a:solidFill>
                          <a:effectLst/>
                        </a:rPr>
                        <a:t>Prototype Model,</a:t>
                      </a:r>
                    </a:p>
                    <a:p>
                      <a:pPr lvl="0" algn="l">
                        <a:buNone/>
                      </a:pPr>
                      <a:r>
                        <a:rPr lang="en-GB" sz="1800" b="1" i="0" u="none" strike="noStrike" noProof="0">
                          <a:solidFill>
                            <a:srgbClr val="000000"/>
                          </a:solidFill>
                          <a:effectLst/>
                          <a:latin typeface="Bookman Old Style"/>
                        </a:rPr>
                        <a:t>MySQL Database and programming language use is PHP and JavaScript.</a:t>
                      </a:r>
                      <a:endParaRPr lang="en-GB" sz="1800"/>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lvl="0" algn="l">
                        <a:buNone/>
                      </a:pPr>
                      <a:r>
                        <a:rPr lang="en-GB" sz="1000" b="1" i="0" u="none" strike="noStrike" noProof="0">
                          <a:solidFill>
                            <a:srgbClr val="000000"/>
                          </a:solidFill>
                          <a:effectLst/>
                        </a:rPr>
                        <a:t>Prototype Model is used to develop this system. As for the hardware and software used to develop this system is MySQL Database and programming language use is PHP and JavaScript. By developing this system, it will reduce the number of calls for an appointment and avoid the morning rush for an urgent appointment.</a:t>
                      </a:r>
                      <a:endParaRPr lang="en-US" sz="1000" b="1"/>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931996452"/>
                  </a:ext>
                </a:extLst>
              </a:tr>
              <a:tr h="1571736">
                <a:tc>
                  <a:txBody>
                    <a:bodyPr/>
                    <a:lstStyle/>
                    <a:p>
                      <a:pPr algn="l" rtl="0" fontAlgn="auto"/>
                      <a:r>
                        <a:rPr lang="en-GB" sz="1600" b="1" i="0">
                          <a:solidFill>
                            <a:srgbClr val="000000"/>
                          </a:solidFill>
                          <a:effectLst/>
                          <a:latin typeface="Bookman Old Style"/>
                        </a:rPr>
                        <a:t>[6]</a:t>
                      </a:r>
                      <a:r>
                        <a:rPr lang="en-GB" sz="1600" b="1" i="0" u="none" strike="noStrike" noProof="0">
                          <a:solidFill>
                            <a:srgbClr val="222222"/>
                          </a:solidFill>
                          <a:effectLst/>
                          <a:latin typeface="Bookman Old Style"/>
                        </a:rPr>
                        <a:t>Pal, S., Biswas, B., Gupta, R., Kumar, A., &amp; Gupta, S. </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222222"/>
                          </a:solidFill>
                          <a:effectLst/>
                          <a:latin typeface="Bookman Old Style"/>
                        </a:rPr>
                        <a:t>2023</a:t>
                      </a:r>
                      <a:endParaRPr lang="en-US" sz="1600" b="1">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lvl="0" algn="l">
                        <a:lnSpc>
                          <a:spcPct val="100000"/>
                        </a:lnSpc>
                        <a:spcBef>
                          <a:spcPts val="0"/>
                        </a:spcBef>
                        <a:spcAft>
                          <a:spcPts val="0"/>
                        </a:spcAft>
                        <a:buNone/>
                      </a:pPr>
                      <a:r>
                        <a:rPr lang="en-GB" b="1" i="0">
                          <a:solidFill>
                            <a:srgbClr val="1F1F1F"/>
                          </a:solidFill>
                        </a:rPr>
                        <a:t>Text-mining &amp; Machine-learning</a:t>
                      </a:r>
                      <a:endParaRPr lang="en-US" b="1"/>
                    </a:p>
                    <a:p>
                      <a:pPr lvl="0" algn="l">
                        <a:buNone/>
                      </a:pPr>
                      <a:endParaRPr lang="en-GB" sz="1800" b="1" i="0">
                        <a:solidFill>
                          <a:srgbClr val="000000"/>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lvl="0" algn="l">
                        <a:lnSpc>
                          <a:spcPct val="100000"/>
                        </a:lnSpc>
                        <a:spcBef>
                          <a:spcPts val="0"/>
                        </a:spcBef>
                        <a:spcAft>
                          <a:spcPts val="0"/>
                        </a:spcAft>
                        <a:buNone/>
                      </a:pPr>
                      <a:r>
                        <a:rPr lang="en" sz="1200" b="1" i="0" u="none" strike="noStrike" noProof="0">
                          <a:solidFill>
                            <a:srgbClr val="1F1F1F"/>
                          </a:solidFill>
                          <a:effectLst/>
                        </a:rPr>
                        <a:t>Recommendations from our study  by offering an improved service design leading to higher user satisfaction across these m-health platforms.</a:t>
                      </a:r>
                      <a:endParaRPr lang="en-US" sz="1200" b="1"/>
                    </a:p>
                    <a:p>
                      <a:pPr lvl="0" algn="l">
                        <a:lnSpc>
                          <a:spcPct val="100000"/>
                        </a:lnSpc>
                        <a:spcBef>
                          <a:spcPts val="0"/>
                        </a:spcBef>
                        <a:spcAft>
                          <a:spcPts val="0"/>
                        </a:spcAft>
                        <a:buNone/>
                      </a:pPr>
                      <a:br>
                        <a:rPr lang="en-US"/>
                      </a:br>
                      <a:endParaRPr lang="en-US" sz="1000" b="1"/>
                    </a:p>
                    <a:p>
                      <a:pPr lvl="0" algn="l">
                        <a:buNone/>
                      </a:pPr>
                      <a:endParaRPr lang="en-GB" sz="1000" b="1" i="0">
                        <a:solidFill>
                          <a:srgbClr val="000000"/>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995713860"/>
                  </a:ext>
                </a:extLst>
              </a:tr>
            </a:tbl>
          </a:graphicData>
        </a:graphic>
      </p:graphicFrame>
    </p:spTree>
    <p:extLst>
      <p:ext uri="{BB962C8B-B14F-4D97-AF65-F5344CB8AC3E}">
        <p14:creationId xmlns:p14="http://schemas.microsoft.com/office/powerpoint/2010/main" val="330372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03F0-442F-E210-8B56-76F087E3FD08}"/>
              </a:ext>
            </a:extLst>
          </p:cNvPr>
          <p:cNvSpPr>
            <a:spLocks noGrp="1"/>
          </p:cNvSpPr>
          <p:nvPr>
            <p:ph type="title"/>
          </p:nvPr>
        </p:nvSpPr>
        <p:spPr/>
        <p:txBody>
          <a:bodyPr/>
          <a:lstStyle/>
          <a:p>
            <a:r>
              <a:rPr lang="en-GB">
                <a:latin typeface="Verdana"/>
                <a:ea typeface="Verdana"/>
              </a:rPr>
              <a:t>3.Literature Survey</a:t>
            </a:r>
            <a:endParaRPr lang="en-US">
              <a:latin typeface="Verdana"/>
              <a:ea typeface="Verdana"/>
            </a:endParaRPr>
          </a:p>
        </p:txBody>
      </p:sp>
      <p:graphicFrame>
        <p:nvGraphicFramePr>
          <p:cNvPr id="5" name="Content Placeholder 4">
            <a:extLst>
              <a:ext uri="{FF2B5EF4-FFF2-40B4-BE49-F238E27FC236}">
                <a16:creationId xmlns:a16="http://schemas.microsoft.com/office/drawing/2014/main" id="{007639EE-622C-0329-279E-65E39E25ACC1}"/>
              </a:ext>
            </a:extLst>
          </p:cNvPr>
          <p:cNvGraphicFramePr>
            <a:graphicFrameLocks noGrp="1"/>
          </p:cNvGraphicFramePr>
          <p:nvPr>
            <p:ph idx="1"/>
            <p:extLst>
              <p:ext uri="{D42A27DB-BD31-4B8C-83A1-F6EECF244321}">
                <p14:modId xmlns:p14="http://schemas.microsoft.com/office/powerpoint/2010/main" val="616112550"/>
              </p:ext>
            </p:extLst>
          </p:nvPr>
        </p:nvGraphicFramePr>
        <p:xfrm>
          <a:off x="805132" y="1150188"/>
          <a:ext cx="10677732" cy="4775095"/>
        </p:xfrm>
        <a:graphic>
          <a:graphicData uri="http://schemas.openxmlformats.org/drawingml/2006/table">
            <a:tbl>
              <a:tblPr firstRow="1" bandRow="1">
                <a:tableStyleId>{5C22544A-7EE6-4342-B048-85BDC9FD1C3A}</a:tableStyleId>
              </a:tblPr>
              <a:tblGrid>
                <a:gridCol w="2704353">
                  <a:extLst>
                    <a:ext uri="{9D8B030D-6E8A-4147-A177-3AD203B41FA5}">
                      <a16:colId xmlns:a16="http://schemas.microsoft.com/office/drawing/2014/main" val="3154611005"/>
                    </a:ext>
                  </a:extLst>
                </a:gridCol>
                <a:gridCol w="2657793">
                  <a:extLst>
                    <a:ext uri="{9D8B030D-6E8A-4147-A177-3AD203B41FA5}">
                      <a16:colId xmlns:a16="http://schemas.microsoft.com/office/drawing/2014/main" val="2719026774"/>
                    </a:ext>
                  </a:extLst>
                </a:gridCol>
                <a:gridCol w="2660362">
                  <a:extLst>
                    <a:ext uri="{9D8B030D-6E8A-4147-A177-3AD203B41FA5}">
                      <a16:colId xmlns:a16="http://schemas.microsoft.com/office/drawing/2014/main" val="2801975787"/>
                    </a:ext>
                  </a:extLst>
                </a:gridCol>
                <a:gridCol w="2655224">
                  <a:extLst>
                    <a:ext uri="{9D8B030D-6E8A-4147-A177-3AD203B41FA5}">
                      <a16:colId xmlns:a16="http://schemas.microsoft.com/office/drawing/2014/main" val="4225758386"/>
                    </a:ext>
                  </a:extLst>
                </a:gridCol>
              </a:tblGrid>
              <a:tr h="518701">
                <a:tc>
                  <a:txBody>
                    <a:bodyPr/>
                    <a:lstStyle/>
                    <a:p>
                      <a:pPr algn="l" rtl="0" fontAlgn="base"/>
                      <a:r>
                        <a:rPr lang="en-GB" sz="1800" b="1" i="0">
                          <a:solidFill>
                            <a:srgbClr val="FFFFFF"/>
                          </a:solidFill>
                          <a:effectLst/>
                          <a:latin typeface="Bookman Old Style"/>
                        </a:rPr>
                        <a:t>       AUTHOR</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YEAR</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METHODOLOGY</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          REVIEW</a:t>
                      </a:r>
                      <a:endParaRPr lang="en-GB" b="1" i="0">
                        <a:solidFill>
                          <a:srgbClr val="FFFFFF"/>
                        </a:solidFill>
                        <a:effectLst/>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25189313"/>
                  </a:ext>
                </a:extLst>
              </a:tr>
              <a:tr h="1418798">
                <a:tc>
                  <a:txBody>
                    <a:bodyPr/>
                    <a:lstStyle/>
                    <a:p>
                      <a:pPr lvl="0" algn="l" rtl="0">
                        <a:buNone/>
                      </a:pPr>
                      <a:r>
                        <a:rPr lang="en-GB" sz="1600" b="1" i="0">
                          <a:solidFill>
                            <a:srgbClr val="000000"/>
                          </a:solidFill>
                          <a:effectLst/>
                          <a:latin typeface="Bookman Old Style"/>
                        </a:rPr>
                        <a:t>[7]</a:t>
                      </a:r>
                      <a:r>
                        <a:rPr lang="en-GB" sz="1600" b="1" i="0" u="none" strike="noStrike" noProof="0" err="1">
                          <a:solidFill>
                            <a:srgbClr val="222222"/>
                          </a:solidFill>
                          <a:effectLst/>
                          <a:latin typeface="Bookman Old Style"/>
                        </a:rPr>
                        <a:t>Sandesara</a:t>
                      </a:r>
                      <a:r>
                        <a:rPr lang="en-GB" sz="1600" b="1" i="0" u="none" strike="noStrike" noProof="0">
                          <a:solidFill>
                            <a:srgbClr val="222222"/>
                          </a:solidFill>
                          <a:effectLst/>
                          <a:latin typeface="Bookman Old Style"/>
                        </a:rPr>
                        <a:t>, M., </a:t>
                      </a:r>
                      <a:r>
                        <a:rPr lang="en-GB" sz="1600" b="1" i="0" u="none" strike="noStrike" noProof="0" err="1">
                          <a:solidFill>
                            <a:srgbClr val="222222"/>
                          </a:solidFill>
                          <a:effectLst/>
                          <a:latin typeface="Bookman Old Style"/>
                        </a:rPr>
                        <a:t>Bodkhe</a:t>
                      </a:r>
                      <a:r>
                        <a:rPr lang="en-GB" sz="1600" b="1" i="0" u="none" strike="noStrike" noProof="0">
                          <a:solidFill>
                            <a:srgbClr val="222222"/>
                          </a:solidFill>
                          <a:effectLst/>
                          <a:latin typeface="Bookman Old Style"/>
                        </a:rPr>
                        <a:t>, U., Tanwar, S., Alshehri, M. D., Sharma, R., Neagu, B. C., ... &amp; </a:t>
                      </a:r>
                      <a:r>
                        <a:rPr lang="en-GB" sz="1600" b="1" i="0" u="none" strike="noStrike" noProof="0" err="1">
                          <a:solidFill>
                            <a:srgbClr val="222222"/>
                          </a:solidFill>
                          <a:effectLst/>
                          <a:latin typeface="Bookman Old Style"/>
                        </a:rPr>
                        <a:t>Raboaca</a:t>
                      </a:r>
                      <a:r>
                        <a:rPr lang="en-GB" sz="1600" b="1" i="0" u="none" strike="noStrike" noProof="0">
                          <a:solidFill>
                            <a:srgbClr val="222222"/>
                          </a:solidFill>
                          <a:effectLst/>
                          <a:latin typeface="Bookman Old Style"/>
                        </a:rPr>
                        <a:t>, M. S. </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222222"/>
                          </a:solidFill>
                          <a:effectLst/>
                          <a:latin typeface="Bookman Old Style"/>
                        </a:rPr>
                        <a:t>2022</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000000"/>
                          </a:solidFill>
                          <a:effectLst/>
                          <a:latin typeface="Bookman Old Style"/>
                        </a:rPr>
                        <a:t>Literature Survey &amp;</a:t>
                      </a:r>
                    </a:p>
                    <a:p>
                      <a:pPr lvl="0" algn="l">
                        <a:buNone/>
                      </a:pPr>
                      <a:r>
                        <a:rPr lang="en-GB" sz="1600" b="1" i="0" u="none" strike="noStrike" noProof="0">
                          <a:solidFill>
                            <a:srgbClr val="000000"/>
                          </a:solidFill>
                          <a:effectLst/>
                          <a:latin typeface="Bookman Old Style"/>
                        </a:rPr>
                        <a:t>Visualization</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200" b="1" i="0" u="none" strike="noStrike" noProof="0">
                          <a:solidFill>
                            <a:srgbClr val="000000"/>
                          </a:solidFill>
                          <a:effectLst/>
                          <a:latin typeface="Bookman Old Style"/>
                        </a:rPr>
                        <a:t>Provides insight about what factors should be taken into consideration while designing interfaces for mobile applications.</a:t>
                      </a:r>
                      <a:endParaRPr lang="en-US" sz="12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74358833"/>
                  </a:ext>
                </a:extLst>
              </a:tr>
              <a:tr h="1418798">
                <a:tc>
                  <a:txBody>
                    <a:bodyPr/>
                    <a:lstStyle/>
                    <a:p>
                      <a:pPr algn="l" rtl="0" fontAlgn="base"/>
                      <a:r>
                        <a:rPr lang="en-GB" sz="1600" b="1" i="0">
                          <a:solidFill>
                            <a:srgbClr val="000000"/>
                          </a:solidFill>
                          <a:effectLst/>
                          <a:latin typeface="Bookman Old Style"/>
                        </a:rPr>
                        <a:t>[8]</a:t>
                      </a:r>
                      <a:r>
                        <a:rPr lang="en-GB" sz="1600" b="1" i="0" u="none" strike="noStrike" noProof="0">
                          <a:solidFill>
                            <a:srgbClr val="222222"/>
                          </a:solidFill>
                          <a:effectLst/>
                          <a:latin typeface="Bookman Old Style"/>
                        </a:rPr>
                        <a:t>Jadhav, M. L. S., </a:t>
                      </a:r>
                      <a:r>
                        <a:rPr lang="en-GB" sz="1600" b="1" i="0" u="none" strike="noStrike" noProof="0" err="1">
                          <a:solidFill>
                            <a:srgbClr val="222222"/>
                          </a:solidFill>
                          <a:effectLst/>
                          <a:latin typeface="Bookman Old Style"/>
                        </a:rPr>
                        <a:t>Mhade</a:t>
                      </a:r>
                      <a:r>
                        <a:rPr lang="en-GB" sz="1600" b="1" i="0" u="none" strike="noStrike" noProof="0">
                          <a:solidFill>
                            <a:srgbClr val="222222"/>
                          </a:solidFill>
                          <a:effectLst/>
                          <a:latin typeface="Bookman Old Style"/>
                        </a:rPr>
                        <a:t>, M. T. R., </a:t>
                      </a:r>
                      <a:r>
                        <a:rPr lang="en-GB" sz="1600" b="1" i="0" u="none" strike="noStrike" noProof="0" err="1">
                          <a:solidFill>
                            <a:srgbClr val="222222"/>
                          </a:solidFill>
                          <a:effectLst/>
                          <a:latin typeface="Bookman Old Style"/>
                        </a:rPr>
                        <a:t>Jagushte</a:t>
                      </a:r>
                      <a:r>
                        <a:rPr lang="en-GB" sz="1600" b="1" i="0" u="none" strike="noStrike" noProof="0">
                          <a:solidFill>
                            <a:srgbClr val="222222"/>
                          </a:solidFill>
                          <a:effectLst/>
                          <a:latin typeface="Bookman Old Style"/>
                        </a:rPr>
                        <a:t>, M. S. S., &amp; Gosavi, M. M. K.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DF4"/>
                    </a:solidFill>
                  </a:tcPr>
                </a:tc>
                <a:tc>
                  <a:txBody>
                    <a:bodyPr/>
                    <a:lstStyle/>
                    <a:p>
                      <a:pPr lvl="0" algn="l">
                        <a:buNone/>
                      </a:pPr>
                      <a:r>
                        <a:rPr lang="en-GB" sz="1600" b="1" i="0" u="none" strike="noStrike" noProof="0">
                          <a:solidFill>
                            <a:srgbClr val="222222"/>
                          </a:solidFill>
                          <a:effectLst/>
                          <a:latin typeface="Bookman Old Style"/>
                        </a:rPr>
                        <a:t>2016</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DF4"/>
                    </a:solidFill>
                  </a:tcPr>
                </a:tc>
                <a:tc>
                  <a:txBody>
                    <a:bodyPr/>
                    <a:lstStyle/>
                    <a:p>
                      <a:pPr lvl="0" algn="l">
                        <a:buNone/>
                      </a:pPr>
                      <a:r>
                        <a:rPr lang="en-GB" sz="1600" b="1" i="0" u="none" strike="noStrike" noProof="0">
                          <a:solidFill>
                            <a:srgbClr val="000000"/>
                          </a:solidFill>
                          <a:effectLst/>
                          <a:latin typeface="Bookman Old Style"/>
                        </a:rPr>
                        <a:t>Web Based Notification Management System with Android Application)</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DF4"/>
                    </a:solidFill>
                  </a:tcPr>
                </a:tc>
                <a:tc>
                  <a:txBody>
                    <a:bodyPr/>
                    <a:lstStyle/>
                    <a:p>
                      <a:pPr lvl="0" algn="l">
                        <a:buNone/>
                      </a:pPr>
                      <a:r>
                        <a:rPr lang="en-GB" sz="1200" b="1" i="0" u="none" strike="noStrike" noProof="0">
                          <a:solidFill>
                            <a:srgbClr val="000000"/>
                          </a:solidFill>
                          <a:effectLst/>
                          <a:latin typeface="Bookman Old Style"/>
                        </a:rPr>
                        <a:t>Implementation of system is mostly concentrating on receiving notifications through android applications</a:t>
                      </a:r>
                      <a:endParaRPr lang="en-US" sz="12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90421447"/>
                  </a:ext>
                </a:extLst>
              </a:tr>
              <a:tr h="1418798">
                <a:tc>
                  <a:txBody>
                    <a:bodyPr/>
                    <a:lstStyle/>
                    <a:p>
                      <a:pPr algn="l" rtl="0" fontAlgn="base"/>
                      <a:r>
                        <a:rPr lang="en-GB" sz="1600" b="1" i="0">
                          <a:solidFill>
                            <a:srgbClr val="000000"/>
                          </a:solidFill>
                          <a:effectLst/>
                          <a:latin typeface="Bookman Old Style"/>
                        </a:rPr>
                        <a:t>[9]</a:t>
                      </a:r>
                      <a:r>
                        <a:rPr lang="en-GB" sz="1600" b="1" i="0" u="none" strike="noStrike" noProof="0">
                          <a:solidFill>
                            <a:srgbClr val="222222"/>
                          </a:solidFill>
                          <a:effectLst/>
                          <a:latin typeface="Bookman Old Style"/>
                        </a:rPr>
                        <a:t>Vidya, K.</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222222"/>
                          </a:solidFill>
                          <a:effectLst/>
                          <a:latin typeface="Bookman Old Style"/>
                        </a:rPr>
                        <a:t>2020</a:t>
                      </a:r>
                      <a:endParaRPr lang="en-US" sz="1600" b="1">
                        <a:latin typeface="Bookman Old Style"/>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600" b="1" i="0" u="none" strike="noStrike" noProof="0">
                          <a:solidFill>
                            <a:srgbClr val="000000"/>
                          </a:solidFill>
                          <a:effectLst/>
                          <a:latin typeface="Bookman Old Style"/>
                        </a:rPr>
                        <a:t>Analysing (Simple Mail Transfer Protocol)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tc>
                  <a:txBody>
                    <a:bodyPr/>
                    <a:lstStyle/>
                    <a:p>
                      <a:pPr lvl="0" algn="l">
                        <a:buNone/>
                      </a:pPr>
                      <a:r>
                        <a:rPr lang="en-GB" sz="1000" b="1" i="0" u="none" strike="noStrike" noProof="0">
                          <a:solidFill>
                            <a:srgbClr val="000000"/>
                          </a:solidFill>
                          <a:effectLst/>
                        </a:rPr>
                        <a:t>SMTP is used as the common mechanism for transporting electronic mail among different hosts within the transmission control protocol/Internet protocol (TCP/IP) suite. It is an application layer protocol</a:t>
                      </a:r>
                      <a:endParaRPr lang="en-US" sz="1000" b="1"/>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23346271"/>
                  </a:ext>
                </a:extLst>
              </a:tr>
            </a:tbl>
          </a:graphicData>
        </a:graphic>
      </p:graphicFrame>
    </p:spTree>
    <p:extLst>
      <p:ext uri="{BB962C8B-B14F-4D97-AF65-F5344CB8AC3E}">
        <p14:creationId xmlns:p14="http://schemas.microsoft.com/office/powerpoint/2010/main" val="125592823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Bioinformatics</vt:lpstr>
      <vt:lpstr> DOC EASY </vt:lpstr>
      <vt:lpstr>Team Members</vt:lpstr>
      <vt:lpstr>Content</vt:lpstr>
      <vt:lpstr>1.Introduction</vt:lpstr>
      <vt:lpstr>1.1 Challenges</vt:lpstr>
      <vt:lpstr>2.Problem Statement</vt:lpstr>
      <vt:lpstr>3.Literature Survey</vt:lpstr>
      <vt:lpstr>3.Literature Survey</vt:lpstr>
      <vt:lpstr>3.Literature Survey</vt:lpstr>
      <vt:lpstr>3.Literature Survey</vt:lpstr>
      <vt:lpstr>4.Objectives</vt:lpstr>
      <vt:lpstr>5.Proposed Design and Methodology</vt:lpstr>
      <vt:lpstr>5.1 Design</vt:lpstr>
      <vt:lpstr>5.2 Methodology</vt:lpstr>
      <vt:lpstr>5.2 Methodology</vt:lpstr>
      <vt:lpstr>5.2 Methodology</vt:lpstr>
      <vt:lpstr>5.2 Methodology</vt:lpstr>
      <vt:lpstr>6.1 Software and Hardware Requirements</vt:lpstr>
      <vt:lpstr>6.1 Software and Hardware Requirements</vt:lpstr>
      <vt:lpstr>6.2 Database</vt:lpstr>
      <vt:lpstr>7.Conclusion</vt:lpstr>
      <vt:lpstr>8.Timeline of Project</vt:lpstr>
      <vt:lpstr>9.References</vt:lpstr>
      <vt:lpstr>9.References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1</cp:revision>
  <dcterms:created xsi:type="dcterms:W3CDTF">2023-03-16T03:26:27Z</dcterms:created>
  <dcterms:modified xsi:type="dcterms:W3CDTF">2024-01-13T03:10:55Z</dcterms:modified>
</cp:coreProperties>
</file>