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318" r:id="rId4"/>
    <p:sldId id="276" r:id="rId5"/>
    <p:sldId id="271" r:id="rId6"/>
    <p:sldId id="260" r:id="rId7"/>
    <p:sldId id="279" r:id="rId8"/>
    <p:sldId id="315" r:id="rId9"/>
    <p:sldId id="317" r:id="rId10"/>
    <p:sldId id="316" r:id="rId11"/>
    <p:sldId id="313" r:id="rId12"/>
    <p:sldId id="314" r:id="rId13"/>
    <p:sldId id="281" r:id="rId14"/>
    <p:sldId id="309" r:id="rId15"/>
    <p:sldId id="310" r:id="rId16"/>
    <p:sldId id="311" r:id="rId17"/>
    <p:sldId id="292" r:id="rId18"/>
    <p:sldId id="295" r:id="rId19"/>
    <p:sldId id="294" r:id="rId20"/>
    <p:sldId id="293" r:id="rId21"/>
    <p:sldId id="298" r:id="rId22"/>
    <p:sldId id="297" r:id="rId23"/>
    <p:sldId id="296" r:id="rId24"/>
    <p:sldId id="299" r:id="rId25"/>
    <p:sldId id="301" r:id="rId26"/>
    <p:sldId id="300" r:id="rId27"/>
    <p:sldId id="302" r:id="rId28"/>
    <p:sldId id="303" r:id="rId29"/>
    <p:sldId id="304" r:id="rId30"/>
    <p:sldId id="307" r:id="rId31"/>
    <p:sldId id="305" r:id="rId32"/>
    <p:sldId id="308" r:id="rId33"/>
    <p:sldId id="306" r:id="rId34"/>
    <p:sldId id="264" r:id="rId35"/>
    <p:sldId id="29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99645-CBA5-AF24-7BAB-3C769E89A2FB}" v="182" dt="2024-01-13T03:41:20.039"/>
    <p1510:client id="{4FD523F1-FFC3-EF60-F342-034C6F269DC1}" v="876" dt="2024-01-13T01:49:11.455"/>
    <p1510:client id="{5472E646-7E5E-5003-B6BB-9AC87AC2BDB0}" v="257" dt="2024-01-13T02:04:37.214"/>
    <p1510:client id="{795E2375-E4F6-6355-73DE-D17BBF4EA416}" v="272" dt="2024-01-13T02:28:13.761"/>
    <p1510:client id="{DE0CFA53-86A0-3045-4C91-66FADEC84676}" v="3" dt="2024-01-13T01:52:39.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ILI MYTHILI" userId="S::sagili.20201ccs0078@presidencyuniversity.in::4ae3d360-2945-40a6-8caa-72ae621f389f" providerId="AD" clId="Web-{DE0CFA53-86A0-3045-4C91-66FADEC84676}"/>
    <pc:docChg chg="modSld">
      <pc:chgData name="SAGILI MYTHILI" userId="S::sagili.20201ccs0078@presidencyuniversity.in::4ae3d360-2945-40a6-8caa-72ae621f389f" providerId="AD" clId="Web-{DE0CFA53-86A0-3045-4C91-66FADEC84676}" dt="2024-01-13T01:52:39.451" v="2" actId="20577"/>
      <pc:docMkLst>
        <pc:docMk/>
      </pc:docMkLst>
      <pc:sldChg chg="modSp">
        <pc:chgData name="SAGILI MYTHILI" userId="S::sagili.20201ccs0078@presidencyuniversity.in::4ae3d360-2945-40a6-8caa-72ae621f389f" providerId="AD" clId="Web-{DE0CFA53-86A0-3045-4C91-66FADEC84676}" dt="2024-01-13T01:52:39.451" v="2" actId="20577"/>
        <pc:sldMkLst>
          <pc:docMk/>
          <pc:sldMk cId="4272760416" sldId="312"/>
        </pc:sldMkLst>
        <pc:spChg chg="mod">
          <ac:chgData name="SAGILI MYTHILI" userId="S::sagili.20201ccs0078@presidencyuniversity.in::4ae3d360-2945-40a6-8caa-72ae621f389f" providerId="AD" clId="Web-{DE0CFA53-86A0-3045-4C91-66FADEC84676}" dt="2024-01-13T01:52:39.451" v="2" actId="20577"/>
          <ac:spMkLst>
            <pc:docMk/>
            <pc:sldMk cId="4272760416" sldId="312"/>
            <ac:spMk id="3" creationId="{B42C58E5-BC81-7D1E-9637-B6949E034C2B}"/>
          </ac:spMkLst>
        </pc:spChg>
      </pc:sldChg>
    </pc:docChg>
  </pc:docChgLst>
  <pc:docChgLst>
    <pc:chgData name="SAGILI MYTHILI" userId="S::sagili.20201ccs0078@presidencyuniversity.in::4ae3d360-2945-40a6-8caa-72ae621f389f" providerId="AD" clId="Web-{795E2375-E4F6-6355-73DE-D17BBF4EA416}"/>
    <pc:docChg chg="addSld delSld modSld sldOrd">
      <pc:chgData name="SAGILI MYTHILI" userId="S::sagili.20201ccs0078@presidencyuniversity.in::4ae3d360-2945-40a6-8caa-72ae621f389f" providerId="AD" clId="Web-{795E2375-E4F6-6355-73DE-D17BBF4EA416}" dt="2024-01-13T02:28:13.761" v="267" actId="1076"/>
      <pc:docMkLst>
        <pc:docMk/>
      </pc:docMkLst>
      <pc:sldChg chg="modSp">
        <pc:chgData name="SAGILI MYTHILI" userId="S::sagili.20201ccs0078@presidencyuniversity.in::4ae3d360-2945-40a6-8caa-72ae621f389f" providerId="AD" clId="Web-{795E2375-E4F6-6355-73DE-D17BBF4EA416}" dt="2024-01-13T02:23:54.960" v="200" actId="20577"/>
        <pc:sldMkLst>
          <pc:docMk/>
          <pc:sldMk cId="3235001601" sldId="279"/>
        </pc:sldMkLst>
        <pc:spChg chg="mod">
          <ac:chgData name="SAGILI MYTHILI" userId="S::sagili.20201ccs0078@presidencyuniversity.in::4ae3d360-2945-40a6-8caa-72ae621f389f" providerId="AD" clId="Web-{795E2375-E4F6-6355-73DE-D17BBF4EA416}" dt="2024-01-13T02:14:20.484" v="96" actId="20577"/>
          <ac:spMkLst>
            <pc:docMk/>
            <pc:sldMk cId="3235001601" sldId="279"/>
            <ac:spMk id="2" creationId="{B6B462F8-E3BF-9824-0BF9-A74B73DB9F63}"/>
          </ac:spMkLst>
        </pc:spChg>
        <pc:spChg chg="mod">
          <ac:chgData name="SAGILI MYTHILI" userId="S::sagili.20201ccs0078@presidencyuniversity.in::4ae3d360-2945-40a6-8caa-72ae621f389f" providerId="AD" clId="Web-{795E2375-E4F6-6355-73DE-D17BBF4EA416}" dt="2024-01-13T02:23:54.960" v="200" actId="20577"/>
          <ac:spMkLst>
            <pc:docMk/>
            <pc:sldMk cId="3235001601" sldId="279"/>
            <ac:spMk id="4" creationId="{BCEFE4A1-FA7C-D45C-CA86-B25F23623B4B}"/>
          </ac:spMkLst>
        </pc:spChg>
      </pc:sldChg>
      <pc:sldChg chg="modSp">
        <pc:chgData name="SAGILI MYTHILI" userId="S::sagili.20201ccs0078@presidencyuniversity.in::4ae3d360-2945-40a6-8caa-72ae621f389f" providerId="AD" clId="Web-{795E2375-E4F6-6355-73DE-D17BBF4EA416}" dt="2024-01-13T02:10:13.433" v="84" actId="20577"/>
        <pc:sldMkLst>
          <pc:docMk/>
          <pc:sldMk cId="342203845" sldId="291"/>
        </pc:sldMkLst>
        <pc:spChg chg="mod">
          <ac:chgData name="SAGILI MYTHILI" userId="S::sagili.20201ccs0078@presidencyuniversity.in::4ae3d360-2945-40a6-8caa-72ae621f389f" providerId="AD" clId="Web-{795E2375-E4F6-6355-73DE-D17BBF4EA416}" dt="2024-01-13T02:10:13.433" v="84" actId="20577"/>
          <ac:spMkLst>
            <pc:docMk/>
            <pc:sldMk cId="342203845" sldId="291"/>
            <ac:spMk id="3" creationId="{00000000-0000-0000-0000-000000000000}"/>
          </ac:spMkLst>
        </pc:spChg>
      </pc:sldChg>
      <pc:sldChg chg="del">
        <pc:chgData name="SAGILI MYTHILI" userId="S::sagili.20201ccs0078@presidencyuniversity.in::4ae3d360-2945-40a6-8caa-72ae621f389f" providerId="AD" clId="Web-{795E2375-E4F6-6355-73DE-D17BBF4EA416}" dt="2024-01-13T02:05:40.240" v="0"/>
        <pc:sldMkLst>
          <pc:docMk/>
          <pc:sldMk cId="4272760416" sldId="312"/>
        </pc:sldMkLst>
      </pc:sldChg>
      <pc:sldChg chg="modSp new ord">
        <pc:chgData name="SAGILI MYTHILI" userId="S::sagili.20201ccs0078@presidencyuniversity.in::4ae3d360-2945-40a6-8caa-72ae621f389f" providerId="AD" clId="Web-{795E2375-E4F6-6355-73DE-D17BBF4EA416}" dt="2024-01-13T02:27:47.057" v="261" actId="20577"/>
        <pc:sldMkLst>
          <pc:docMk/>
          <pc:sldMk cId="2851807560" sldId="315"/>
        </pc:sldMkLst>
        <pc:spChg chg="mod">
          <ac:chgData name="SAGILI MYTHILI" userId="S::sagili.20201ccs0078@presidencyuniversity.in::4ae3d360-2945-40a6-8caa-72ae621f389f" providerId="AD" clId="Web-{795E2375-E4F6-6355-73DE-D17BBF4EA416}" dt="2024-01-13T02:16:03.548" v="108" actId="20577"/>
          <ac:spMkLst>
            <pc:docMk/>
            <pc:sldMk cId="2851807560" sldId="315"/>
            <ac:spMk id="2" creationId="{5357D9D4-9D94-EA2A-6529-DB2C9BFF12FB}"/>
          </ac:spMkLst>
        </pc:spChg>
        <pc:spChg chg="mod">
          <ac:chgData name="SAGILI MYTHILI" userId="S::sagili.20201ccs0078@presidencyuniversity.in::4ae3d360-2945-40a6-8caa-72ae621f389f" providerId="AD" clId="Web-{795E2375-E4F6-6355-73DE-D17BBF4EA416}" dt="2024-01-13T02:27:47.057" v="261" actId="20577"/>
          <ac:spMkLst>
            <pc:docMk/>
            <pc:sldMk cId="2851807560" sldId="315"/>
            <ac:spMk id="3" creationId="{CF48D053-1017-48D9-2B19-487BBD794682}"/>
          </ac:spMkLst>
        </pc:spChg>
      </pc:sldChg>
      <pc:sldChg chg="modSp new">
        <pc:chgData name="SAGILI MYTHILI" userId="S::sagili.20201ccs0078@presidencyuniversity.in::4ae3d360-2945-40a6-8caa-72ae621f389f" providerId="AD" clId="Web-{795E2375-E4F6-6355-73DE-D17BBF4EA416}" dt="2024-01-13T02:19:39.644" v="142" actId="20577"/>
        <pc:sldMkLst>
          <pc:docMk/>
          <pc:sldMk cId="2568792102" sldId="316"/>
        </pc:sldMkLst>
        <pc:spChg chg="mod">
          <ac:chgData name="SAGILI MYTHILI" userId="S::sagili.20201ccs0078@presidencyuniversity.in::4ae3d360-2945-40a6-8caa-72ae621f389f" providerId="AD" clId="Web-{795E2375-E4F6-6355-73DE-D17BBF4EA416}" dt="2024-01-13T02:17:08.877" v="125" actId="20577"/>
          <ac:spMkLst>
            <pc:docMk/>
            <pc:sldMk cId="2568792102" sldId="316"/>
            <ac:spMk id="2" creationId="{8B83333D-3C1D-0ADD-301D-E36944DFA425}"/>
          </ac:spMkLst>
        </pc:spChg>
        <pc:spChg chg="mod">
          <ac:chgData name="SAGILI MYTHILI" userId="S::sagili.20201ccs0078@presidencyuniversity.in::4ae3d360-2945-40a6-8caa-72ae621f389f" providerId="AD" clId="Web-{795E2375-E4F6-6355-73DE-D17BBF4EA416}" dt="2024-01-13T02:19:39.644" v="142" actId="20577"/>
          <ac:spMkLst>
            <pc:docMk/>
            <pc:sldMk cId="2568792102" sldId="316"/>
            <ac:spMk id="3" creationId="{FFB114FD-2228-7AA7-9C5F-12B2AAB49B05}"/>
          </ac:spMkLst>
        </pc:spChg>
      </pc:sldChg>
      <pc:sldChg chg="addSp delSp modSp new">
        <pc:chgData name="SAGILI MYTHILI" userId="S::sagili.20201ccs0078@presidencyuniversity.in::4ae3d360-2945-40a6-8caa-72ae621f389f" providerId="AD" clId="Web-{795E2375-E4F6-6355-73DE-D17BBF4EA416}" dt="2024-01-13T02:28:13.761" v="267" actId="1076"/>
        <pc:sldMkLst>
          <pc:docMk/>
          <pc:sldMk cId="1429667023" sldId="317"/>
        </pc:sldMkLst>
        <pc:spChg chg="mod">
          <ac:chgData name="SAGILI MYTHILI" userId="S::sagili.20201ccs0078@presidencyuniversity.in::4ae3d360-2945-40a6-8caa-72ae621f389f" providerId="AD" clId="Web-{795E2375-E4F6-6355-73DE-D17BBF4EA416}" dt="2024-01-13T02:28:05.245" v="264" actId="20577"/>
          <ac:spMkLst>
            <pc:docMk/>
            <pc:sldMk cId="1429667023" sldId="317"/>
            <ac:spMk id="2" creationId="{74B52860-70B9-C1E2-E4EF-8B967B4C6973}"/>
          </ac:spMkLst>
        </pc:spChg>
        <pc:spChg chg="del">
          <ac:chgData name="SAGILI MYTHILI" userId="S::sagili.20201ccs0078@presidencyuniversity.in::4ae3d360-2945-40a6-8caa-72ae621f389f" providerId="AD" clId="Web-{795E2375-E4F6-6355-73DE-D17BBF4EA416}" dt="2024-01-13T02:28:06.808" v="265"/>
          <ac:spMkLst>
            <pc:docMk/>
            <pc:sldMk cId="1429667023" sldId="317"/>
            <ac:spMk id="3" creationId="{24E78DC2-8F3F-6E85-6B3B-B041169EB8DF}"/>
          </ac:spMkLst>
        </pc:spChg>
        <pc:picChg chg="add mod ord">
          <ac:chgData name="SAGILI MYTHILI" userId="S::sagili.20201ccs0078@presidencyuniversity.in::4ae3d360-2945-40a6-8caa-72ae621f389f" providerId="AD" clId="Web-{795E2375-E4F6-6355-73DE-D17BBF4EA416}" dt="2024-01-13T02:28:13.761" v="267" actId="1076"/>
          <ac:picMkLst>
            <pc:docMk/>
            <pc:sldMk cId="1429667023" sldId="317"/>
            <ac:picMk id="4" creationId="{58F095B8-4318-F8AE-27A9-9164ECAC7882}"/>
          </ac:picMkLst>
        </pc:picChg>
      </pc:sldChg>
    </pc:docChg>
  </pc:docChgLst>
  <pc:docChgLst>
    <pc:chgData name="SAGILI MYTHILI" userId="S::sagili.20201ccs0078@presidencyuniversity.in::4ae3d360-2945-40a6-8caa-72ae621f389f" providerId="AD" clId="Web-{4FD523F1-FFC3-EF60-F342-034C6F269DC1}"/>
    <pc:docChg chg="addSld modSld">
      <pc:chgData name="SAGILI MYTHILI" userId="S::sagili.20201ccs0078@presidencyuniversity.in::4ae3d360-2945-40a6-8caa-72ae621f389f" providerId="AD" clId="Web-{4FD523F1-FFC3-EF60-F342-034C6F269DC1}" dt="2024-01-13T01:48:58.423" v="868" actId="20577"/>
      <pc:docMkLst>
        <pc:docMk/>
      </pc:docMkLst>
      <pc:sldChg chg="modSp">
        <pc:chgData name="SAGILI MYTHILI" userId="S::sagili.20201ccs0078@presidencyuniversity.in::4ae3d360-2945-40a6-8caa-72ae621f389f" providerId="AD" clId="Web-{4FD523F1-FFC3-EF60-F342-034C6F269DC1}" dt="2024-01-13T01:40:48.977" v="707" actId="20577"/>
        <pc:sldMkLst>
          <pc:docMk/>
          <pc:sldMk cId="2666729557" sldId="260"/>
        </pc:sldMkLst>
        <pc:spChg chg="mod">
          <ac:chgData name="SAGILI MYTHILI" userId="S::sagili.20201ccs0078@presidencyuniversity.in::4ae3d360-2945-40a6-8caa-72ae621f389f" providerId="AD" clId="Web-{4FD523F1-FFC3-EF60-F342-034C6F269DC1}" dt="2024-01-13T01:40:48.977" v="707" actId="20577"/>
          <ac:spMkLst>
            <pc:docMk/>
            <pc:sldMk cId="2666729557" sldId="260"/>
            <ac:spMk id="3" creationId="{00000000-0000-0000-0000-000000000000}"/>
          </ac:spMkLst>
        </pc:spChg>
      </pc:sldChg>
      <pc:sldChg chg="addSp delSp modSp">
        <pc:chgData name="SAGILI MYTHILI" userId="S::sagili.20201ccs0078@presidencyuniversity.in::4ae3d360-2945-40a6-8caa-72ae621f389f" providerId="AD" clId="Web-{4FD523F1-FFC3-EF60-F342-034C6F269DC1}" dt="2024-01-13T01:48:00.735" v="852" actId="20577"/>
        <pc:sldMkLst>
          <pc:docMk/>
          <pc:sldMk cId="3235001601" sldId="279"/>
        </pc:sldMkLst>
        <pc:spChg chg="mod">
          <ac:chgData name="SAGILI MYTHILI" userId="S::sagili.20201ccs0078@presidencyuniversity.in::4ae3d360-2945-40a6-8caa-72ae621f389f" providerId="AD" clId="Web-{4FD523F1-FFC3-EF60-F342-034C6F269DC1}" dt="2024-01-13T01:07:55.937" v="8" actId="20577"/>
          <ac:spMkLst>
            <pc:docMk/>
            <pc:sldMk cId="3235001601" sldId="279"/>
            <ac:spMk id="2" creationId="{B6B462F8-E3BF-9824-0BF9-A74B73DB9F63}"/>
          </ac:spMkLst>
        </pc:spChg>
        <pc:spChg chg="add mod">
          <ac:chgData name="SAGILI MYTHILI" userId="S::sagili.20201ccs0078@presidencyuniversity.in::4ae3d360-2945-40a6-8caa-72ae621f389f" providerId="AD" clId="Web-{4FD523F1-FFC3-EF60-F342-034C6F269DC1}" dt="2024-01-13T01:48:00.735" v="852" actId="20577"/>
          <ac:spMkLst>
            <pc:docMk/>
            <pc:sldMk cId="3235001601" sldId="279"/>
            <ac:spMk id="4" creationId="{BCEFE4A1-FA7C-D45C-CA86-B25F23623B4B}"/>
          </ac:spMkLst>
        </pc:spChg>
        <pc:picChg chg="del">
          <ac:chgData name="SAGILI MYTHILI" userId="S::sagili.20201ccs0078@presidencyuniversity.in::4ae3d360-2945-40a6-8caa-72ae621f389f" providerId="AD" clId="Web-{4FD523F1-FFC3-EF60-F342-034C6F269DC1}" dt="2024-01-13T01:07:22.546" v="0"/>
          <ac:picMkLst>
            <pc:docMk/>
            <pc:sldMk cId="3235001601" sldId="279"/>
            <ac:picMk id="6" creationId="{0DE26F95-339A-E0B0-E6D6-3791CC479ACA}"/>
          </ac:picMkLst>
        </pc:picChg>
      </pc:sldChg>
      <pc:sldChg chg="addSp delSp modSp">
        <pc:chgData name="SAGILI MYTHILI" userId="S::sagili.20201ccs0078@presidencyuniversity.in::4ae3d360-2945-40a6-8caa-72ae621f389f" providerId="AD" clId="Web-{4FD523F1-FFC3-EF60-F342-034C6F269DC1}" dt="2024-01-13T01:27:43.865" v="344" actId="1076"/>
        <pc:sldMkLst>
          <pc:docMk/>
          <pc:sldMk cId="778721013" sldId="281"/>
        </pc:sldMkLst>
        <pc:spChg chg="mod">
          <ac:chgData name="SAGILI MYTHILI" userId="S::sagili.20201ccs0078@presidencyuniversity.in::4ae3d360-2945-40a6-8caa-72ae621f389f" providerId="AD" clId="Web-{4FD523F1-FFC3-EF60-F342-034C6F269DC1}" dt="2024-01-13T01:14:36.070" v="37" actId="20577"/>
          <ac:spMkLst>
            <pc:docMk/>
            <pc:sldMk cId="778721013" sldId="281"/>
            <ac:spMk id="2" creationId="{C361B36E-7A29-9257-6CD4-1CA71CCE185C}"/>
          </ac:spMkLst>
        </pc:spChg>
        <pc:spChg chg="add del mod">
          <ac:chgData name="SAGILI MYTHILI" userId="S::sagili.20201ccs0078@presidencyuniversity.in::4ae3d360-2945-40a6-8caa-72ae621f389f" providerId="AD" clId="Web-{4FD523F1-FFC3-EF60-F342-034C6F269DC1}" dt="2024-01-13T01:11:13.659" v="19"/>
          <ac:spMkLst>
            <pc:docMk/>
            <pc:sldMk cId="778721013" sldId="281"/>
            <ac:spMk id="4" creationId="{0A057720-5188-BE87-2B61-33DF21400438}"/>
          </ac:spMkLst>
        </pc:spChg>
        <pc:spChg chg="add del mod">
          <ac:chgData name="SAGILI MYTHILI" userId="S::sagili.20201ccs0078@presidencyuniversity.in::4ae3d360-2945-40a6-8caa-72ae621f389f" providerId="AD" clId="Web-{4FD523F1-FFC3-EF60-F342-034C6F269DC1}" dt="2024-01-13T01:27:18.287" v="340"/>
          <ac:spMkLst>
            <pc:docMk/>
            <pc:sldMk cId="778721013" sldId="281"/>
            <ac:spMk id="8" creationId="{45BB7F07-99A6-D597-3E8C-DBA34288ABD8}"/>
          </ac:spMkLst>
        </pc:spChg>
        <pc:spChg chg="add del mod">
          <ac:chgData name="SAGILI MYTHILI" userId="S::sagili.20201ccs0078@presidencyuniversity.in::4ae3d360-2945-40a6-8caa-72ae621f389f" providerId="AD" clId="Web-{4FD523F1-FFC3-EF60-F342-034C6F269DC1}" dt="2024-01-13T01:27:33.177" v="342"/>
          <ac:spMkLst>
            <pc:docMk/>
            <pc:sldMk cId="778721013" sldId="281"/>
            <ac:spMk id="11" creationId="{BC1681FE-AC26-3B04-A6EF-8B76B47A8817}"/>
          </ac:spMkLst>
        </pc:spChg>
        <pc:picChg chg="del">
          <ac:chgData name="SAGILI MYTHILI" userId="S::sagili.20201ccs0078@presidencyuniversity.in::4ae3d360-2945-40a6-8caa-72ae621f389f" providerId="AD" clId="Web-{4FD523F1-FFC3-EF60-F342-034C6F269DC1}" dt="2024-01-13T01:08:21.750" v="11"/>
          <ac:picMkLst>
            <pc:docMk/>
            <pc:sldMk cId="778721013" sldId="281"/>
            <ac:picMk id="5" creationId="{62C2DF0B-F3A5-7F28-4B09-E323ABA67A5E}"/>
          </ac:picMkLst>
        </pc:picChg>
        <pc:picChg chg="add del mod ord">
          <ac:chgData name="SAGILI MYTHILI" userId="S::sagili.20201ccs0078@presidencyuniversity.in::4ae3d360-2945-40a6-8caa-72ae621f389f" providerId="AD" clId="Web-{4FD523F1-FFC3-EF60-F342-034C6F269DC1}" dt="2024-01-13T01:27:16.521" v="339"/>
          <ac:picMkLst>
            <pc:docMk/>
            <pc:sldMk cId="778721013" sldId="281"/>
            <ac:picMk id="6" creationId="{14A504B5-8920-1756-8C62-51D742964551}"/>
          </ac:picMkLst>
        </pc:picChg>
        <pc:picChg chg="add del mod ord">
          <ac:chgData name="SAGILI MYTHILI" userId="S::sagili.20201ccs0078@presidencyuniversity.in::4ae3d360-2945-40a6-8caa-72ae621f389f" providerId="AD" clId="Web-{4FD523F1-FFC3-EF60-F342-034C6F269DC1}" dt="2024-01-13T01:27:21.537" v="341"/>
          <ac:picMkLst>
            <pc:docMk/>
            <pc:sldMk cId="778721013" sldId="281"/>
            <ac:picMk id="9" creationId="{0FDD70F4-00C4-F388-2797-07FE2D152E70}"/>
          </ac:picMkLst>
        </pc:picChg>
        <pc:picChg chg="add mod ord">
          <ac:chgData name="SAGILI MYTHILI" userId="S::sagili.20201ccs0078@presidencyuniversity.in::4ae3d360-2945-40a6-8caa-72ae621f389f" providerId="AD" clId="Web-{4FD523F1-FFC3-EF60-F342-034C6F269DC1}" dt="2024-01-13T01:27:43.865" v="344" actId="1076"/>
          <ac:picMkLst>
            <pc:docMk/>
            <pc:sldMk cId="778721013" sldId="281"/>
            <ac:picMk id="12" creationId="{D0AE9A36-D3C8-0C3A-90EE-951496A25627}"/>
          </ac:picMkLst>
        </pc:picChg>
      </pc:sldChg>
      <pc:sldChg chg="modSp">
        <pc:chgData name="SAGILI MYTHILI" userId="S::sagili.20201ccs0078@presidencyuniversity.in::4ae3d360-2945-40a6-8caa-72ae621f389f" providerId="AD" clId="Web-{4FD523F1-FFC3-EF60-F342-034C6F269DC1}" dt="2024-01-13T01:08:19.265" v="10" actId="20577"/>
        <pc:sldMkLst>
          <pc:docMk/>
          <pc:sldMk cId="3940656106" sldId="292"/>
        </pc:sldMkLst>
        <pc:spChg chg="mod">
          <ac:chgData name="SAGILI MYTHILI" userId="S::sagili.20201ccs0078@presidencyuniversity.in::4ae3d360-2945-40a6-8caa-72ae621f389f" providerId="AD" clId="Web-{4FD523F1-FFC3-EF60-F342-034C6F269DC1}" dt="2024-01-13T01:08:19.265" v="10" actId="20577"/>
          <ac:spMkLst>
            <pc:docMk/>
            <pc:sldMk cId="3940656106" sldId="292"/>
            <ac:spMk id="2" creationId="{7F8A4E5A-F39C-3313-76A6-B1E1C61DD3B8}"/>
          </ac:spMkLst>
        </pc:spChg>
      </pc:sldChg>
      <pc:sldChg chg="modSp new">
        <pc:chgData name="SAGILI MYTHILI" userId="S::sagili.20201ccs0078@presidencyuniversity.in::4ae3d360-2945-40a6-8caa-72ae621f389f" providerId="AD" clId="Web-{4FD523F1-FFC3-EF60-F342-034C6F269DC1}" dt="2024-01-13T01:43:41.527" v="760" actId="20577"/>
        <pc:sldMkLst>
          <pc:docMk/>
          <pc:sldMk cId="885498690" sldId="309"/>
        </pc:sldMkLst>
        <pc:spChg chg="mod">
          <ac:chgData name="SAGILI MYTHILI" userId="S::sagili.20201ccs0078@presidencyuniversity.in::4ae3d360-2945-40a6-8caa-72ae621f389f" providerId="AD" clId="Web-{4FD523F1-FFC3-EF60-F342-034C6F269DC1}" dt="2024-01-13T01:15:04.929" v="53" actId="20577"/>
          <ac:spMkLst>
            <pc:docMk/>
            <pc:sldMk cId="885498690" sldId="309"/>
            <ac:spMk id="2" creationId="{D017BCF5-04B7-BA86-2025-5D05C22DF044}"/>
          </ac:spMkLst>
        </pc:spChg>
        <pc:spChg chg="mod">
          <ac:chgData name="SAGILI MYTHILI" userId="S::sagili.20201ccs0078@presidencyuniversity.in::4ae3d360-2945-40a6-8caa-72ae621f389f" providerId="AD" clId="Web-{4FD523F1-FFC3-EF60-F342-034C6F269DC1}" dt="2024-01-13T01:43:41.527" v="760" actId="20577"/>
          <ac:spMkLst>
            <pc:docMk/>
            <pc:sldMk cId="885498690" sldId="309"/>
            <ac:spMk id="3" creationId="{23B4DBA2-394E-96DE-E832-D18BE205A900}"/>
          </ac:spMkLst>
        </pc:spChg>
      </pc:sldChg>
      <pc:sldChg chg="new">
        <pc:chgData name="SAGILI MYTHILI" userId="S::sagili.20201ccs0078@presidencyuniversity.in::4ae3d360-2945-40a6-8caa-72ae621f389f" providerId="AD" clId="Web-{4FD523F1-FFC3-EF60-F342-034C6F269DC1}" dt="2024-01-13T01:48:35.985" v="853"/>
        <pc:sldMkLst>
          <pc:docMk/>
          <pc:sldMk cId="3928699171" sldId="310"/>
        </pc:sldMkLst>
      </pc:sldChg>
      <pc:sldChg chg="new">
        <pc:chgData name="SAGILI MYTHILI" userId="S::sagili.20201ccs0078@presidencyuniversity.in::4ae3d360-2945-40a6-8caa-72ae621f389f" providerId="AD" clId="Web-{4FD523F1-FFC3-EF60-F342-034C6F269DC1}" dt="2024-01-13T01:48:37.767" v="854"/>
        <pc:sldMkLst>
          <pc:docMk/>
          <pc:sldMk cId="475732547" sldId="311"/>
        </pc:sldMkLst>
      </pc:sldChg>
      <pc:sldChg chg="modSp new">
        <pc:chgData name="SAGILI MYTHILI" userId="S::sagili.20201ccs0078@presidencyuniversity.in::4ae3d360-2945-40a6-8caa-72ae621f389f" providerId="AD" clId="Web-{4FD523F1-FFC3-EF60-F342-034C6F269DC1}" dt="2024-01-13T01:48:58.423" v="868" actId="20577"/>
        <pc:sldMkLst>
          <pc:docMk/>
          <pc:sldMk cId="4272760416" sldId="312"/>
        </pc:sldMkLst>
        <pc:spChg chg="mod">
          <ac:chgData name="SAGILI MYTHILI" userId="S::sagili.20201ccs0078@presidencyuniversity.in::4ae3d360-2945-40a6-8caa-72ae621f389f" providerId="AD" clId="Web-{4FD523F1-FFC3-EF60-F342-034C6F269DC1}" dt="2024-01-13T01:48:58.423" v="868" actId="20577"/>
          <ac:spMkLst>
            <pc:docMk/>
            <pc:sldMk cId="4272760416" sldId="312"/>
            <ac:spMk id="2" creationId="{A584306A-FCC6-52B1-82AC-065747CED68B}"/>
          </ac:spMkLst>
        </pc:spChg>
      </pc:sldChg>
      <pc:sldChg chg="new">
        <pc:chgData name="SAGILI MYTHILI" userId="S::sagili.20201ccs0078@presidencyuniversity.in::4ae3d360-2945-40a6-8caa-72ae621f389f" providerId="AD" clId="Web-{4FD523F1-FFC3-EF60-F342-034C6F269DC1}" dt="2024-01-13T01:48:46.454" v="856"/>
        <pc:sldMkLst>
          <pc:docMk/>
          <pc:sldMk cId="3167564967" sldId="313"/>
        </pc:sldMkLst>
      </pc:sldChg>
    </pc:docChg>
  </pc:docChgLst>
  <pc:docChgLst>
    <pc:chgData name="SAGILI MYTHILI" userId="S::sagili.20201ccs0078@presidencyuniversity.in::4ae3d360-2945-40a6-8caa-72ae621f389f" providerId="AD" clId="Web-{5472E646-7E5E-5003-B6BB-9AC87AC2BDB0}"/>
    <pc:docChg chg="addSld modSld sldOrd">
      <pc:chgData name="SAGILI MYTHILI" userId="S::sagili.20201ccs0078@presidencyuniversity.in::4ae3d360-2945-40a6-8caa-72ae621f389f" providerId="AD" clId="Web-{5472E646-7E5E-5003-B6BB-9AC87AC2BDB0}" dt="2024-01-13T02:04:37.214" v="241" actId="20577"/>
      <pc:docMkLst>
        <pc:docMk/>
      </pc:docMkLst>
      <pc:sldChg chg="modSp">
        <pc:chgData name="SAGILI MYTHILI" userId="S::sagili.20201ccs0078@presidencyuniversity.in::4ae3d360-2945-40a6-8caa-72ae621f389f" providerId="AD" clId="Web-{5472E646-7E5E-5003-B6BB-9AC87AC2BDB0}" dt="2024-01-13T01:58:28.034" v="118" actId="20577"/>
        <pc:sldMkLst>
          <pc:docMk/>
          <pc:sldMk cId="885498690" sldId="309"/>
        </pc:sldMkLst>
        <pc:spChg chg="mod">
          <ac:chgData name="SAGILI MYTHILI" userId="S::sagili.20201ccs0078@presidencyuniversity.in::4ae3d360-2945-40a6-8caa-72ae621f389f" providerId="AD" clId="Web-{5472E646-7E5E-5003-B6BB-9AC87AC2BDB0}" dt="2024-01-13T01:58:28.034" v="118" actId="20577"/>
          <ac:spMkLst>
            <pc:docMk/>
            <pc:sldMk cId="885498690" sldId="309"/>
            <ac:spMk id="2" creationId="{D017BCF5-04B7-BA86-2025-5D05C22DF044}"/>
          </ac:spMkLst>
        </pc:spChg>
        <pc:spChg chg="mod">
          <ac:chgData name="SAGILI MYTHILI" userId="S::sagili.20201ccs0078@presidencyuniversity.in::4ae3d360-2945-40a6-8caa-72ae621f389f" providerId="AD" clId="Web-{5472E646-7E5E-5003-B6BB-9AC87AC2BDB0}" dt="2024-01-13T01:57:57.596" v="109" actId="20577"/>
          <ac:spMkLst>
            <pc:docMk/>
            <pc:sldMk cId="885498690" sldId="309"/>
            <ac:spMk id="3" creationId="{23B4DBA2-394E-96DE-E832-D18BE205A900}"/>
          </ac:spMkLst>
        </pc:spChg>
      </pc:sldChg>
      <pc:sldChg chg="addSp delSp modSp">
        <pc:chgData name="SAGILI MYTHILI" userId="S::sagili.20201ccs0078@presidencyuniversity.in::4ae3d360-2945-40a6-8caa-72ae621f389f" providerId="AD" clId="Web-{5472E646-7E5E-5003-B6BB-9AC87AC2BDB0}" dt="2024-01-13T01:59:46.160" v="123" actId="1076"/>
        <pc:sldMkLst>
          <pc:docMk/>
          <pc:sldMk cId="3928699171" sldId="310"/>
        </pc:sldMkLst>
        <pc:spChg chg="mod">
          <ac:chgData name="SAGILI MYTHILI" userId="S::sagili.20201ccs0078@presidencyuniversity.in::4ae3d360-2945-40a6-8caa-72ae621f389f" providerId="AD" clId="Web-{5472E646-7E5E-5003-B6BB-9AC87AC2BDB0}" dt="2024-01-13T01:58:23.237" v="117" actId="20577"/>
          <ac:spMkLst>
            <pc:docMk/>
            <pc:sldMk cId="3928699171" sldId="310"/>
            <ac:spMk id="2" creationId="{39FB7DDC-377E-C9B6-9598-D3F48234E219}"/>
          </ac:spMkLst>
        </pc:spChg>
        <pc:spChg chg="del">
          <ac:chgData name="SAGILI MYTHILI" userId="S::sagili.20201ccs0078@presidencyuniversity.in::4ae3d360-2945-40a6-8caa-72ae621f389f" providerId="AD" clId="Web-{5472E646-7E5E-5003-B6BB-9AC87AC2BDB0}" dt="2024-01-13T01:59:33.441" v="119"/>
          <ac:spMkLst>
            <pc:docMk/>
            <pc:sldMk cId="3928699171" sldId="310"/>
            <ac:spMk id="3" creationId="{089524E3-0ACB-B420-10B1-0F91C525D9FD}"/>
          </ac:spMkLst>
        </pc:spChg>
        <pc:picChg chg="add mod ord">
          <ac:chgData name="SAGILI MYTHILI" userId="S::sagili.20201ccs0078@presidencyuniversity.in::4ae3d360-2945-40a6-8caa-72ae621f389f" providerId="AD" clId="Web-{5472E646-7E5E-5003-B6BB-9AC87AC2BDB0}" dt="2024-01-13T01:59:46.160" v="123" actId="1076"/>
          <ac:picMkLst>
            <pc:docMk/>
            <pc:sldMk cId="3928699171" sldId="310"/>
            <ac:picMk id="4" creationId="{89611079-E16D-89F2-FFC1-D60EEB09E036}"/>
          </ac:picMkLst>
        </pc:picChg>
      </pc:sldChg>
      <pc:sldChg chg="addSp delSp modSp">
        <pc:chgData name="SAGILI MYTHILI" userId="S::sagili.20201ccs0078@presidencyuniversity.in::4ae3d360-2945-40a6-8caa-72ae621f389f" providerId="AD" clId="Web-{5472E646-7E5E-5003-B6BB-9AC87AC2BDB0}" dt="2024-01-13T02:04:37.214" v="241" actId="20577"/>
        <pc:sldMkLst>
          <pc:docMk/>
          <pc:sldMk cId="475732547" sldId="311"/>
        </pc:sldMkLst>
        <pc:spChg chg="mod">
          <ac:chgData name="SAGILI MYTHILI" userId="S::sagili.20201ccs0078@presidencyuniversity.in::4ae3d360-2945-40a6-8caa-72ae621f389f" providerId="AD" clId="Web-{5472E646-7E5E-5003-B6BB-9AC87AC2BDB0}" dt="2024-01-13T02:01:10.598" v="150" actId="20577"/>
          <ac:spMkLst>
            <pc:docMk/>
            <pc:sldMk cId="475732547" sldId="311"/>
            <ac:spMk id="2" creationId="{CB3F915E-4F2A-795D-79C7-9D72937F999B}"/>
          </ac:spMkLst>
        </pc:spChg>
        <pc:spChg chg="mod">
          <ac:chgData name="SAGILI MYTHILI" userId="S::sagili.20201ccs0078@presidencyuniversity.in::4ae3d360-2945-40a6-8caa-72ae621f389f" providerId="AD" clId="Web-{5472E646-7E5E-5003-B6BB-9AC87AC2BDB0}" dt="2024-01-13T02:04:37.214" v="241" actId="20577"/>
          <ac:spMkLst>
            <pc:docMk/>
            <pc:sldMk cId="475732547" sldId="311"/>
            <ac:spMk id="3" creationId="{97DC915E-AA69-A074-659C-E0A512F80E66}"/>
          </ac:spMkLst>
        </pc:spChg>
        <pc:spChg chg="add del mod">
          <ac:chgData name="SAGILI MYTHILI" userId="S::sagili.20201ccs0078@presidencyuniversity.in::4ae3d360-2945-40a6-8caa-72ae621f389f" providerId="AD" clId="Web-{5472E646-7E5E-5003-B6BB-9AC87AC2BDB0}" dt="2024-01-13T02:00:12.957" v="128"/>
          <ac:spMkLst>
            <pc:docMk/>
            <pc:sldMk cId="475732547" sldId="311"/>
            <ac:spMk id="4" creationId="{652875A6-8569-C8DD-EA2B-02C67FE199B7}"/>
          </ac:spMkLst>
        </pc:spChg>
        <pc:spChg chg="add del mod">
          <ac:chgData name="SAGILI MYTHILI" userId="S::sagili.20201ccs0078@presidencyuniversity.in::4ae3d360-2945-40a6-8caa-72ae621f389f" providerId="AD" clId="Web-{5472E646-7E5E-5003-B6BB-9AC87AC2BDB0}" dt="2024-01-13T02:00:29.988" v="132"/>
          <ac:spMkLst>
            <pc:docMk/>
            <pc:sldMk cId="475732547" sldId="311"/>
            <ac:spMk id="5" creationId="{474500DD-EC86-63DA-0290-A8CB8901889D}"/>
          </ac:spMkLst>
        </pc:spChg>
        <pc:spChg chg="add del mod">
          <ac:chgData name="SAGILI MYTHILI" userId="S::sagili.20201ccs0078@presidencyuniversity.in::4ae3d360-2945-40a6-8caa-72ae621f389f" providerId="AD" clId="Web-{5472E646-7E5E-5003-B6BB-9AC87AC2BDB0}" dt="2024-01-13T02:01:04.739" v="148"/>
          <ac:spMkLst>
            <pc:docMk/>
            <pc:sldMk cId="475732547" sldId="311"/>
            <ac:spMk id="6" creationId="{2085FC83-01C4-B75E-C251-F51B9A95F2D6}"/>
          </ac:spMkLst>
        </pc:spChg>
        <pc:spChg chg="add del mod">
          <ac:chgData name="SAGILI MYTHILI" userId="S::sagili.20201ccs0078@presidencyuniversity.in::4ae3d360-2945-40a6-8caa-72ae621f389f" providerId="AD" clId="Web-{5472E646-7E5E-5003-B6BB-9AC87AC2BDB0}" dt="2024-01-13T02:00:55.051" v="142"/>
          <ac:spMkLst>
            <pc:docMk/>
            <pc:sldMk cId="475732547" sldId="311"/>
            <ac:spMk id="7" creationId="{7BB3B59E-62A2-6E8C-906E-A6155544A30B}"/>
          </ac:spMkLst>
        </pc:spChg>
      </pc:sldChg>
      <pc:sldChg chg="addSp delSp modSp ord">
        <pc:chgData name="SAGILI MYTHILI" userId="S::sagili.20201ccs0078@presidencyuniversity.in::4ae3d360-2945-40a6-8caa-72ae621f389f" providerId="AD" clId="Web-{5472E646-7E5E-5003-B6BB-9AC87AC2BDB0}" dt="2024-01-13T01:54:05.014" v="23" actId="1076"/>
        <pc:sldMkLst>
          <pc:docMk/>
          <pc:sldMk cId="3167564967" sldId="313"/>
        </pc:sldMkLst>
        <pc:spChg chg="mod">
          <ac:chgData name="SAGILI MYTHILI" userId="S::sagili.20201ccs0078@presidencyuniversity.in::4ae3d360-2945-40a6-8caa-72ae621f389f" providerId="AD" clId="Web-{5472E646-7E5E-5003-B6BB-9AC87AC2BDB0}" dt="2024-01-13T01:53:41.638" v="20" actId="20577"/>
          <ac:spMkLst>
            <pc:docMk/>
            <pc:sldMk cId="3167564967" sldId="313"/>
            <ac:spMk id="2" creationId="{590061FA-F739-412D-B40A-F20B981114DA}"/>
          </ac:spMkLst>
        </pc:spChg>
        <pc:spChg chg="del">
          <ac:chgData name="SAGILI MYTHILI" userId="S::sagili.20201ccs0078@presidencyuniversity.in::4ae3d360-2945-40a6-8caa-72ae621f389f" providerId="AD" clId="Web-{5472E646-7E5E-5003-B6BB-9AC87AC2BDB0}" dt="2024-01-13T01:53:52.951" v="21"/>
          <ac:spMkLst>
            <pc:docMk/>
            <pc:sldMk cId="3167564967" sldId="313"/>
            <ac:spMk id="3" creationId="{965268A3-ED99-7BDB-8034-D3BCBED29A6F}"/>
          </ac:spMkLst>
        </pc:spChg>
        <pc:picChg chg="add mod ord">
          <ac:chgData name="SAGILI MYTHILI" userId="S::sagili.20201ccs0078@presidencyuniversity.in::4ae3d360-2945-40a6-8caa-72ae621f389f" providerId="AD" clId="Web-{5472E646-7E5E-5003-B6BB-9AC87AC2BDB0}" dt="2024-01-13T01:54:05.014" v="23" actId="1076"/>
          <ac:picMkLst>
            <pc:docMk/>
            <pc:sldMk cId="3167564967" sldId="313"/>
            <ac:picMk id="4" creationId="{7513318C-0A8F-2B94-7020-1812FDD9BE13}"/>
          </ac:picMkLst>
        </pc:picChg>
      </pc:sldChg>
      <pc:sldChg chg="addSp delSp modSp new">
        <pc:chgData name="SAGILI MYTHILI" userId="S::sagili.20201ccs0078@presidencyuniversity.in::4ae3d360-2945-40a6-8caa-72ae621f389f" providerId="AD" clId="Web-{5472E646-7E5E-5003-B6BB-9AC87AC2BDB0}" dt="2024-01-13T01:57:45.658" v="101" actId="20577"/>
        <pc:sldMkLst>
          <pc:docMk/>
          <pc:sldMk cId="1433285238" sldId="314"/>
        </pc:sldMkLst>
        <pc:spChg chg="mod">
          <ac:chgData name="SAGILI MYTHILI" userId="S::sagili.20201ccs0078@presidencyuniversity.in::4ae3d360-2945-40a6-8caa-72ae621f389f" providerId="AD" clId="Web-{5472E646-7E5E-5003-B6BB-9AC87AC2BDB0}" dt="2024-01-13T01:54:46.045" v="37" actId="20577"/>
          <ac:spMkLst>
            <pc:docMk/>
            <pc:sldMk cId="1433285238" sldId="314"/>
            <ac:spMk id="2" creationId="{6BB978A2-302F-DB84-DA25-681643A98E79}"/>
          </ac:spMkLst>
        </pc:spChg>
        <pc:spChg chg="mod">
          <ac:chgData name="SAGILI MYTHILI" userId="S::sagili.20201ccs0078@presidencyuniversity.in::4ae3d360-2945-40a6-8caa-72ae621f389f" providerId="AD" clId="Web-{5472E646-7E5E-5003-B6BB-9AC87AC2BDB0}" dt="2024-01-13T01:57:45.658" v="101" actId="20577"/>
          <ac:spMkLst>
            <pc:docMk/>
            <pc:sldMk cId="1433285238" sldId="314"/>
            <ac:spMk id="3" creationId="{4EB8D6FC-7C71-4883-B70B-077211E1D558}"/>
          </ac:spMkLst>
        </pc:spChg>
        <pc:spChg chg="add del mod">
          <ac:chgData name="SAGILI MYTHILI" userId="S::sagili.20201ccs0078@presidencyuniversity.in::4ae3d360-2945-40a6-8caa-72ae621f389f" providerId="AD" clId="Web-{5472E646-7E5E-5003-B6BB-9AC87AC2BDB0}" dt="2024-01-13T01:54:38.920" v="35"/>
          <ac:spMkLst>
            <pc:docMk/>
            <pc:sldMk cId="1433285238" sldId="314"/>
            <ac:spMk id="4" creationId="{155992E8-823C-5DF1-5A2E-91CC16F6A399}"/>
          </ac:spMkLst>
        </pc:spChg>
        <pc:spChg chg="add del mod">
          <ac:chgData name="SAGILI MYTHILI" userId="S::sagili.20201ccs0078@presidencyuniversity.in::4ae3d360-2945-40a6-8caa-72ae621f389f" providerId="AD" clId="Web-{5472E646-7E5E-5003-B6BB-9AC87AC2BDB0}" dt="2024-01-13T01:55:20.483" v="41"/>
          <ac:spMkLst>
            <pc:docMk/>
            <pc:sldMk cId="1433285238" sldId="314"/>
            <ac:spMk id="5" creationId="{3D97C170-7D92-F5E8-3724-DFCED556C2B0}"/>
          </ac:spMkLst>
        </pc:spChg>
      </pc:sldChg>
    </pc:docChg>
  </pc:docChgLst>
  <pc:docChgLst>
    <pc:chgData name="SAGILI MYTHILI" userId="S::sagili.20201ccs0078@presidencyuniversity.in::4ae3d360-2945-40a6-8caa-72ae621f389f" providerId="AD" clId="Web-{3A699645-CBA5-AF24-7BAB-3C769E89A2FB}"/>
    <pc:docChg chg="addSld modSld sldOrd">
      <pc:chgData name="SAGILI MYTHILI" userId="S::sagili.20201ccs0078@presidencyuniversity.in::4ae3d360-2945-40a6-8caa-72ae621f389f" providerId="AD" clId="Web-{3A699645-CBA5-AF24-7BAB-3C769E89A2FB}" dt="2024-01-13T03:41:20.039" v="172" actId="20577"/>
      <pc:docMkLst>
        <pc:docMk/>
      </pc:docMkLst>
      <pc:sldChg chg="modSp">
        <pc:chgData name="SAGILI MYTHILI" userId="S::sagili.20201ccs0078@presidencyuniversity.in::4ae3d360-2945-40a6-8caa-72ae621f389f" providerId="AD" clId="Web-{3A699645-CBA5-AF24-7BAB-3C769E89A2FB}" dt="2024-01-13T03:12:48.965" v="144" actId="14100"/>
        <pc:sldMkLst>
          <pc:docMk/>
          <pc:sldMk cId="3122649492" sldId="256"/>
        </pc:sldMkLst>
        <pc:spChg chg="mod">
          <ac:chgData name="SAGILI MYTHILI" userId="S::sagili.20201ccs0078@presidencyuniversity.in::4ae3d360-2945-40a6-8caa-72ae621f389f" providerId="AD" clId="Web-{3A699645-CBA5-AF24-7BAB-3C769E89A2FB}" dt="2024-01-13T03:12:40.278" v="142" actId="1076"/>
          <ac:spMkLst>
            <pc:docMk/>
            <pc:sldMk cId="3122649492" sldId="256"/>
            <ac:spMk id="2" creationId="{00000000-0000-0000-0000-000000000000}"/>
          </ac:spMkLst>
        </pc:spChg>
        <pc:spChg chg="mod">
          <ac:chgData name="SAGILI MYTHILI" userId="S::sagili.20201ccs0078@presidencyuniversity.in::4ae3d360-2945-40a6-8caa-72ae621f389f" providerId="AD" clId="Web-{3A699645-CBA5-AF24-7BAB-3C769E89A2FB}" dt="2024-01-13T02:51:21.218" v="130" actId="20577"/>
          <ac:spMkLst>
            <pc:docMk/>
            <pc:sldMk cId="3122649492" sldId="256"/>
            <ac:spMk id="3" creationId="{00000000-0000-0000-0000-000000000000}"/>
          </ac:spMkLst>
        </pc:spChg>
        <pc:spChg chg="mod">
          <ac:chgData name="SAGILI MYTHILI" userId="S::sagili.20201ccs0078@presidencyuniversity.in::4ae3d360-2945-40a6-8caa-72ae621f389f" providerId="AD" clId="Web-{3A699645-CBA5-AF24-7BAB-3C769E89A2FB}" dt="2024-01-13T03:12:13.090" v="136" actId="1076"/>
          <ac:spMkLst>
            <pc:docMk/>
            <pc:sldMk cId="3122649492" sldId="256"/>
            <ac:spMk id="5" creationId="{00000000-0000-0000-0000-000000000000}"/>
          </ac:spMkLst>
        </pc:spChg>
        <pc:spChg chg="mod">
          <ac:chgData name="SAGILI MYTHILI" userId="S::sagili.20201ccs0078@presidencyuniversity.in::4ae3d360-2945-40a6-8caa-72ae621f389f" providerId="AD" clId="Web-{3A699645-CBA5-AF24-7BAB-3C769E89A2FB}" dt="2024-01-13T03:12:48.965" v="144" actId="14100"/>
          <ac:spMkLst>
            <pc:docMk/>
            <pc:sldMk cId="3122649492" sldId="256"/>
            <ac:spMk id="10" creationId="{663B9E0F-5BD7-897C-9E74-941EF3F40464}"/>
          </ac:spMkLst>
        </pc:spChg>
        <pc:picChg chg="mod">
          <ac:chgData name="SAGILI MYTHILI" userId="S::sagili.20201ccs0078@presidencyuniversity.in::4ae3d360-2945-40a6-8caa-72ae621f389f" providerId="AD" clId="Web-{3A699645-CBA5-AF24-7BAB-3C769E89A2FB}" dt="2024-01-13T02:46:46.715" v="128" actId="1076"/>
          <ac:picMkLst>
            <pc:docMk/>
            <pc:sldMk cId="3122649492" sldId="256"/>
            <ac:picMk id="9" creationId="{5F971A6B-AA27-0087-526E-A4F95D527C1D}"/>
          </ac:picMkLst>
        </pc:picChg>
      </pc:sldChg>
      <pc:sldChg chg="modSp">
        <pc:chgData name="SAGILI MYTHILI" userId="S::sagili.20201ccs0078@presidencyuniversity.in::4ae3d360-2945-40a6-8caa-72ae621f389f" providerId="AD" clId="Web-{3A699645-CBA5-AF24-7BAB-3C769E89A2FB}" dt="2024-01-13T03:15:06.732" v="146" actId="20577"/>
        <pc:sldMkLst>
          <pc:docMk/>
          <pc:sldMk cId="2666729557" sldId="260"/>
        </pc:sldMkLst>
        <pc:spChg chg="mod">
          <ac:chgData name="SAGILI MYTHILI" userId="S::sagili.20201ccs0078@presidencyuniversity.in::4ae3d360-2945-40a6-8caa-72ae621f389f" providerId="AD" clId="Web-{3A699645-CBA5-AF24-7BAB-3C769E89A2FB}" dt="2024-01-13T03:15:06.732" v="146" actId="20577"/>
          <ac:spMkLst>
            <pc:docMk/>
            <pc:sldMk cId="2666729557" sldId="260"/>
            <ac:spMk id="3" creationId="{00000000-0000-0000-0000-000000000000}"/>
          </ac:spMkLst>
        </pc:spChg>
      </pc:sldChg>
      <pc:sldChg chg="modSp">
        <pc:chgData name="SAGILI MYTHILI" userId="S::sagili.20201ccs0078@presidencyuniversity.in::4ae3d360-2945-40a6-8caa-72ae621f389f" providerId="AD" clId="Web-{3A699645-CBA5-AF24-7BAB-3C769E89A2FB}" dt="2024-01-13T02:38:33.646" v="25" actId="20577"/>
        <pc:sldMkLst>
          <pc:docMk/>
          <pc:sldMk cId="2238571193" sldId="264"/>
        </pc:sldMkLst>
        <pc:spChg chg="mod">
          <ac:chgData name="SAGILI MYTHILI" userId="S::sagili.20201ccs0078@presidencyuniversity.in::4ae3d360-2945-40a6-8caa-72ae621f389f" providerId="AD" clId="Web-{3A699645-CBA5-AF24-7BAB-3C769E89A2FB}" dt="2024-01-13T02:38:33.646" v="25" actId="20577"/>
          <ac:spMkLst>
            <pc:docMk/>
            <pc:sldMk cId="2238571193" sldId="264"/>
            <ac:spMk id="2" creationId="{00000000-0000-0000-0000-000000000000}"/>
          </ac:spMkLst>
        </pc:spChg>
      </pc:sldChg>
      <pc:sldChg chg="modSp">
        <pc:chgData name="SAGILI MYTHILI" userId="S::sagili.20201ccs0078@presidencyuniversity.in::4ae3d360-2945-40a6-8caa-72ae621f389f" providerId="AD" clId="Web-{3A699645-CBA5-AF24-7BAB-3C769E89A2FB}" dt="2024-01-13T02:38:39.224" v="26" actId="20577"/>
        <pc:sldMkLst>
          <pc:docMk/>
          <pc:sldMk cId="342203845" sldId="291"/>
        </pc:sldMkLst>
        <pc:spChg chg="mod">
          <ac:chgData name="SAGILI MYTHILI" userId="S::sagili.20201ccs0078@presidencyuniversity.in::4ae3d360-2945-40a6-8caa-72ae621f389f" providerId="AD" clId="Web-{3A699645-CBA5-AF24-7BAB-3C769E89A2FB}" dt="2024-01-13T02:38:39.224" v="26" actId="20577"/>
          <ac:spMkLst>
            <pc:docMk/>
            <pc:sldMk cId="342203845" sldId="291"/>
            <ac:spMk id="2" creationId="{00000000-0000-0000-0000-000000000000}"/>
          </ac:spMkLst>
        </pc:spChg>
      </pc:sldChg>
      <pc:sldChg chg="modSp">
        <pc:chgData name="SAGILI MYTHILI" userId="S::sagili.20201ccs0078@presidencyuniversity.in::4ae3d360-2945-40a6-8caa-72ae621f389f" providerId="AD" clId="Web-{3A699645-CBA5-AF24-7BAB-3C769E89A2FB}" dt="2024-01-13T02:37:58.848" v="17" actId="20577"/>
        <pc:sldMkLst>
          <pc:docMk/>
          <pc:sldMk cId="857538863" sldId="294"/>
        </pc:sldMkLst>
        <pc:spChg chg="mod">
          <ac:chgData name="SAGILI MYTHILI" userId="S::sagili.20201ccs0078@presidencyuniversity.in::4ae3d360-2945-40a6-8caa-72ae621f389f" providerId="AD" clId="Web-{3A699645-CBA5-AF24-7BAB-3C769E89A2FB}" dt="2024-01-13T02:37:58.848" v="17" actId="20577"/>
          <ac:spMkLst>
            <pc:docMk/>
            <pc:sldMk cId="857538863" sldId="294"/>
            <ac:spMk id="2" creationId="{7F8A4E5A-F39C-3313-76A6-B1E1C61DD3B8}"/>
          </ac:spMkLst>
        </pc:spChg>
      </pc:sldChg>
      <pc:sldChg chg="modSp">
        <pc:chgData name="SAGILI MYTHILI" userId="S::sagili.20201ccs0078@presidencyuniversity.in::4ae3d360-2945-40a6-8caa-72ae621f389f" providerId="AD" clId="Web-{3A699645-CBA5-AF24-7BAB-3C769E89A2FB}" dt="2024-01-13T02:37:54.098" v="15" actId="20577"/>
        <pc:sldMkLst>
          <pc:docMk/>
          <pc:sldMk cId="1556166409" sldId="295"/>
        </pc:sldMkLst>
        <pc:spChg chg="mod">
          <ac:chgData name="SAGILI MYTHILI" userId="S::sagili.20201ccs0078@presidencyuniversity.in::4ae3d360-2945-40a6-8caa-72ae621f389f" providerId="AD" clId="Web-{3A699645-CBA5-AF24-7BAB-3C769E89A2FB}" dt="2024-01-13T02:37:54.098" v="15" actId="20577"/>
          <ac:spMkLst>
            <pc:docMk/>
            <pc:sldMk cId="1556166409" sldId="295"/>
            <ac:spMk id="2" creationId="{7F8A4E5A-F39C-3313-76A6-B1E1C61DD3B8}"/>
          </ac:spMkLst>
        </pc:spChg>
      </pc:sldChg>
      <pc:sldChg chg="modSp">
        <pc:chgData name="SAGILI MYTHILI" userId="S::sagili.20201ccs0078@presidencyuniversity.in::4ae3d360-2945-40a6-8caa-72ae621f389f" providerId="AD" clId="Web-{3A699645-CBA5-AF24-7BAB-3C769E89A2FB}" dt="2024-01-13T02:38:05.505" v="19" actId="20577"/>
        <pc:sldMkLst>
          <pc:docMk/>
          <pc:sldMk cId="895655470" sldId="297"/>
        </pc:sldMkLst>
        <pc:spChg chg="mod">
          <ac:chgData name="SAGILI MYTHILI" userId="S::sagili.20201ccs0078@presidencyuniversity.in::4ae3d360-2945-40a6-8caa-72ae621f389f" providerId="AD" clId="Web-{3A699645-CBA5-AF24-7BAB-3C769E89A2FB}" dt="2024-01-13T02:38:05.505" v="19" actId="20577"/>
          <ac:spMkLst>
            <pc:docMk/>
            <pc:sldMk cId="895655470" sldId="297"/>
            <ac:spMk id="2" creationId="{7F8A4E5A-F39C-3313-76A6-B1E1C61DD3B8}"/>
          </ac:spMkLst>
        </pc:spChg>
      </pc:sldChg>
      <pc:sldChg chg="modSp">
        <pc:chgData name="SAGILI MYTHILI" userId="S::sagili.20201ccs0078@presidencyuniversity.in::4ae3d360-2945-40a6-8caa-72ae621f389f" providerId="AD" clId="Web-{3A699645-CBA5-AF24-7BAB-3C769E89A2FB}" dt="2024-01-13T02:38:11.505" v="21" actId="20577"/>
        <pc:sldMkLst>
          <pc:docMk/>
          <pc:sldMk cId="3761449561" sldId="301"/>
        </pc:sldMkLst>
        <pc:spChg chg="mod">
          <ac:chgData name="SAGILI MYTHILI" userId="S::sagili.20201ccs0078@presidencyuniversity.in::4ae3d360-2945-40a6-8caa-72ae621f389f" providerId="AD" clId="Web-{3A699645-CBA5-AF24-7BAB-3C769E89A2FB}" dt="2024-01-13T02:38:11.505" v="21" actId="20577"/>
          <ac:spMkLst>
            <pc:docMk/>
            <pc:sldMk cId="3761449561" sldId="301"/>
            <ac:spMk id="2" creationId="{7F8A4E5A-F39C-3313-76A6-B1E1C61DD3B8}"/>
          </ac:spMkLst>
        </pc:spChg>
      </pc:sldChg>
      <pc:sldChg chg="modSp">
        <pc:chgData name="SAGILI MYTHILI" userId="S::sagili.20201ccs0078@presidencyuniversity.in::4ae3d360-2945-40a6-8caa-72ae621f389f" providerId="AD" clId="Web-{3A699645-CBA5-AF24-7BAB-3C769E89A2FB}" dt="2024-01-13T02:38:20.989" v="23" actId="20577"/>
        <pc:sldMkLst>
          <pc:docMk/>
          <pc:sldMk cId="1364162402" sldId="303"/>
        </pc:sldMkLst>
        <pc:spChg chg="mod">
          <ac:chgData name="SAGILI MYTHILI" userId="S::sagili.20201ccs0078@presidencyuniversity.in::4ae3d360-2945-40a6-8caa-72ae621f389f" providerId="AD" clId="Web-{3A699645-CBA5-AF24-7BAB-3C769E89A2FB}" dt="2024-01-13T02:38:20.989" v="23" actId="20577"/>
          <ac:spMkLst>
            <pc:docMk/>
            <pc:sldMk cId="1364162402" sldId="303"/>
            <ac:spMk id="2" creationId="{7F8A4E5A-F39C-3313-76A6-B1E1C61DD3B8}"/>
          </ac:spMkLst>
        </pc:spChg>
      </pc:sldChg>
      <pc:sldChg chg="modSp">
        <pc:chgData name="SAGILI MYTHILI" userId="S::sagili.20201ccs0078@presidencyuniversity.in::4ae3d360-2945-40a6-8caa-72ae621f389f" providerId="AD" clId="Web-{3A699645-CBA5-AF24-7BAB-3C769E89A2FB}" dt="2024-01-13T03:41:20.039" v="172" actId="20577"/>
        <pc:sldMkLst>
          <pc:docMk/>
          <pc:sldMk cId="1433285238" sldId="314"/>
        </pc:sldMkLst>
        <pc:spChg chg="mod">
          <ac:chgData name="SAGILI MYTHILI" userId="S::sagili.20201ccs0078@presidencyuniversity.in::4ae3d360-2945-40a6-8caa-72ae621f389f" providerId="AD" clId="Web-{3A699645-CBA5-AF24-7BAB-3C769E89A2FB}" dt="2024-01-13T03:41:20.039" v="172" actId="20577"/>
          <ac:spMkLst>
            <pc:docMk/>
            <pc:sldMk cId="1433285238" sldId="314"/>
            <ac:spMk id="3" creationId="{4EB8D6FC-7C71-4883-B70B-077211E1D558}"/>
          </ac:spMkLst>
        </pc:spChg>
      </pc:sldChg>
      <pc:sldChg chg="ord">
        <pc:chgData name="SAGILI MYTHILI" userId="S::sagili.20201ccs0078@presidencyuniversity.in::4ae3d360-2945-40a6-8caa-72ae621f389f" providerId="AD" clId="Web-{3A699645-CBA5-AF24-7BAB-3C769E89A2FB}" dt="2024-01-13T03:33:31.125" v="147"/>
        <pc:sldMkLst>
          <pc:docMk/>
          <pc:sldMk cId="2851807560" sldId="315"/>
        </pc:sldMkLst>
      </pc:sldChg>
      <pc:sldChg chg="modSp new">
        <pc:chgData name="SAGILI MYTHILI" userId="S::sagili.20201ccs0078@presidencyuniversity.in::4ae3d360-2945-40a6-8caa-72ae621f389f" providerId="AD" clId="Web-{3A699645-CBA5-AF24-7BAB-3C769E89A2FB}" dt="2024-01-13T02:45:30.308" v="125" actId="20577"/>
        <pc:sldMkLst>
          <pc:docMk/>
          <pc:sldMk cId="3229861426" sldId="318"/>
        </pc:sldMkLst>
        <pc:spChg chg="mod">
          <ac:chgData name="SAGILI MYTHILI" userId="S::sagili.20201ccs0078@presidencyuniversity.in::4ae3d360-2945-40a6-8caa-72ae621f389f" providerId="AD" clId="Web-{3A699645-CBA5-AF24-7BAB-3C769E89A2FB}" dt="2024-01-13T02:36:32.582" v="3" actId="20577"/>
          <ac:spMkLst>
            <pc:docMk/>
            <pc:sldMk cId="3229861426" sldId="318"/>
            <ac:spMk id="2" creationId="{3649D785-1149-14CA-1B09-D065CD6578B1}"/>
          </ac:spMkLst>
        </pc:spChg>
        <pc:spChg chg="mod">
          <ac:chgData name="SAGILI MYTHILI" userId="S::sagili.20201ccs0078@presidencyuniversity.in::4ae3d360-2945-40a6-8caa-72ae621f389f" providerId="AD" clId="Web-{3A699645-CBA5-AF24-7BAB-3C769E89A2FB}" dt="2024-01-13T02:45:30.308" v="125" actId="20577"/>
          <ac:spMkLst>
            <pc:docMk/>
            <pc:sldMk cId="3229861426" sldId="318"/>
            <ac:spMk id="3" creationId="{E2CAA685-D718-2AFA-73A6-BB407B841A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54" y="2179041"/>
            <a:ext cx="12164784" cy="650775"/>
          </a:xfrm>
        </p:spPr>
        <p:txBody>
          <a:bodyPr/>
          <a:lstStyle/>
          <a:p>
            <a:pPr algn="ctr"/>
            <a:r>
              <a:rPr lang="en-GB" dirty="0">
                <a:latin typeface="Verdana"/>
                <a:ea typeface="Verdana"/>
              </a:rPr>
              <a:t>DOC EASY </a:t>
            </a:r>
            <a:endParaRPr lang="en-US"/>
          </a:p>
        </p:txBody>
      </p:sp>
      <p:sp>
        <p:nvSpPr>
          <p:cNvPr id="3" name="Subtitle 2"/>
          <p:cNvSpPr>
            <a:spLocks noGrp="1"/>
          </p:cNvSpPr>
          <p:nvPr>
            <p:ph type="subTitle" idx="1"/>
          </p:nvPr>
        </p:nvSpPr>
        <p:spPr>
          <a:xfrm>
            <a:off x="790469" y="2947733"/>
            <a:ext cx="3970594" cy="484451"/>
          </a:xfrm>
        </p:spPr>
        <p:txBody>
          <a:bodyPr vert="horz" lIns="91440" tIns="45720" rIns="91440" bIns="45720" rtlCol="0" anchor="t">
            <a:normAutofit/>
          </a:bodyPr>
          <a:lstStyle/>
          <a:p>
            <a:pPr algn="l"/>
            <a:endParaRPr lang="en-GB" dirty="0">
              <a:latin typeface="Verdana"/>
              <a:ea typeface="Verdana"/>
            </a:endParaRP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550306883"/>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458783" y="3189876"/>
            <a:ext cx="11717132" cy="209320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600" u="sng"/>
              <a:t>Under the Supervision of,</a:t>
            </a:r>
            <a:endParaRPr lang="en-US" sz="2600" b="0"/>
          </a:p>
          <a:p>
            <a:endParaRPr lang="en-GB" sz="1200" b="0" dirty="0"/>
          </a:p>
          <a:p>
            <a:r>
              <a:rPr lang="en-GB" sz="1800" dirty="0" err="1">
                <a:latin typeface="Verdana"/>
                <a:ea typeface="Verdana"/>
              </a:rPr>
              <a:t>Dr.Mohana</a:t>
            </a:r>
            <a:r>
              <a:rPr lang="en-GB" sz="1800" dirty="0">
                <a:latin typeface="Verdana"/>
                <a:ea typeface="Verdana"/>
              </a:rPr>
              <a:t> S D</a:t>
            </a:r>
            <a:endParaRPr lang="en-US" sz="1800" b="0" dirty="0">
              <a:latin typeface="Verdana"/>
              <a:ea typeface="Verdana"/>
            </a:endParaRPr>
          </a:p>
          <a:p>
            <a:r>
              <a:rPr lang="en-GB" sz="1800" dirty="0">
                <a:latin typeface="Verdana"/>
                <a:ea typeface="Verdana"/>
              </a:rPr>
              <a:t>Assistant Professor </a:t>
            </a:r>
            <a:endParaRPr lang="en-US" sz="1800" b="0" dirty="0">
              <a:latin typeface="Verdana"/>
              <a:ea typeface="Verdana"/>
            </a:endParaRPr>
          </a:p>
          <a:p>
            <a:r>
              <a:rPr lang="en-GB" sz="1800" dirty="0">
                <a:latin typeface="Verdana"/>
                <a:ea typeface="Verdana"/>
              </a:rPr>
              <a:t>School of Computer Science &amp; Engineering</a:t>
            </a:r>
            <a:endParaRPr lang="en-GB" sz="1800" b="0" dirty="0">
              <a:latin typeface="Verdana"/>
              <a:ea typeface="Verdana"/>
            </a:endParaRPr>
          </a:p>
          <a:p>
            <a:r>
              <a:rPr lang="en-GB" sz="1800" dirty="0">
                <a:latin typeface="Verdana"/>
                <a:ea typeface="Verdana"/>
              </a:rPr>
              <a:t>Presidency University</a:t>
            </a:r>
            <a:endParaRPr lang="en-US" sz="1800" b="0" dirty="0">
              <a:latin typeface="Verdana"/>
              <a:ea typeface="Verdana"/>
            </a:endParaRPr>
          </a:p>
          <a:p>
            <a:endParaRPr lang="en-GB" b="0" dirty="0"/>
          </a:p>
          <a:p>
            <a:pPr algn="l"/>
            <a:endParaRPr lang="en-GB" dirty="0"/>
          </a:p>
        </p:txBody>
      </p:sp>
      <p:pic>
        <p:nvPicPr>
          <p:cNvPr id="9" name="Picture 8" descr="A blue and black logo&#10;&#10;Description automatically generated">
            <a:extLst>
              <a:ext uri="{FF2B5EF4-FFF2-40B4-BE49-F238E27FC236}">
                <a16:creationId xmlns:a16="http://schemas.microsoft.com/office/drawing/2014/main" id="{5F971A6B-AA27-0087-526E-A4F95D527C1D}"/>
              </a:ext>
            </a:extLst>
          </p:cNvPr>
          <p:cNvPicPr>
            <a:picLocks noChangeAspect="1"/>
          </p:cNvPicPr>
          <p:nvPr/>
        </p:nvPicPr>
        <p:blipFill>
          <a:blip r:embed="rId2"/>
          <a:stretch>
            <a:fillRect/>
          </a:stretch>
        </p:blipFill>
        <p:spPr>
          <a:xfrm>
            <a:off x="460022" y="172804"/>
            <a:ext cx="11017954" cy="1061874"/>
          </a:xfrm>
          <a:prstGeom prst="rect">
            <a:avLst/>
          </a:prstGeom>
        </p:spPr>
      </p:pic>
      <p:sp>
        <p:nvSpPr>
          <p:cNvPr id="10" name="TextBox 9">
            <a:extLst>
              <a:ext uri="{FF2B5EF4-FFF2-40B4-BE49-F238E27FC236}">
                <a16:creationId xmlns:a16="http://schemas.microsoft.com/office/drawing/2014/main" id="{663B9E0F-5BD7-897C-9E74-941EF3F40464}"/>
              </a:ext>
            </a:extLst>
          </p:cNvPr>
          <p:cNvSpPr txBox="1"/>
          <p:nvPr/>
        </p:nvSpPr>
        <p:spPr>
          <a:xfrm>
            <a:off x="8267" y="1422400"/>
            <a:ext cx="12168211" cy="657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solidFill>
                  <a:srgbClr val="17365D"/>
                </a:solidFill>
                <a:latin typeface="Verdana"/>
                <a:ea typeface="Verdana"/>
              </a:rPr>
              <a:t>PIP104 University Project-II</a:t>
            </a:r>
            <a:endParaRPr lang="en-US"/>
          </a:p>
          <a:p>
            <a:pPr algn="ctr"/>
            <a:r>
              <a:rPr lang="en-GB">
                <a:solidFill>
                  <a:srgbClr val="17365D"/>
                </a:solidFill>
                <a:latin typeface="Verdana"/>
                <a:ea typeface="Verdana"/>
              </a:rPr>
              <a:t>Review-2</a:t>
            </a:r>
            <a:endParaRPr lang="en-GB"/>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333D-3C1D-0ADD-301D-E36944DFA425}"/>
              </a:ext>
            </a:extLst>
          </p:cNvPr>
          <p:cNvSpPr>
            <a:spLocks noGrp="1"/>
          </p:cNvSpPr>
          <p:nvPr>
            <p:ph type="title"/>
          </p:nvPr>
        </p:nvSpPr>
        <p:spPr/>
        <p:txBody>
          <a:bodyPr/>
          <a:lstStyle/>
          <a:p>
            <a:r>
              <a:rPr lang="en-GB" dirty="0">
                <a:latin typeface="Verdana"/>
                <a:ea typeface="Verdana"/>
              </a:rPr>
              <a:t>4.2 Firebase Collections</a:t>
            </a:r>
            <a:endParaRPr lang="en-GB" dirty="0"/>
          </a:p>
        </p:txBody>
      </p:sp>
      <p:sp>
        <p:nvSpPr>
          <p:cNvPr id="3" name="Content Placeholder 2">
            <a:extLst>
              <a:ext uri="{FF2B5EF4-FFF2-40B4-BE49-F238E27FC236}">
                <a16:creationId xmlns:a16="http://schemas.microsoft.com/office/drawing/2014/main" id="{FFB114FD-2228-7AA7-9C5F-12B2AAB49B05}"/>
              </a:ext>
            </a:extLst>
          </p:cNvPr>
          <p:cNvSpPr>
            <a:spLocks noGrp="1"/>
          </p:cNvSpPr>
          <p:nvPr>
            <p:ph idx="1"/>
          </p:nvPr>
        </p:nvSpPr>
        <p:spPr/>
        <p:txBody>
          <a:bodyPr vert="horz" lIns="91440" tIns="45720" rIns="91440" bIns="45720" rtlCol="0" anchor="t">
            <a:normAutofit/>
          </a:bodyPr>
          <a:lstStyle/>
          <a:p>
            <a:r>
              <a:rPr lang="en-GB" dirty="0">
                <a:solidFill>
                  <a:srgbClr val="000000"/>
                </a:solidFill>
                <a:latin typeface="Verdana"/>
                <a:ea typeface="Verdana"/>
              </a:rPr>
              <a:t>In Firebase, a collection refers to a grouping of documents within </a:t>
            </a:r>
            <a:r>
              <a:rPr lang="en-GB" dirty="0" err="1">
                <a:solidFill>
                  <a:srgbClr val="000000"/>
                </a:solidFill>
                <a:latin typeface="Verdana"/>
                <a:ea typeface="Verdana"/>
              </a:rPr>
              <a:t>Firestore</a:t>
            </a:r>
            <a:r>
              <a:rPr lang="en-GB" dirty="0">
                <a:solidFill>
                  <a:srgbClr val="000000"/>
                </a:solidFill>
                <a:latin typeface="Verdana"/>
                <a:ea typeface="Verdana"/>
              </a:rPr>
              <a:t>, which is a document-oriented database. </a:t>
            </a:r>
            <a:endParaRPr lang="en-GB" dirty="0">
              <a:solidFill>
                <a:srgbClr val="000000"/>
              </a:solidFill>
            </a:endParaRPr>
          </a:p>
          <a:p>
            <a:r>
              <a:rPr lang="en-GB" err="1">
                <a:solidFill>
                  <a:srgbClr val="000000"/>
                </a:solidFill>
                <a:latin typeface="Verdana"/>
                <a:ea typeface="Verdana"/>
              </a:rPr>
              <a:t>Firestore</a:t>
            </a:r>
            <a:r>
              <a:rPr lang="en-GB" dirty="0">
                <a:solidFill>
                  <a:srgbClr val="000000"/>
                </a:solidFill>
                <a:latin typeface="Verdana"/>
                <a:ea typeface="Verdana"/>
              </a:rPr>
              <a:t> organizes data into collections, and each collection contains individual documents. </a:t>
            </a:r>
            <a:endParaRPr lang="en-GB" dirty="0">
              <a:solidFill>
                <a:srgbClr val="000000"/>
              </a:solidFill>
            </a:endParaRPr>
          </a:p>
          <a:p>
            <a:r>
              <a:rPr lang="en-GB" dirty="0">
                <a:solidFill>
                  <a:srgbClr val="000000"/>
                </a:solidFill>
                <a:latin typeface="Verdana"/>
                <a:ea typeface="Verdana"/>
              </a:rPr>
              <a:t>The documents within a collection can have different fields, and </a:t>
            </a:r>
            <a:r>
              <a:rPr lang="en-GB" err="1">
                <a:solidFill>
                  <a:srgbClr val="000000"/>
                </a:solidFill>
                <a:latin typeface="Verdana"/>
                <a:ea typeface="Verdana"/>
              </a:rPr>
              <a:t>Firestore</a:t>
            </a:r>
            <a:r>
              <a:rPr lang="en-GB" dirty="0">
                <a:solidFill>
                  <a:srgbClr val="000000"/>
                </a:solidFill>
                <a:latin typeface="Verdana"/>
                <a:ea typeface="Verdana"/>
              </a:rPr>
              <a:t> automatically generates unique identifiers for each document within a collection. </a:t>
            </a:r>
            <a:endParaRPr lang="en-GB" dirty="0">
              <a:solidFill>
                <a:srgbClr val="000000"/>
              </a:solidFill>
            </a:endParaRPr>
          </a:p>
          <a:p>
            <a:r>
              <a:rPr lang="en-GB" dirty="0">
                <a:solidFill>
                  <a:srgbClr val="000000"/>
                </a:solidFill>
                <a:latin typeface="Verdana"/>
                <a:ea typeface="Verdana"/>
              </a:rPr>
              <a:t>Collections provide a way to structure and organize related data in a Firebase </a:t>
            </a:r>
            <a:r>
              <a:rPr lang="en-GB" err="1">
                <a:solidFill>
                  <a:srgbClr val="000000"/>
                </a:solidFill>
                <a:latin typeface="Verdana"/>
                <a:ea typeface="Verdana"/>
              </a:rPr>
              <a:t>Firestore</a:t>
            </a:r>
            <a:r>
              <a:rPr lang="en-GB" dirty="0">
                <a:solidFill>
                  <a:srgbClr val="000000"/>
                </a:solidFill>
                <a:latin typeface="Verdana"/>
                <a:ea typeface="Verdana"/>
              </a:rPr>
              <a:t> database.</a:t>
            </a:r>
          </a:p>
          <a:p>
            <a:r>
              <a:rPr lang="en-GB" dirty="0">
                <a:solidFill>
                  <a:srgbClr val="000000"/>
                </a:solidFill>
                <a:latin typeface="Verdana"/>
                <a:ea typeface="Verdana"/>
              </a:rPr>
              <a:t>Separate collections have been set up to store data regarding patients, appointments, and receptionists.</a:t>
            </a:r>
          </a:p>
          <a:p>
            <a:endParaRPr lang="en-GB" dirty="0">
              <a:solidFill>
                <a:srgbClr val="000000"/>
              </a:solidFill>
            </a:endParaRPr>
          </a:p>
          <a:p>
            <a:endParaRPr lang="en-GB" dirty="0">
              <a:solidFill>
                <a:srgbClr val="000000"/>
              </a:solidFill>
            </a:endParaRPr>
          </a:p>
          <a:p>
            <a:endParaRPr lang="en-GB" dirty="0">
              <a:solidFill>
                <a:srgbClr val="000000"/>
              </a:solidFill>
            </a:endParaRPr>
          </a:p>
        </p:txBody>
      </p:sp>
    </p:spTree>
    <p:extLst>
      <p:ext uri="{BB962C8B-B14F-4D97-AF65-F5344CB8AC3E}">
        <p14:creationId xmlns:p14="http://schemas.microsoft.com/office/powerpoint/2010/main" val="256879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61FA-F739-412D-B40A-F20B981114DA}"/>
              </a:ext>
            </a:extLst>
          </p:cNvPr>
          <p:cNvSpPr>
            <a:spLocks noGrp="1"/>
          </p:cNvSpPr>
          <p:nvPr>
            <p:ph type="title"/>
          </p:nvPr>
        </p:nvSpPr>
        <p:spPr/>
        <p:txBody>
          <a:bodyPr/>
          <a:lstStyle/>
          <a:p>
            <a:r>
              <a:rPr lang="en-GB">
                <a:latin typeface="Verdana"/>
                <a:ea typeface="Verdana"/>
              </a:rPr>
              <a:t>Receptionist Collection</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7513318C-0A8F-2B94-7020-1812FDD9BE13}"/>
              </a:ext>
            </a:extLst>
          </p:cNvPr>
          <p:cNvPicPr>
            <a:picLocks noGrp="1" noChangeAspect="1"/>
          </p:cNvPicPr>
          <p:nvPr>
            <p:ph idx="1"/>
          </p:nvPr>
        </p:nvPicPr>
        <p:blipFill>
          <a:blip r:embed="rId2"/>
          <a:stretch>
            <a:fillRect/>
          </a:stretch>
        </p:blipFill>
        <p:spPr>
          <a:xfrm>
            <a:off x="1624361" y="1066801"/>
            <a:ext cx="8946906" cy="4898569"/>
          </a:xfrm>
        </p:spPr>
      </p:pic>
    </p:spTree>
    <p:extLst>
      <p:ext uri="{BB962C8B-B14F-4D97-AF65-F5344CB8AC3E}">
        <p14:creationId xmlns:p14="http://schemas.microsoft.com/office/powerpoint/2010/main" val="316756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8A2-302F-DB84-DA25-681643A98E79}"/>
              </a:ext>
            </a:extLst>
          </p:cNvPr>
          <p:cNvSpPr>
            <a:spLocks noGrp="1"/>
          </p:cNvSpPr>
          <p:nvPr>
            <p:ph type="title"/>
          </p:nvPr>
        </p:nvSpPr>
        <p:spPr/>
        <p:txBody>
          <a:bodyPr/>
          <a:lstStyle/>
          <a:p>
            <a:r>
              <a:rPr lang="en-GB"/>
              <a:t>Receptionist Collection</a:t>
            </a:r>
            <a:endParaRPr lang="en-US"/>
          </a:p>
        </p:txBody>
      </p:sp>
      <p:sp>
        <p:nvSpPr>
          <p:cNvPr id="3" name="Content Placeholder 2">
            <a:extLst>
              <a:ext uri="{FF2B5EF4-FFF2-40B4-BE49-F238E27FC236}">
                <a16:creationId xmlns:a16="http://schemas.microsoft.com/office/drawing/2014/main" id="{4EB8D6FC-7C71-4883-B70B-077211E1D558}"/>
              </a:ext>
            </a:extLst>
          </p:cNvPr>
          <p:cNvSpPr>
            <a:spLocks noGrp="1"/>
          </p:cNvSpPr>
          <p:nvPr>
            <p:ph idx="1"/>
          </p:nvPr>
        </p:nvSpPr>
        <p:spPr/>
        <p:txBody>
          <a:bodyPr vert="horz" lIns="91440" tIns="45720" rIns="91440" bIns="45720" rtlCol="0" anchor="t">
            <a:normAutofit/>
          </a:bodyPr>
          <a:lstStyle/>
          <a:p>
            <a:r>
              <a:rPr lang="en-GB" dirty="0">
                <a:latin typeface="Verdana"/>
                <a:ea typeface="Verdana"/>
              </a:rPr>
              <a:t>A collection named "</a:t>
            </a:r>
            <a:r>
              <a:rPr lang="en-GB" dirty="0" err="1">
                <a:latin typeface="Verdana"/>
                <a:ea typeface="Verdana"/>
              </a:rPr>
              <a:t>rec_user</a:t>
            </a:r>
            <a:r>
              <a:rPr lang="en-GB" dirty="0">
                <a:latin typeface="Verdana"/>
                <a:ea typeface="Verdana"/>
              </a:rPr>
              <a:t>" has been created to store details about receptionist, including their personal information and relevant data.</a:t>
            </a:r>
          </a:p>
          <a:p>
            <a:r>
              <a:rPr lang="en-GB" dirty="0">
                <a:latin typeface="Verdana"/>
                <a:ea typeface="Verdana"/>
              </a:rPr>
              <a:t>Fields have been added to the receptionist collection, that contains specific details about receptionist like Name, Username,  Phone Number and Email </a:t>
            </a:r>
            <a:r>
              <a:rPr lang="en-GB">
                <a:latin typeface="Verdana"/>
                <a:ea typeface="Verdana"/>
              </a:rPr>
              <a:t>address.</a:t>
            </a:r>
            <a:endParaRPr lang="en-US"/>
          </a:p>
        </p:txBody>
      </p:sp>
    </p:spTree>
    <p:extLst>
      <p:ext uri="{BB962C8B-B14F-4D97-AF65-F5344CB8AC3E}">
        <p14:creationId xmlns:p14="http://schemas.microsoft.com/office/powerpoint/2010/main" val="143328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B36E-7A29-9257-6CD4-1CA71CCE185C}"/>
              </a:ext>
            </a:extLst>
          </p:cNvPr>
          <p:cNvSpPr>
            <a:spLocks noGrp="1"/>
          </p:cNvSpPr>
          <p:nvPr>
            <p:ph type="title"/>
          </p:nvPr>
        </p:nvSpPr>
        <p:spPr/>
        <p:txBody>
          <a:bodyPr/>
          <a:lstStyle/>
          <a:p>
            <a:r>
              <a:rPr lang="en-US">
                <a:latin typeface="Verdana"/>
                <a:ea typeface="Verdana"/>
              </a:rPr>
              <a:t>Patient Collection</a:t>
            </a:r>
            <a:endParaRPr lang="en-US"/>
          </a:p>
        </p:txBody>
      </p:sp>
      <p:pic>
        <p:nvPicPr>
          <p:cNvPr id="12" name="Content Placeholder 11" descr="A screenshot of a computer&#10;&#10;Description automatically generated">
            <a:extLst>
              <a:ext uri="{FF2B5EF4-FFF2-40B4-BE49-F238E27FC236}">
                <a16:creationId xmlns:a16="http://schemas.microsoft.com/office/drawing/2014/main" id="{D0AE9A36-D3C8-0C3A-90EE-951496A25627}"/>
              </a:ext>
            </a:extLst>
          </p:cNvPr>
          <p:cNvPicPr>
            <a:picLocks noGrp="1" noChangeAspect="1"/>
          </p:cNvPicPr>
          <p:nvPr>
            <p:ph idx="1"/>
          </p:nvPr>
        </p:nvPicPr>
        <p:blipFill>
          <a:blip r:embed="rId2"/>
          <a:stretch>
            <a:fillRect/>
          </a:stretch>
        </p:blipFill>
        <p:spPr>
          <a:xfrm>
            <a:off x="1591771" y="1034144"/>
            <a:ext cx="9110057" cy="4931226"/>
          </a:xfrm>
        </p:spPr>
      </p:pic>
    </p:spTree>
    <p:extLst>
      <p:ext uri="{BB962C8B-B14F-4D97-AF65-F5344CB8AC3E}">
        <p14:creationId xmlns:p14="http://schemas.microsoft.com/office/powerpoint/2010/main" val="77872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BCF5-04B7-BA86-2025-5D05C22DF044}"/>
              </a:ext>
            </a:extLst>
          </p:cNvPr>
          <p:cNvSpPr>
            <a:spLocks noGrp="1"/>
          </p:cNvSpPr>
          <p:nvPr>
            <p:ph type="title"/>
          </p:nvPr>
        </p:nvSpPr>
        <p:spPr/>
        <p:txBody>
          <a:bodyPr/>
          <a:lstStyle/>
          <a:p>
            <a:r>
              <a:rPr lang="en-GB">
                <a:latin typeface="Verdana"/>
                <a:ea typeface="Verdana"/>
              </a:rPr>
              <a:t>Patients Collection</a:t>
            </a:r>
            <a:endParaRPr lang="en-GB"/>
          </a:p>
        </p:txBody>
      </p:sp>
      <p:sp>
        <p:nvSpPr>
          <p:cNvPr id="3" name="Content Placeholder 2">
            <a:extLst>
              <a:ext uri="{FF2B5EF4-FFF2-40B4-BE49-F238E27FC236}">
                <a16:creationId xmlns:a16="http://schemas.microsoft.com/office/drawing/2014/main" id="{23B4DBA2-394E-96DE-E832-D18BE205A900}"/>
              </a:ext>
            </a:extLst>
          </p:cNvPr>
          <p:cNvSpPr>
            <a:spLocks noGrp="1"/>
          </p:cNvSpPr>
          <p:nvPr>
            <p:ph idx="1"/>
          </p:nvPr>
        </p:nvSpPr>
        <p:spPr/>
        <p:txBody>
          <a:bodyPr vert="horz" lIns="91440" tIns="45720" rIns="91440" bIns="45720" rtlCol="0" anchor="t">
            <a:normAutofit/>
          </a:bodyPr>
          <a:lstStyle/>
          <a:p>
            <a:r>
              <a:rPr lang="en-GB">
                <a:solidFill>
                  <a:srgbClr val="000000"/>
                </a:solidFill>
                <a:latin typeface="Verdana"/>
                <a:ea typeface="Verdana"/>
              </a:rPr>
              <a:t>A collection named "Patients" has been created to store details about patients, including their personal information and relevant data.</a:t>
            </a:r>
            <a:endParaRPr lang="en-GB"/>
          </a:p>
          <a:p>
            <a:r>
              <a:rPr lang="en-GB">
                <a:solidFill>
                  <a:srgbClr val="000000"/>
                </a:solidFill>
                <a:latin typeface="Verdana"/>
                <a:ea typeface="Verdana"/>
              </a:rPr>
              <a:t>Fields have been added to the patient collection, that contains specific patient details like Patient Name, Age, Gender, Phone Number, </a:t>
            </a:r>
            <a:r>
              <a:rPr lang="en-GB" err="1">
                <a:solidFill>
                  <a:srgbClr val="000000"/>
                </a:solidFill>
                <a:latin typeface="Verdana"/>
                <a:ea typeface="Verdana"/>
              </a:rPr>
              <a:t>InorOut</a:t>
            </a:r>
            <a:r>
              <a:rPr lang="en-GB">
                <a:solidFill>
                  <a:srgbClr val="000000"/>
                </a:solidFill>
                <a:latin typeface="Verdana"/>
                <a:ea typeface="Verdana"/>
              </a:rPr>
              <a:t> Patient and Address.</a:t>
            </a:r>
          </a:p>
          <a:p>
            <a:pPr>
              <a:buNone/>
            </a:pPr>
            <a:endParaRPr lang="en-GB" sz="1100">
              <a:solidFill>
                <a:srgbClr val="000000"/>
              </a:solidFill>
              <a:latin typeface="Verdana"/>
              <a:ea typeface="Verdana"/>
            </a:endParaRPr>
          </a:p>
        </p:txBody>
      </p:sp>
    </p:spTree>
    <p:extLst>
      <p:ext uri="{BB962C8B-B14F-4D97-AF65-F5344CB8AC3E}">
        <p14:creationId xmlns:p14="http://schemas.microsoft.com/office/powerpoint/2010/main" val="88549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7DDC-377E-C9B6-9598-D3F48234E219}"/>
              </a:ext>
            </a:extLst>
          </p:cNvPr>
          <p:cNvSpPr>
            <a:spLocks noGrp="1"/>
          </p:cNvSpPr>
          <p:nvPr>
            <p:ph type="title"/>
          </p:nvPr>
        </p:nvSpPr>
        <p:spPr/>
        <p:txBody>
          <a:bodyPr/>
          <a:lstStyle/>
          <a:p>
            <a:r>
              <a:rPr lang="en-GB">
                <a:latin typeface="Verdana"/>
                <a:ea typeface="Verdana"/>
              </a:rPr>
              <a:t>Appointments Collection</a:t>
            </a:r>
            <a:endParaRPr lang="en-GB"/>
          </a:p>
        </p:txBody>
      </p:sp>
      <p:pic>
        <p:nvPicPr>
          <p:cNvPr id="4" name="Content Placeholder 3" descr="A screenshot of a computer&#10;&#10;Description automatically generated">
            <a:extLst>
              <a:ext uri="{FF2B5EF4-FFF2-40B4-BE49-F238E27FC236}">
                <a16:creationId xmlns:a16="http://schemas.microsoft.com/office/drawing/2014/main" id="{89611079-E16D-89F2-FFC1-D60EEB09E036}"/>
              </a:ext>
            </a:extLst>
          </p:cNvPr>
          <p:cNvPicPr>
            <a:picLocks noGrp="1" noChangeAspect="1"/>
          </p:cNvPicPr>
          <p:nvPr>
            <p:ph idx="1"/>
          </p:nvPr>
        </p:nvPicPr>
        <p:blipFill>
          <a:blip r:embed="rId2"/>
          <a:stretch>
            <a:fillRect/>
          </a:stretch>
        </p:blipFill>
        <p:spPr>
          <a:xfrm>
            <a:off x="1835277" y="1012372"/>
            <a:ext cx="8623045" cy="4904012"/>
          </a:xfrm>
        </p:spPr>
      </p:pic>
    </p:spTree>
    <p:extLst>
      <p:ext uri="{BB962C8B-B14F-4D97-AF65-F5344CB8AC3E}">
        <p14:creationId xmlns:p14="http://schemas.microsoft.com/office/powerpoint/2010/main" val="392869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915E-4F2A-795D-79C7-9D72937F999B}"/>
              </a:ext>
            </a:extLst>
          </p:cNvPr>
          <p:cNvSpPr>
            <a:spLocks noGrp="1"/>
          </p:cNvSpPr>
          <p:nvPr>
            <p:ph type="title"/>
          </p:nvPr>
        </p:nvSpPr>
        <p:spPr/>
        <p:txBody>
          <a:bodyPr/>
          <a:lstStyle/>
          <a:p>
            <a:r>
              <a:rPr lang="en-GB"/>
              <a:t>Appointments Collection</a:t>
            </a:r>
            <a:endParaRPr lang="en-US"/>
          </a:p>
        </p:txBody>
      </p:sp>
      <p:sp>
        <p:nvSpPr>
          <p:cNvPr id="3" name="Content Placeholder 2">
            <a:extLst>
              <a:ext uri="{FF2B5EF4-FFF2-40B4-BE49-F238E27FC236}">
                <a16:creationId xmlns:a16="http://schemas.microsoft.com/office/drawing/2014/main" id="{97DC915E-AA69-A074-659C-E0A512F80E66}"/>
              </a:ext>
            </a:extLst>
          </p:cNvPr>
          <p:cNvSpPr>
            <a:spLocks noGrp="1"/>
          </p:cNvSpPr>
          <p:nvPr>
            <p:ph idx="1"/>
          </p:nvPr>
        </p:nvSpPr>
        <p:spPr/>
        <p:txBody>
          <a:bodyPr vert="horz" lIns="91440" tIns="45720" rIns="91440" bIns="45720" rtlCol="0" anchor="t">
            <a:normAutofit/>
          </a:bodyPr>
          <a:lstStyle/>
          <a:p>
            <a:pPr marL="228600" indent="-228600">
              <a:spcBef>
                <a:spcPts val="0"/>
              </a:spcBef>
            </a:pPr>
            <a:r>
              <a:rPr lang="en-GB">
                <a:latin typeface="Verdana"/>
                <a:ea typeface="Verdana"/>
              </a:rPr>
              <a:t>A collection named "appointments" has been created to store details about individual appointments, including their personal information and relevant data.</a:t>
            </a:r>
            <a:r>
              <a:rPr lang="en-US">
                <a:latin typeface="Verdana"/>
                <a:ea typeface="Verdana"/>
              </a:rPr>
              <a:t> </a:t>
            </a:r>
          </a:p>
          <a:p>
            <a:r>
              <a:rPr lang="en-GB">
                <a:latin typeface="Verdana"/>
                <a:ea typeface="Verdana"/>
              </a:rPr>
              <a:t>Fields have been added to the appointments collection, that contains specific patient details like Patient's Name, Age, Gender, Phone Number, </a:t>
            </a:r>
            <a:r>
              <a:rPr lang="en-GB" err="1">
                <a:latin typeface="Verdana"/>
                <a:ea typeface="Verdana"/>
              </a:rPr>
              <a:t>InorOut</a:t>
            </a:r>
            <a:r>
              <a:rPr lang="en-GB">
                <a:latin typeface="Verdana"/>
                <a:ea typeface="Verdana"/>
              </a:rPr>
              <a:t> Patient, Address, Doctor's Name,</a:t>
            </a:r>
            <a:endParaRPr lang="en-US">
              <a:latin typeface="Verdana"/>
              <a:ea typeface="Verdana"/>
            </a:endParaRPr>
          </a:p>
          <a:p>
            <a:pPr marL="0" indent="0">
              <a:buNone/>
            </a:pPr>
            <a:r>
              <a:rPr lang="en-GB">
                <a:latin typeface="Verdana"/>
                <a:ea typeface="Verdana"/>
              </a:rPr>
              <a:t>   Speciality, Remarks , Appointment Date and Time.</a:t>
            </a:r>
          </a:p>
          <a:p>
            <a:endParaRPr lang="en-GB"/>
          </a:p>
          <a:p>
            <a:pPr marL="0" indent="0">
              <a:spcBef>
                <a:spcPts val="0"/>
              </a:spcBef>
              <a:buNone/>
            </a:pPr>
            <a:endParaRPr lang="en-US"/>
          </a:p>
          <a:p>
            <a:endParaRPr lang="en-GB"/>
          </a:p>
        </p:txBody>
      </p:sp>
    </p:spTree>
    <p:extLst>
      <p:ext uri="{BB962C8B-B14F-4D97-AF65-F5344CB8AC3E}">
        <p14:creationId xmlns:p14="http://schemas.microsoft.com/office/powerpoint/2010/main" val="4757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latin typeface="Verdana"/>
                <a:ea typeface="Verdana"/>
              </a:rPr>
              <a:t>5.Results</a:t>
            </a:r>
            <a:endParaRPr lang="en-IN"/>
          </a:p>
        </p:txBody>
      </p:sp>
      <p:pic>
        <p:nvPicPr>
          <p:cNvPr id="1028" name="Picture 4">
            <a:extLst>
              <a:ext uri="{FF2B5EF4-FFF2-40B4-BE49-F238E27FC236}">
                <a16:creationId xmlns:a16="http://schemas.microsoft.com/office/drawing/2014/main" id="{6E2AAC44-684F-77D1-AB53-946C05488B7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29170" y="1047261"/>
            <a:ext cx="2345869" cy="5079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428825-948B-7F6F-1E96-2C3B231B17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7786" y="1047261"/>
            <a:ext cx="2548670" cy="507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65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sp>
        <p:nvSpPr>
          <p:cNvPr id="3" name="Content Placeholder 2">
            <a:extLst>
              <a:ext uri="{FF2B5EF4-FFF2-40B4-BE49-F238E27FC236}">
                <a16:creationId xmlns:a16="http://schemas.microsoft.com/office/drawing/2014/main" id="{A2DE56E5-73FF-EAB1-46F3-71FFE2BB8389}"/>
              </a:ext>
            </a:extLst>
          </p:cNvPr>
          <p:cNvSpPr>
            <a:spLocks noGrp="1"/>
          </p:cNvSpPr>
          <p:nvPr>
            <p:ph idx="1"/>
          </p:nvPr>
        </p:nvSpPr>
        <p:spPr/>
        <p:txBody>
          <a:bodyPr>
            <a:normAutofit lnSpcReduction="10000"/>
          </a:bodyPr>
          <a:lstStyle/>
          <a:p>
            <a:pPr marL="0" indent="0">
              <a:buNone/>
            </a:pPr>
            <a:r>
              <a:rPr lang="en-US"/>
              <a:t>Algorithm:</a:t>
            </a:r>
          </a:p>
          <a:p>
            <a:pPr marL="0" indent="0">
              <a:buNone/>
            </a:pPr>
            <a:endParaRPr lang="en-US"/>
          </a:p>
          <a:p>
            <a:pPr algn="just"/>
            <a:r>
              <a:rPr lang="en-US" sz="1400"/>
              <a:t>The `</a:t>
            </a:r>
            <a:r>
              <a:rPr lang="en-US" sz="1400" err="1"/>
              <a:t>UserType</a:t>
            </a:r>
            <a:r>
              <a:rPr lang="en-US" sz="1400"/>
              <a:t>` class extends `</a:t>
            </a:r>
            <a:r>
              <a:rPr lang="en-US" sz="1400" err="1"/>
              <a:t>AppCompatActivity`which</a:t>
            </a:r>
            <a:r>
              <a:rPr lang="en-US" sz="1400"/>
              <a:t> represents a page where the user can choose their type: either "Doctor" or "Receptionist".</a:t>
            </a:r>
          </a:p>
          <a:p>
            <a:pPr algn="just"/>
            <a:endParaRPr lang="en-US" sz="1400"/>
          </a:p>
          <a:p>
            <a:pPr algn="just"/>
            <a:r>
              <a:rPr lang="en-US" sz="1400"/>
              <a:t>The class declares two `Button` instance variables: `doctor` and `receptionist`. These buttons are initialized in the `</a:t>
            </a:r>
            <a:r>
              <a:rPr lang="en-US" sz="1400" err="1"/>
              <a:t>onCreate</a:t>
            </a:r>
            <a:r>
              <a:rPr lang="en-US" sz="1400"/>
              <a:t>` method by linking them to their corresponding views in the layout file.</a:t>
            </a:r>
          </a:p>
          <a:p>
            <a:pPr algn="just"/>
            <a:endParaRPr lang="en-US" sz="1400"/>
          </a:p>
          <a:p>
            <a:pPr algn="just"/>
            <a:r>
              <a:rPr lang="en-US" sz="1400"/>
              <a:t>Click listeners are set up for both buttons. When the `doctor` button is clicked, an `Intent` is created to start the `</a:t>
            </a:r>
            <a:r>
              <a:rPr lang="en-US" sz="1400" err="1"/>
              <a:t>DocLoginPage</a:t>
            </a:r>
            <a:r>
              <a:rPr lang="en-US" sz="1400"/>
              <a:t>` activity, and the current activity is finished. Similarly, when the `receptionist` button is clicked, an `Intent` is created to start the `</a:t>
            </a:r>
            <a:r>
              <a:rPr lang="en-US" sz="1400" err="1"/>
              <a:t>RecLoginPage</a:t>
            </a:r>
            <a:r>
              <a:rPr lang="en-US" sz="1400"/>
              <a:t>` activity, and the current activity is finished.</a:t>
            </a:r>
          </a:p>
          <a:p>
            <a:pPr algn="just"/>
            <a:endParaRPr lang="en-US" sz="1400"/>
          </a:p>
          <a:p>
            <a:pPr algn="just"/>
            <a:r>
              <a:rPr lang="en-US" sz="1400"/>
              <a:t>This class essentially serves as a gateway for users to navigate to the appropriate login page based on their user type. It's a common design pattern in applications that have different user roles with different permissions and functionalities. </a:t>
            </a:r>
          </a:p>
          <a:p>
            <a:pPr algn="just"/>
            <a:endParaRPr lang="en-US" sz="1400"/>
          </a:p>
          <a:p>
            <a:pPr algn="just"/>
            <a:r>
              <a:rPr lang="en-US" sz="1400"/>
              <a:t>The `finish` method call ensures that the `</a:t>
            </a:r>
            <a:r>
              <a:rPr lang="en-US" sz="1400" err="1"/>
              <a:t>UserType</a:t>
            </a:r>
            <a:r>
              <a:rPr lang="en-US" sz="1400"/>
              <a:t>` activity is removed from the back stack, preventing users from navigating back to it once they've chosen their user type and moved to the corresponding login page. This can be useful in situations where you want to prevent users from changing their user type without logging out first.</a:t>
            </a:r>
            <a:endParaRPr lang="en-IN" sz="1400"/>
          </a:p>
        </p:txBody>
      </p:sp>
    </p:spTree>
    <p:extLst>
      <p:ext uri="{BB962C8B-B14F-4D97-AF65-F5344CB8AC3E}">
        <p14:creationId xmlns:p14="http://schemas.microsoft.com/office/powerpoint/2010/main" val="155616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1032" name="Picture 8">
            <a:extLst>
              <a:ext uri="{FF2B5EF4-FFF2-40B4-BE49-F238E27FC236}">
                <a16:creationId xmlns:a16="http://schemas.microsoft.com/office/drawing/2014/main" id="{D155CFB2-03DF-4472-D8E6-0F562E620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8937" y="1076891"/>
            <a:ext cx="2256448" cy="48861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F22C859-62B8-DEAD-12C7-A72ADF8EDE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643" y="1092416"/>
            <a:ext cx="2375601" cy="487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53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DFBD-8455-A9C0-3002-0CA5AAA62301}"/>
              </a:ext>
            </a:extLst>
          </p:cNvPr>
          <p:cNvSpPr>
            <a:spLocks noGrp="1"/>
          </p:cNvSpPr>
          <p:nvPr>
            <p:ph type="title"/>
          </p:nvPr>
        </p:nvSpPr>
        <p:spPr/>
        <p:txBody>
          <a:bodyPr/>
          <a:lstStyle/>
          <a:p>
            <a:r>
              <a:rPr lang="en-GB">
                <a:latin typeface="Verdana"/>
                <a:ea typeface="Verdana"/>
              </a:rPr>
              <a:t>Team Members</a:t>
            </a:r>
            <a:endParaRPr lang="en-GB"/>
          </a:p>
        </p:txBody>
      </p:sp>
      <p:graphicFrame>
        <p:nvGraphicFramePr>
          <p:cNvPr id="7" name="Content Placeholder 6">
            <a:extLst>
              <a:ext uri="{FF2B5EF4-FFF2-40B4-BE49-F238E27FC236}">
                <a16:creationId xmlns:a16="http://schemas.microsoft.com/office/drawing/2014/main" id="{EA728071-FF7C-6352-5D5C-0D82CA54465A}"/>
              </a:ext>
            </a:extLst>
          </p:cNvPr>
          <p:cNvGraphicFramePr>
            <a:graphicFrameLocks noGrp="1"/>
          </p:cNvGraphicFramePr>
          <p:nvPr>
            <p:ph idx="1"/>
            <p:extLst>
              <p:ext uri="{D42A27DB-BD31-4B8C-83A1-F6EECF244321}">
                <p14:modId xmlns:p14="http://schemas.microsoft.com/office/powerpoint/2010/main" val="952769628"/>
              </p:ext>
            </p:extLst>
          </p:nvPr>
        </p:nvGraphicFramePr>
        <p:xfrm>
          <a:off x="801511" y="1140177"/>
          <a:ext cx="10744194" cy="2460868"/>
        </p:xfrm>
        <a:graphic>
          <a:graphicData uri="http://schemas.openxmlformats.org/drawingml/2006/table">
            <a:tbl>
              <a:tblPr firstRow="1" bandRow="1">
                <a:tableStyleId>{5C22544A-7EE6-4342-B048-85BDC9FD1C3A}</a:tableStyleId>
              </a:tblPr>
              <a:tblGrid>
                <a:gridCol w="2675376">
                  <a:extLst>
                    <a:ext uri="{9D8B030D-6E8A-4147-A177-3AD203B41FA5}">
                      <a16:colId xmlns:a16="http://schemas.microsoft.com/office/drawing/2014/main" val="543811143"/>
                    </a:ext>
                  </a:extLst>
                </a:gridCol>
                <a:gridCol w="2689606">
                  <a:extLst>
                    <a:ext uri="{9D8B030D-6E8A-4147-A177-3AD203B41FA5}">
                      <a16:colId xmlns:a16="http://schemas.microsoft.com/office/drawing/2014/main" val="2476631789"/>
                    </a:ext>
                  </a:extLst>
                </a:gridCol>
                <a:gridCol w="2689606">
                  <a:extLst>
                    <a:ext uri="{9D8B030D-6E8A-4147-A177-3AD203B41FA5}">
                      <a16:colId xmlns:a16="http://schemas.microsoft.com/office/drawing/2014/main" val="1797727315"/>
                    </a:ext>
                  </a:extLst>
                </a:gridCol>
                <a:gridCol w="2689606">
                  <a:extLst>
                    <a:ext uri="{9D8B030D-6E8A-4147-A177-3AD203B41FA5}">
                      <a16:colId xmlns:a16="http://schemas.microsoft.com/office/drawing/2014/main" val="3060265785"/>
                    </a:ext>
                  </a:extLst>
                </a:gridCol>
              </a:tblGrid>
              <a:tr h="404023">
                <a:tc>
                  <a:txBody>
                    <a:bodyPr/>
                    <a:lstStyle/>
                    <a:p>
                      <a:r>
                        <a:rPr lang="en-GB"/>
                        <a:t>Roll Number</a:t>
                      </a:r>
                      <a:endParaRPr lang="en-US"/>
                    </a:p>
                  </a:txBody>
                  <a:tcPr/>
                </a:tc>
                <a:tc>
                  <a:txBody>
                    <a:bodyPr/>
                    <a:lstStyle/>
                    <a:p>
                      <a:pPr lvl="0">
                        <a:buNone/>
                      </a:pPr>
                      <a:r>
                        <a:rPr lang="en-GB" sz="1800" b="1" i="0" u="none" strike="noStrike" noProof="0">
                          <a:solidFill>
                            <a:srgbClr val="FFFFFF"/>
                          </a:solidFill>
                          <a:latin typeface="Bookman Old Style"/>
                        </a:rPr>
                        <a:t>Student Name</a:t>
                      </a:r>
                      <a:endParaRPr lang="en-US"/>
                    </a:p>
                  </a:txBody>
                  <a:tcPr/>
                </a:tc>
                <a:tc>
                  <a:txBody>
                    <a:bodyPr/>
                    <a:lstStyle/>
                    <a:p>
                      <a:r>
                        <a:rPr lang="en-GB"/>
                        <a:t>Phone Number</a:t>
                      </a:r>
                      <a:endParaRPr lang="en-US"/>
                    </a:p>
                  </a:txBody>
                  <a:tcPr/>
                </a:tc>
                <a:tc>
                  <a:txBody>
                    <a:bodyPr/>
                    <a:lstStyle/>
                    <a:p>
                      <a:r>
                        <a:rPr lang="en-GB"/>
                        <a:t>Email ID</a:t>
                      </a:r>
                      <a:endParaRPr lang="en-US"/>
                    </a:p>
                  </a:txBody>
                  <a:tcPr/>
                </a:tc>
                <a:extLst>
                  <a:ext uri="{0D108BD9-81ED-4DB2-BD59-A6C34878D82A}">
                    <a16:rowId xmlns:a16="http://schemas.microsoft.com/office/drawing/2014/main" val="193292168"/>
                  </a:ext>
                </a:extLst>
              </a:tr>
              <a:tr h="685615">
                <a:tc>
                  <a:txBody>
                    <a:bodyPr/>
                    <a:lstStyle/>
                    <a:p>
                      <a:r>
                        <a:rPr lang="en-GB" sz="1800">
                          <a:latin typeface="Calibri"/>
                        </a:rPr>
                        <a:t>20201CCS0078</a:t>
                      </a:r>
                      <a:endParaRPr lang="en-US"/>
                    </a:p>
                  </a:txBody>
                  <a:tcPr/>
                </a:tc>
                <a:tc>
                  <a:txBody>
                    <a:bodyPr/>
                    <a:lstStyle/>
                    <a:p>
                      <a:pPr lvl="0">
                        <a:buNone/>
                      </a:pPr>
                      <a:r>
                        <a:rPr lang="en-GB" sz="1800" b="0" i="0" u="none" strike="noStrike" noProof="0">
                          <a:solidFill>
                            <a:srgbClr val="000000"/>
                          </a:solidFill>
                          <a:latin typeface="Calibri"/>
                        </a:rPr>
                        <a:t>Sagili Mythili</a:t>
                      </a:r>
                      <a:endParaRPr lang="en-US" sz="1800">
                        <a:latin typeface="Calibri"/>
                      </a:endParaRPr>
                    </a:p>
                  </a:txBody>
                  <a:tcPr/>
                </a:tc>
                <a:tc>
                  <a:txBody>
                    <a:bodyPr/>
                    <a:lstStyle/>
                    <a:p>
                      <a:r>
                        <a:rPr lang="en-GB" sz="1800">
                          <a:latin typeface="Calibri"/>
                        </a:rPr>
                        <a:t>70320 49933</a:t>
                      </a:r>
                      <a:endParaRPr lang="en-US"/>
                    </a:p>
                  </a:txBody>
                  <a:tcPr/>
                </a:tc>
                <a:tc>
                  <a:txBody>
                    <a:bodyPr/>
                    <a:lstStyle/>
                    <a:p>
                      <a:pPr lvl="0">
                        <a:buNone/>
                      </a:pPr>
                      <a:r>
                        <a:rPr lang="en-GB" sz="1800" b="0" i="0" u="none" strike="noStrike" noProof="0">
                          <a:solidFill>
                            <a:srgbClr val="323130"/>
                          </a:solidFill>
                          <a:latin typeface="Calibri"/>
                        </a:rPr>
                        <a:t>SAGILI.20201CCS0078@presidencyuniversity.in</a:t>
                      </a:r>
                      <a:endParaRPr lang="en-US" sz="1800">
                        <a:latin typeface="Calibri"/>
                      </a:endParaRPr>
                    </a:p>
                  </a:txBody>
                  <a:tcPr/>
                </a:tc>
                <a:extLst>
                  <a:ext uri="{0D108BD9-81ED-4DB2-BD59-A6C34878D82A}">
                    <a16:rowId xmlns:a16="http://schemas.microsoft.com/office/drawing/2014/main" val="30847213"/>
                  </a:ext>
                </a:extLst>
              </a:tr>
              <a:tr h="685615">
                <a:tc>
                  <a:txBody>
                    <a:bodyPr/>
                    <a:lstStyle/>
                    <a:p>
                      <a:pPr lvl="0">
                        <a:buNone/>
                      </a:pPr>
                      <a:r>
                        <a:rPr lang="en-GB" sz="1800" b="0" i="0" u="none" strike="noStrike" noProof="0">
                          <a:solidFill>
                            <a:srgbClr val="000000"/>
                          </a:solidFill>
                          <a:latin typeface="Calibri"/>
                        </a:rPr>
                        <a:t>20201CCS0088</a:t>
                      </a:r>
                      <a:endParaRPr lang="en-US" sz="1800">
                        <a:latin typeface="Calibri"/>
                      </a:endParaRPr>
                    </a:p>
                  </a:txBody>
                  <a:tcPr/>
                </a:tc>
                <a:tc>
                  <a:txBody>
                    <a:bodyPr/>
                    <a:lstStyle/>
                    <a:p>
                      <a:pPr lvl="0">
                        <a:buNone/>
                      </a:pPr>
                      <a:r>
                        <a:rPr lang="en-GB" sz="1800" b="0" i="0" u="none" strike="noStrike" noProof="0">
                          <a:latin typeface="Calibri"/>
                        </a:rPr>
                        <a:t>Chrisilda Shamayah Babu Anthony</a:t>
                      </a:r>
                      <a:endParaRPr lang="en-US" sz="1800">
                        <a:latin typeface="Calibri"/>
                      </a:endParaRPr>
                    </a:p>
                  </a:txBody>
                  <a:tcPr/>
                </a:tc>
                <a:tc>
                  <a:txBody>
                    <a:bodyPr/>
                    <a:lstStyle/>
                    <a:p>
                      <a:pPr lvl="0">
                        <a:buNone/>
                      </a:pPr>
                      <a:r>
                        <a:rPr lang="en-GB" sz="1800" b="0" i="0" u="none" strike="noStrike" noProof="0">
                          <a:latin typeface="Calibri"/>
                        </a:rPr>
                        <a:t>97620 02103</a:t>
                      </a:r>
                      <a:endParaRPr lang="en-US" sz="1800">
                        <a:latin typeface="Calibri"/>
                      </a:endParaRPr>
                    </a:p>
                  </a:txBody>
                  <a:tcPr/>
                </a:tc>
                <a:tc>
                  <a:txBody>
                    <a:bodyPr/>
                    <a:lstStyle/>
                    <a:p>
                      <a:pPr lvl="0">
                        <a:buNone/>
                      </a:pPr>
                      <a:r>
                        <a:rPr lang="en-GB" sz="1800" b="0" i="0" u="none" strike="noStrike" noProof="0">
                          <a:latin typeface="Calibri"/>
                        </a:rPr>
                        <a:t>CHRISILDA.20201CCS0088@presidencyuniversity.in</a:t>
                      </a:r>
                      <a:endParaRPr lang="en-US" sz="1800">
                        <a:latin typeface="Calibri"/>
                      </a:endParaRPr>
                    </a:p>
                  </a:txBody>
                  <a:tcPr/>
                </a:tc>
                <a:extLst>
                  <a:ext uri="{0D108BD9-81ED-4DB2-BD59-A6C34878D82A}">
                    <a16:rowId xmlns:a16="http://schemas.microsoft.com/office/drawing/2014/main" val="4067525545"/>
                  </a:ext>
                </a:extLst>
              </a:tr>
              <a:tr h="685615">
                <a:tc>
                  <a:txBody>
                    <a:bodyPr/>
                    <a:lstStyle/>
                    <a:p>
                      <a:pPr lvl="0">
                        <a:buNone/>
                      </a:pPr>
                      <a:r>
                        <a:rPr lang="en-GB" sz="1800" b="0" i="0" u="none" strike="noStrike" noProof="0">
                          <a:solidFill>
                            <a:srgbClr val="000000"/>
                          </a:solidFill>
                          <a:latin typeface="Calibri"/>
                        </a:rPr>
                        <a:t>20201CCS0150</a:t>
                      </a:r>
                      <a:endParaRPr lang="en-US" sz="1800">
                        <a:latin typeface="Calibri"/>
                      </a:endParaRPr>
                    </a:p>
                  </a:txBody>
                  <a:tcPr/>
                </a:tc>
                <a:tc>
                  <a:txBody>
                    <a:bodyPr/>
                    <a:lstStyle/>
                    <a:p>
                      <a:pPr lvl="0">
                        <a:buNone/>
                      </a:pPr>
                      <a:r>
                        <a:rPr lang="en-GB" sz="1800" b="0" i="0" u="none" strike="noStrike" noProof="0">
                          <a:solidFill>
                            <a:srgbClr val="000000"/>
                          </a:solidFill>
                          <a:latin typeface="Calibri"/>
                        </a:rPr>
                        <a:t>Ravuri </a:t>
                      </a:r>
                      <a:r>
                        <a:rPr lang="en-GB" sz="1800" b="0" i="0" u="none" strike="noStrike" noProof="0">
                          <a:latin typeface="Calibri"/>
                        </a:rPr>
                        <a:t>Venkata Koushik </a:t>
                      </a:r>
                      <a:endParaRPr lang="en-US"/>
                    </a:p>
                  </a:txBody>
                  <a:tcPr/>
                </a:tc>
                <a:tc>
                  <a:txBody>
                    <a:bodyPr/>
                    <a:lstStyle/>
                    <a:p>
                      <a:pPr lvl="0">
                        <a:buNone/>
                      </a:pPr>
                      <a:r>
                        <a:rPr lang="en-GB" sz="1800" b="0" i="0" u="none" strike="noStrike" noProof="0">
                          <a:latin typeface="Calibri"/>
                        </a:rPr>
                        <a:t>81069 84875</a:t>
                      </a:r>
                      <a:endParaRPr lang="en-US" sz="1800">
                        <a:latin typeface="Calibri"/>
                      </a:endParaRPr>
                    </a:p>
                  </a:txBody>
                  <a:tcPr/>
                </a:tc>
                <a:tc>
                  <a:txBody>
                    <a:bodyPr/>
                    <a:lstStyle/>
                    <a:p>
                      <a:pPr lvl="0">
                        <a:buNone/>
                      </a:pPr>
                      <a:r>
                        <a:rPr lang="en-GB" sz="1800" b="0" i="0" u="none" strike="noStrike" noProof="0">
                          <a:latin typeface="Calibri"/>
                        </a:rPr>
                        <a:t>ravuri.20201ccs0150@presidencyuniversity.in</a:t>
                      </a:r>
                      <a:endParaRPr lang="en-US" sz="1800">
                        <a:latin typeface="Calibri"/>
                      </a:endParaRPr>
                    </a:p>
                  </a:txBody>
                  <a:tcPr/>
                </a:tc>
                <a:extLst>
                  <a:ext uri="{0D108BD9-81ED-4DB2-BD59-A6C34878D82A}">
                    <a16:rowId xmlns:a16="http://schemas.microsoft.com/office/drawing/2014/main" val="518368031"/>
                  </a:ext>
                </a:extLst>
              </a:tr>
            </a:tbl>
          </a:graphicData>
        </a:graphic>
      </p:graphicFrame>
    </p:spTree>
    <p:extLst>
      <p:ext uri="{BB962C8B-B14F-4D97-AF65-F5344CB8AC3E}">
        <p14:creationId xmlns:p14="http://schemas.microsoft.com/office/powerpoint/2010/main" val="3300245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Login</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70000" lnSpcReduction="20000"/>
          </a:bodyPr>
          <a:lstStyle/>
          <a:p>
            <a:pPr marL="0" indent="0">
              <a:buNone/>
            </a:pPr>
            <a:r>
              <a:rPr lang="en-US" u="sng"/>
              <a:t>Algorithm</a:t>
            </a:r>
            <a:r>
              <a:rPr lang="en-US"/>
              <a:t>:</a:t>
            </a:r>
          </a:p>
          <a:p>
            <a:pPr marL="0" indent="0">
              <a:buNone/>
            </a:pPr>
            <a:endParaRPr lang="en-US"/>
          </a:p>
          <a:p>
            <a:r>
              <a:rPr lang="en-US"/>
              <a:t>The `</a:t>
            </a:r>
            <a:r>
              <a:rPr lang="en-US" err="1"/>
              <a:t>RecLoginPage</a:t>
            </a:r>
            <a:r>
              <a:rPr lang="en-US"/>
              <a:t>` class extends `AppCompatActivity` and represents a login page for a user type referred to as "Rec".</a:t>
            </a:r>
          </a:p>
          <a:p>
            <a:endParaRPr lang="en-US"/>
          </a:p>
          <a:p>
            <a:r>
              <a:rPr lang="en-US"/>
              <a:t>The class declares several instance variables for UI elements such as `</a:t>
            </a:r>
            <a:r>
              <a:rPr lang="en-US" err="1"/>
              <a:t>EditText</a:t>
            </a:r>
            <a:r>
              <a:rPr lang="en-US"/>
              <a:t>` fields for email and password, `Button` objects for login and signup redirection, an `ImageView` for a back button, a `</a:t>
            </a:r>
            <a:r>
              <a:rPr lang="en-US" err="1"/>
              <a:t>ProgressBar</a:t>
            </a:r>
            <a:r>
              <a:rPr lang="en-US"/>
              <a:t>`, and a `</a:t>
            </a:r>
            <a:r>
              <a:rPr lang="en-US" err="1"/>
              <a:t>FirebaseAuth</a:t>
            </a:r>
            <a:r>
              <a:rPr lang="en-US"/>
              <a:t>` object for handling authentication.</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instance.</a:t>
            </a:r>
          </a:p>
          <a:p>
            <a:endParaRPr lang="en-US"/>
          </a:p>
          <a:p>
            <a:r>
              <a:rPr lang="en-US"/>
              <a:t>If a user is already signed in, the `</a:t>
            </a:r>
            <a:r>
              <a:rPr lang="en-US" err="1"/>
              <a:t>startMainActivity</a:t>
            </a:r>
            <a:r>
              <a:rPr lang="en-US"/>
              <a:t>` method is called, which starts the `</a:t>
            </a:r>
            <a:r>
              <a:rPr lang="en-US" err="1"/>
              <a:t>RecHomePage</a:t>
            </a:r>
            <a:r>
              <a:rPr lang="en-US"/>
              <a:t>` activity and finishes the current one.</a:t>
            </a:r>
          </a:p>
          <a:p>
            <a:endParaRPr lang="en-US"/>
          </a:p>
          <a:p>
            <a:r>
              <a:rPr lang="en-US"/>
              <a:t>Click listeners are set up for the signup redirection and login buttons. The signup redirection button starts the `</a:t>
            </a:r>
            <a:r>
              <a:rPr lang="en-US" err="1"/>
              <a:t>RecSignupPage</a:t>
            </a:r>
            <a:r>
              <a:rPr lang="en-US"/>
              <a:t>` activity when clicked. The login button retrieves the entered email and password, validates them, and attempts to sign in the user using Firebase authentication. If the sign-in task is successful, the `</a:t>
            </a:r>
            <a:r>
              <a:rPr lang="en-US" err="1"/>
              <a:t>RecHomePage</a:t>
            </a:r>
            <a:r>
              <a:rPr lang="en-US"/>
              <a:t>` activity is started.</a:t>
            </a:r>
          </a:p>
          <a:p>
            <a:pPr marL="0" indent="0">
              <a:buNone/>
            </a:pPr>
            <a:endParaRPr lang="en-US"/>
          </a:p>
        </p:txBody>
      </p:sp>
    </p:spTree>
    <p:extLst>
      <p:ext uri="{BB962C8B-B14F-4D97-AF65-F5344CB8AC3E}">
        <p14:creationId xmlns:p14="http://schemas.microsoft.com/office/powerpoint/2010/main" val="782589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Sign-Up</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62500" lnSpcReduction="20000"/>
          </a:bodyPr>
          <a:lstStyle/>
          <a:p>
            <a:pPr marL="0" indent="0">
              <a:buNone/>
            </a:pPr>
            <a:r>
              <a:rPr lang="en-US" u="sng"/>
              <a:t>Algorithm</a:t>
            </a:r>
            <a:r>
              <a:rPr lang="en-US"/>
              <a:t>:</a:t>
            </a:r>
          </a:p>
          <a:p>
            <a:pPr marL="0" indent="0">
              <a:buNone/>
            </a:pPr>
            <a:endParaRPr lang="en-US"/>
          </a:p>
          <a:p>
            <a:r>
              <a:rPr lang="en-US"/>
              <a:t>Here, the Java code </a:t>
            </a:r>
            <a:r>
              <a:rPr lang="en-US" err="1"/>
              <a:t>class`RecSignupPage</a:t>
            </a:r>
            <a:r>
              <a:rPr lang="en-US"/>
              <a:t>` extends `AppCompatActivity’ and represents a signup page for a user type referred to as "Rec".</a:t>
            </a:r>
          </a:p>
          <a:p>
            <a:pPr marL="0" indent="0">
              <a:buNone/>
            </a:pPr>
            <a:endParaRPr lang="en-US"/>
          </a:p>
          <a:p>
            <a:r>
              <a:rPr lang="en-US"/>
              <a:t>The class declares several instance variables for UI elements such as `</a:t>
            </a:r>
            <a:r>
              <a:rPr lang="en-US" err="1"/>
              <a:t>EditText</a:t>
            </a:r>
            <a:r>
              <a:rPr lang="en-US"/>
              <a:t>` fields for name, username, email, password, and phone number, a `</a:t>
            </a:r>
            <a:r>
              <a:rPr lang="en-US" err="1"/>
              <a:t>TextView</a:t>
            </a:r>
            <a:r>
              <a:rPr lang="en-US"/>
              <a:t>` for login redirection, a `Button` for signup, a `</a:t>
            </a:r>
            <a:r>
              <a:rPr lang="en-US" err="1"/>
              <a:t>FirebaseAuth</a:t>
            </a:r>
            <a:r>
              <a:rPr lang="en-US"/>
              <a:t>` object for handling authentication, a `</a:t>
            </a:r>
            <a:r>
              <a:rPr lang="en-US" err="1"/>
              <a:t>ProgressBar</a:t>
            </a:r>
            <a:r>
              <a:rPr lang="en-US"/>
              <a:t>`,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Click listeners are set up for the login redirection and signup buttons. The login redirection button starts the `</a:t>
            </a:r>
            <a:r>
              <a:rPr lang="en-US" err="1"/>
              <a:t>RecLoginPage</a:t>
            </a:r>
            <a:r>
              <a:rPr lang="en-US"/>
              <a:t>` activity when clicked. </a:t>
            </a:r>
          </a:p>
          <a:p>
            <a:endParaRPr lang="en-US"/>
          </a:p>
          <a:p>
            <a:r>
              <a:rPr lang="en-US"/>
              <a:t>The signup button retrieves the entered details, validates them, and attempts to create a new user using Firebase authentication. </a:t>
            </a:r>
          </a:p>
          <a:p>
            <a:endParaRPr lang="en-US"/>
          </a:p>
          <a:p>
            <a:r>
              <a:rPr lang="en-US"/>
              <a:t>If the user creation task is successful, it's likely that the user's details are stored in </a:t>
            </a:r>
            <a:r>
              <a:rPr lang="en-US" err="1"/>
              <a:t>Firestore</a:t>
            </a:r>
            <a:r>
              <a:rPr lang="en-US"/>
              <a:t> and the `</a:t>
            </a:r>
            <a:r>
              <a:rPr lang="en-US" err="1"/>
              <a:t>RecHomePage</a:t>
            </a:r>
            <a:r>
              <a:rPr lang="en-US"/>
              <a:t>` activity is started.</a:t>
            </a:r>
          </a:p>
        </p:txBody>
      </p:sp>
    </p:spTree>
    <p:extLst>
      <p:ext uri="{BB962C8B-B14F-4D97-AF65-F5344CB8AC3E}">
        <p14:creationId xmlns:p14="http://schemas.microsoft.com/office/powerpoint/2010/main" val="208804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1034" name="Picture 10">
            <a:extLst>
              <a:ext uri="{FF2B5EF4-FFF2-40B4-BE49-F238E27FC236}">
                <a16:creationId xmlns:a16="http://schemas.microsoft.com/office/drawing/2014/main" id="{59C1621D-A1F3-E1FC-71CA-D6A6A3A2E2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269" y="1095291"/>
            <a:ext cx="2329258" cy="48706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7B2EBB4-F65C-89B3-A9B3-8D98330446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607" y="1095291"/>
            <a:ext cx="2376651" cy="487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65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Dashboard</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55000" lnSpcReduction="20000"/>
          </a:bodyPr>
          <a:lstStyle/>
          <a:p>
            <a:pPr marL="0" indent="0">
              <a:buNone/>
            </a:pPr>
            <a:r>
              <a:rPr lang="en-US" u="sng"/>
              <a:t>Algorithm</a:t>
            </a:r>
            <a:r>
              <a:rPr lang="en-US"/>
              <a:t>:</a:t>
            </a:r>
          </a:p>
          <a:p>
            <a:pPr marL="0" indent="0">
              <a:buNone/>
            </a:pPr>
            <a:endParaRPr lang="en-US"/>
          </a:p>
          <a:p>
            <a:r>
              <a:rPr lang="en-US"/>
              <a:t>The `</a:t>
            </a:r>
            <a:r>
              <a:rPr lang="en-US" err="1"/>
              <a:t>RecHomePage</a:t>
            </a:r>
            <a:r>
              <a:rPr lang="en-US"/>
              <a:t>` class extends `</a:t>
            </a:r>
            <a:r>
              <a:rPr lang="en-US" err="1"/>
              <a:t>AppCompatActivity`and</a:t>
            </a:r>
            <a:r>
              <a:rPr lang="en-US"/>
              <a:t> represents the home page for a user type referred to as "Rec".</a:t>
            </a:r>
          </a:p>
          <a:p>
            <a:endParaRPr lang="en-US"/>
          </a:p>
          <a:p>
            <a:r>
              <a:rPr lang="en-US"/>
              <a:t>This class declares several instance variables for UI elements such as `</a:t>
            </a:r>
            <a:r>
              <a:rPr lang="en-US" err="1"/>
              <a:t>CardView</a:t>
            </a:r>
            <a:r>
              <a:rPr lang="en-US"/>
              <a:t>` objects for different features like adding a new appointment, viewing handovers, appointments list, all doctors, and all patients. It also includes an `ImageView` for the profile, a `Button` for logout, a `</a:t>
            </a:r>
            <a:r>
              <a:rPr lang="en-US" err="1"/>
              <a:t>FirebaseFirestore</a:t>
            </a:r>
            <a:r>
              <a:rPr lang="en-US"/>
              <a:t>` object for handling database operations, a `</a:t>
            </a:r>
            <a:r>
              <a:rPr lang="en-US" err="1"/>
              <a:t>TextView</a:t>
            </a:r>
            <a:r>
              <a:rPr lang="en-US"/>
              <a:t>` for displaying the username, and a `</a:t>
            </a:r>
            <a:r>
              <a:rPr lang="en-US" err="1"/>
              <a:t>FirebaseAuth</a:t>
            </a:r>
            <a:r>
              <a:rPr lang="en-US"/>
              <a:t>` object for handling authentication.</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Click listeners are set up for the different features. When clicked, they start the corresponding activities. For example, clicking on the `</a:t>
            </a:r>
            <a:r>
              <a:rPr lang="en-US" err="1"/>
              <a:t>addNewAppointment</a:t>
            </a:r>
            <a:r>
              <a:rPr lang="en-US"/>
              <a:t>` </a:t>
            </a:r>
            <a:r>
              <a:rPr lang="en-US" err="1"/>
              <a:t>CardView</a:t>
            </a:r>
            <a:r>
              <a:rPr lang="en-US"/>
              <a:t> starts the `</a:t>
            </a:r>
            <a:r>
              <a:rPr lang="en-US" err="1"/>
              <a:t>NewAppointmentPage</a:t>
            </a:r>
            <a:r>
              <a:rPr lang="en-US"/>
              <a:t>` activity.</a:t>
            </a:r>
          </a:p>
          <a:p>
            <a:endParaRPr lang="en-US"/>
          </a:p>
          <a:p>
            <a:r>
              <a:rPr lang="en-US"/>
              <a:t>The `logout` method signs out the user using Firebase authentication, removes the "role" from shared preferences, and starts the `</a:t>
            </a:r>
            <a:r>
              <a:rPr lang="en-US" err="1"/>
              <a:t>RecLoginPage</a:t>
            </a:r>
            <a:r>
              <a:rPr lang="en-US"/>
              <a:t>` activity.</a:t>
            </a:r>
          </a:p>
          <a:p>
            <a:endParaRPr lang="en-US"/>
          </a:p>
          <a:p>
            <a:r>
              <a:rPr lang="en-US"/>
              <a:t>The `</a:t>
            </a:r>
            <a:r>
              <a:rPr lang="en-US" err="1"/>
              <a:t>userID</a:t>
            </a:r>
            <a:r>
              <a:rPr lang="en-US"/>
              <a:t>` is retrieved from the current Firebase user, and a `</a:t>
            </a:r>
            <a:r>
              <a:rPr lang="en-US" err="1"/>
              <a:t>DocumentReference</a:t>
            </a:r>
            <a:r>
              <a:rPr lang="en-US"/>
              <a:t>` is created to the user's document in the "</a:t>
            </a:r>
            <a:r>
              <a:rPr lang="en-US" err="1"/>
              <a:t>rec_user</a:t>
            </a:r>
            <a:r>
              <a:rPr lang="en-US"/>
              <a:t>" collection in </a:t>
            </a:r>
            <a:r>
              <a:rPr lang="en-US" err="1"/>
              <a:t>Firestore</a:t>
            </a:r>
            <a:r>
              <a:rPr lang="en-US"/>
              <a:t>. A snapshot listener is added to the document reference, which updates the `</a:t>
            </a:r>
            <a:r>
              <a:rPr lang="en-US" err="1"/>
              <a:t>welcome_username</a:t>
            </a:r>
            <a:r>
              <a:rPr lang="en-US"/>
              <a:t>` </a:t>
            </a:r>
            <a:r>
              <a:rPr lang="en-US" err="1"/>
              <a:t>TextView</a:t>
            </a:r>
            <a:r>
              <a:rPr lang="en-US"/>
              <a:t> with the user's username whenever the document changes.</a:t>
            </a:r>
          </a:p>
          <a:p>
            <a:endParaRPr lang="en-US"/>
          </a:p>
          <a:p>
            <a:r>
              <a:rPr lang="en-US"/>
              <a:t>This algorithm provides a comprehensive overview of the app's structure and its interactions with the Android system and Firebase. It's a vital part of the app's source code and plays a crucial role in how the app operates and interacts with the device's operating system.</a:t>
            </a:r>
          </a:p>
        </p:txBody>
      </p:sp>
    </p:spTree>
    <p:extLst>
      <p:ext uri="{BB962C8B-B14F-4D97-AF65-F5344CB8AC3E}">
        <p14:creationId xmlns:p14="http://schemas.microsoft.com/office/powerpoint/2010/main" val="265507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Receptionist Profile</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The `</a:t>
            </a:r>
            <a:r>
              <a:rPr lang="en-US" err="1"/>
              <a:t>RecProf</a:t>
            </a:r>
            <a:r>
              <a:rPr lang="en-US"/>
              <a:t>` class extends `</a:t>
            </a:r>
            <a:r>
              <a:rPr lang="en-US" err="1"/>
              <a:t>AppCompatActivity`and</a:t>
            </a:r>
            <a:r>
              <a:rPr lang="en-US"/>
              <a:t> represents a profile page for a user type referred to as "Rec".</a:t>
            </a:r>
          </a:p>
          <a:p>
            <a:endParaRPr lang="en-US"/>
          </a:p>
          <a:p>
            <a:r>
              <a:rPr lang="en-US"/>
              <a:t>The class declares several instance variables for UI elements such as `</a:t>
            </a:r>
            <a:r>
              <a:rPr lang="en-US" err="1"/>
              <a:t>EditText</a:t>
            </a:r>
            <a:r>
              <a:rPr lang="en-US"/>
              <a:t>` fields for name, email, username, and phone number, an `ImageView` for a back button, a `</a:t>
            </a:r>
            <a:r>
              <a:rPr lang="en-US" err="1"/>
              <a:t>FirebaseAuth</a:t>
            </a:r>
            <a:r>
              <a:rPr lang="en-US"/>
              <a:t>` object for handling authentication,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Firebase authentication and </a:t>
            </a:r>
            <a:r>
              <a:rPr lang="en-US" err="1"/>
              <a:t>Firestore</a:t>
            </a:r>
            <a:r>
              <a:rPr lang="en-US"/>
              <a:t> instances.</a:t>
            </a:r>
          </a:p>
          <a:p>
            <a:endParaRPr lang="en-US"/>
          </a:p>
          <a:p>
            <a:r>
              <a:rPr lang="en-US"/>
              <a:t>The `</a:t>
            </a:r>
            <a:r>
              <a:rPr lang="en-US" err="1"/>
              <a:t>userID</a:t>
            </a:r>
            <a:r>
              <a:rPr lang="en-US"/>
              <a:t>` is retrieved from the current Firebase user, and a `</a:t>
            </a:r>
            <a:r>
              <a:rPr lang="en-US" err="1"/>
              <a:t>DocumentReference</a:t>
            </a:r>
            <a:r>
              <a:rPr lang="en-US"/>
              <a:t>` is created to the user's document in the "</a:t>
            </a:r>
            <a:r>
              <a:rPr lang="en-US" err="1"/>
              <a:t>rec_user</a:t>
            </a:r>
            <a:r>
              <a:rPr lang="en-US"/>
              <a:t>" collection in </a:t>
            </a:r>
            <a:r>
              <a:rPr lang="en-US" err="1"/>
              <a:t>Firestore</a:t>
            </a:r>
            <a:r>
              <a:rPr lang="en-US"/>
              <a:t>. A snapshot listener is added to the document reference, which updates the `</a:t>
            </a:r>
            <a:r>
              <a:rPr lang="en-US" err="1"/>
              <a:t>EditText</a:t>
            </a:r>
            <a:r>
              <a:rPr lang="en-US"/>
              <a:t>` fields with the user's details whenever the document changes.</a:t>
            </a:r>
          </a:p>
          <a:p>
            <a:endParaRPr lang="en-US"/>
          </a:p>
          <a:p>
            <a:r>
              <a:rPr lang="en-US"/>
              <a:t>A click listener is set up for the `</a:t>
            </a:r>
            <a:r>
              <a:rPr lang="en-US" err="1"/>
              <a:t>back_button</a:t>
            </a:r>
            <a:r>
              <a:rPr lang="en-US"/>
              <a:t>`. When clicked, it creates an intent to start the `</a:t>
            </a:r>
            <a:r>
              <a:rPr lang="en-US" err="1"/>
              <a:t>RecHomePage</a:t>
            </a:r>
            <a:r>
              <a:rPr lang="en-US"/>
              <a:t>` activity and finishes the current one.</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a:t>
            </a:r>
          </a:p>
          <a:p>
            <a:endParaRPr lang="en-US"/>
          </a:p>
          <a:p>
            <a:r>
              <a:rPr lang="en-US"/>
              <a:t>It allows the user to view their profile details and navigate back to the home page. The use of intents to navigate between activities is a common pattern in Android development. </a:t>
            </a:r>
          </a:p>
          <a:p>
            <a:endParaRPr lang="en-US"/>
          </a:p>
          <a:p>
            <a:r>
              <a:rPr lang="en-US"/>
              <a:t>The `finish` method call ensures that the `</a:t>
            </a:r>
            <a:r>
              <a:rPr lang="en-US" err="1"/>
              <a:t>RecProf</a:t>
            </a:r>
            <a:r>
              <a:rPr lang="en-US"/>
              <a:t>` activity is removed from the back stack, preventing users from navigating back to it once they've navigated away. This can be useful in situations where you want to prevent users from accessing certain pages without going through a specific flow. For example, you might want to prevent users from accessing their profile page without first logging in. </a:t>
            </a:r>
          </a:p>
        </p:txBody>
      </p:sp>
    </p:spTree>
    <p:extLst>
      <p:ext uri="{BB962C8B-B14F-4D97-AF65-F5344CB8AC3E}">
        <p14:creationId xmlns:p14="http://schemas.microsoft.com/office/powerpoint/2010/main" val="409283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8194" name="Picture 2">
            <a:extLst>
              <a:ext uri="{FF2B5EF4-FFF2-40B4-BE49-F238E27FC236}">
                <a16:creationId xmlns:a16="http://schemas.microsoft.com/office/drawing/2014/main" id="{797D9985-CEC0-2F38-FFDC-28B6DEAE88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645" y="1095291"/>
            <a:ext cx="2256448" cy="488614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0EF0488-1054-7FE6-312B-FDCCD3281B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3152" y="1095291"/>
            <a:ext cx="2434398" cy="488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44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List of Doctors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The `</a:t>
            </a:r>
            <a:r>
              <a:rPr lang="en-US" err="1"/>
              <a:t>AllDoctors</a:t>
            </a:r>
            <a:r>
              <a:rPr lang="en-US"/>
              <a:t>` class extends `AppCompatActivity` and represents a page displaying a list of all doctors.</a:t>
            </a:r>
          </a:p>
          <a:p>
            <a:endParaRPr lang="en-US"/>
          </a:p>
          <a:p>
            <a:r>
              <a:rPr lang="en-US"/>
              <a:t>The class declares several instance variables for UI elements such as a `</a:t>
            </a:r>
            <a:r>
              <a:rPr lang="en-US" err="1"/>
              <a:t>ListView</a:t>
            </a:r>
            <a:r>
              <a:rPr lang="en-US"/>
              <a:t>` for displaying the doctors, an `</a:t>
            </a:r>
            <a:r>
              <a:rPr lang="en-US" err="1"/>
              <a:t>ArrayList</a:t>
            </a:r>
            <a:r>
              <a:rPr lang="en-US"/>
              <a:t>` for storing the doctors, a custom `</a:t>
            </a:r>
            <a:r>
              <a:rPr lang="en-US" err="1"/>
              <a:t>DoctorAdapter</a:t>
            </a:r>
            <a:r>
              <a:rPr lang="en-US"/>
              <a:t>` for adapting the doctors to the `</a:t>
            </a:r>
            <a:r>
              <a:rPr lang="en-US" err="1"/>
              <a:t>ListView</a:t>
            </a:r>
            <a:r>
              <a:rPr lang="en-US"/>
              <a:t>`, a `</a:t>
            </a:r>
            <a:r>
              <a:rPr lang="en-US" err="1"/>
              <a:t>FirebaseFirestore</a:t>
            </a:r>
            <a:r>
              <a:rPr lang="en-US"/>
              <a:t>` object for handling database operations, and a `Toolbar`.</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DoctorAdapter</a:t>
            </a:r>
            <a:r>
              <a:rPr lang="en-US"/>
              <a:t>`, and sets the adapter for the `</a:t>
            </a:r>
            <a:r>
              <a:rPr lang="en-US" err="1"/>
              <a:t>ListView</a:t>
            </a:r>
            <a:r>
              <a:rPr lang="en-US"/>
              <a:t>`.</a:t>
            </a:r>
          </a:p>
          <a:p>
            <a:endParaRPr lang="en-US"/>
          </a:p>
          <a:p>
            <a:r>
              <a:rPr lang="en-US"/>
              <a:t>The `</a:t>
            </a:r>
            <a:r>
              <a:rPr lang="en-US" err="1"/>
              <a:t>EventChangeListener</a:t>
            </a:r>
            <a:r>
              <a:rPr lang="en-US"/>
              <a:t>` method sets up a snapshot listener on the "</a:t>
            </a:r>
            <a:r>
              <a:rPr lang="en-US" err="1"/>
              <a:t>doc_user</a:t>
            </a:r>
            <a:r>
              <a:rPr lang="en-US"/>
              <a:t>" collection in </a:t>
            </a:r>
            <a:r>
              <a:rPr lang="en-US" err="1"/>
              <a:t>Firestore</a:t>
            </a:r>
            <a:r>
              <a:rPr lang="en-US"/>
              <a:t>, ordered by username. When a new document is added to the collection, a new `Doctor` object is created from the document, added to the `</a:t>
            </a:r>
            <a:r>
              <a:rPr lang="en-US" err="1"/>
              <a:t>doctorArrayList</a:t>
            </a:r>
            <a:r>
              <a:rPr lang="en-US"/>
              <a:t>`, and the `</a:t>
            </a:r>
            <a:r>
              <a:rPr lang="en-US" err="1"/>
              <a:t>doctorAdapter</a:t>
            </a:r>
            <a:r>
              <a:rPr lang="en-US"/>
              <a:t>` is notified of the change.</a:t>
            </a:r>
          </a:p>
          <a:p>
            <a:endParaRPr lang="en-US"/>
          </a:p>
          <a:p>
            <a:r>
              <a:rPr lang="en-US"/>
              <a:t>The `</a:t>
            </a:r>
            <a:r>
              <a:rPr lang="en-US" err="1"/>
              <a:t>onCreateOptionsMenu</a:t>
            </a:r>
            <a:r>
              <a:rPr lang="en-US"/>
              <a:t>` method inflates a menu with a `</a:t>
            </a:r>
            <a:r>
              <a:rPr lang="en-US" err="1"/>
              <a:t>SearchView</a:t>
            </a:r>
            <a:r>
              <a:rPr lang="en-US"/>
              <a:t>`. The `</a:t>
            </a:r>
            <a:r>
              <a:rPr lang="en-US" err="1"/>
              <a:t>SearchView</a:t>
            </a:r>
            <a:r>
              <a:rPr lang="en-US"/>
              <a:t>` is set up with a query hint and a query text listener. When the query text changes, the `</a:t>
            </a:r>
            <a:r>
              <a:rPr lang="en-US" err="1"/>
              <a:t>filterdoctorsBySearch</a:t>
            </a:r>
            <a:r>
              <a:rPr lang="en-US"/>
              <a:t>` method is called with the new text.</a:t>
            </a:r>
          </a:p>
          <a:p>
            <a:endParaRPr lang="en-US"/>
          </a:p>
          <a:p>
            <a:r>
              <a:rPr lang="en-US"/>
              <a:t>The `</a:t>
            </a:r>
            <a:r>
              <a:rPr lang="en-US" err="1"/>
              <a:t>filterdoctorsBySearch</a:t>
            </a:r>
            <a:r>
              <a:rPr lang="en-US"/>
              <a:t>` method creates a new `</a:t>
            </a:r>
            <a:r>
              <a:rPr lang="en-US" err="1"/>
              <a:t>ArrayList</a:t>
            </a:r>
            <a:r>
              <a:rPr lang="en-US"/>
              <a:t>` of doctors that match the query, either by username, phone number, or specialty. A new `</a:t>
            </a:r>
            <a:r>
              <a:rPr lang="en-US" err="1"/>
              <a:t>DoctorAdapter</a:t>
            </a:r>
            <a:r>
              <a:rPr lang="en-US"/>
              <a:t>` is created with the filtered doctors and set as the adapter for the `</a:t>
            </a:r>
            <a:r>
              <a:rPr lang="en-US" err="1"/>
              <a:t>ListView</a:t>
            </a:r>
            <a:r>
              <a:rPr lang="en-US"/>
              <a:t>`.</a:t>
            </a:r>
          </a:p>
          <a:p>
            <a:endParaRPr lang="en-US"/>
          </a:p>
          <a:p>
            <a:r>
              <a:rPr lang="en-US"/>
              <a:t>The code seems to be cut off at the end, so it's unclear what happens in the `</a:t>
            </a:r>
            <a:r>
              <a:rPr lang="en-US" err="1"/>
              <a:t>onPostCreate</a:t>
            </a:r>
            <a:r>
              <a:rPr lang="en-US"/>
              <a:t>` method. However, it's likely that it performs some additional setup after the activity has been created.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doctors, filter the list by a search query, and navigate to other pages. The use of a custom adapter and a `</a:t>
            </a:r>
            <a:r>
              <a:rPr lang="en-US" err="1"/>
              <a:t>ListView</a:t>
            </a:r>
            <a:r>
              <a:rPr lang="en-US"/>
              <a:t>` allows for efficient display and scrolling of large lists. </a:t>
            </a:r>
          </a:p>
        </p:txBody>
      </p:sp>
    </p:spTree>
    <p:extLst>
      <p:ext uri="{BB962C8B-B14F-4D97-AF65-F5344CB8AC3E}">
        <p14:creationId xmlns:p14="http://schemas.microsoft.com/office/powerpoint/2010/main" val="53112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List of Patients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err="1"/>
              <a:t>The`AllPatients</a:t>
            </a:r>
            <a:r>
              <a:rPr lang="en-US"/>
              <a:t>` class in this code extends `AppCompatActivity’ and represents a page displaying a list of all patients.</a:t>
            </a:r>
          </a:p>
          <a:p>
            <a:endParaRPr lang="en-US"/>
          </a:p>
          <a:p>
            <a:r>
              <a:rPr lang="en-US"/>
              <a:t>The class declares several instance variables for UI elements such as a `</a:t>
            </a:r>
            <a:r>
              <a:rPr lang="en-US" err="1"/>
              <a:t>ListView</a:t>
            </a:r>
            <a:r>
              <a:rPr lang="en-US"/>
              <a:t>` for displaying the patients, an `</a:t>
            </a:r>
            <a:r>
              <a:rPr lang="en-US" err="1"/>
              <a:t>ArrayList</a:t>
            </a:r>
            <a:r>
              <a:rPr lang="en-US"/>
              <a:t>` for storing the patients, a custom `</a:t>
            </a:r>
            <a:r>
              <a:rPr lang="en-US" err="1"/>
              <a:t>PatientAdapter</a:t>
            </a:r>
            <a:r>
              <a:rPr lang="en-US"/>
              <a:t>` for adapting the patients to the `</a:t>
            </a:r>
            <a:r>
              <a:rPr lang="en-US" err="1"/>
              <a:t>ListView</a:t>
            </a:r>
            <a:r>
              <a:rPr lang="en-US"/>
              <a:t>`, a `</a:t>
            </a:r>
            <a:r>
              <a:rPr lang="en-US" err="1"/>
              <a:t>FirebaseFirestore</a:t>
            </a:r>
            <a:r>
              <a:rPr lang="en-US"/>
              <a:t>` object for handling database operations, and a `Toolbar`.</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PatientAdapter</a:t>
            </a:r>
            <a:r>
              <a:rPr lang="en-US"/>
              <a:t>`, and sets the adapter for the `</a:t>
            </a:r>
            <a:r>
              <a:rPr lang="en-US" err="1"/>
              <a:t>ListView</a:t>
            </a:r>
            <a:r>
              <a:rPr lang="en-US"/>
              <a:t>`.</a:t>
            </a:r>
          </a:p>
          <a:p>
            <a:endParaRPr lang="en-US"/>
          </a:p>
          <a:p>
            <a:r>
              <a:rPr lang="en-US"/>
              <a:t>The `</a:t>
            </a:r>
            <a:r>
              <a:rPr lang="en-US" err="1"/>
              <a:t>EventChangeListener</a:t>
            </a:r>
            <a:r>
              <a:rPr lang="en-US"/>
              <a:t>` method sets up a snapshot listener on the "patients" collection in </a:t>
            </a:r>
            <a:r>
              <a:rPr lang="en-US" err="1"/>
              <a:t>Firestore</a:t>
            </a:r>
            <a:r>
              <a:rPr lang="en-US"/>
              <a:t>, ordered by name. When a new document is added to the collection, a new `Patient` object is created from the document, added to the `</a:t>
            </a:r>
            <a:r>
              <a:rPr lang="en-US" err="1"/>
              <a:t>patientArrayList</a:t>
            </a:r>
            <a:r>
              <a:rPr lang="en-US"/>
              <a:t>`, and the `</a:t>
            </a:r>
            <a:r>
              <a:rPr lang="en-US" err="1"/>
              <a:t>patientAdapter</a:t>
            </a:r>
            <a:r>
              <a:rPr lang="en-US"/>
              <a:t>` is notified of the change.</a:t>
            </a:r>
          </a:p>
          <a:p>
            <a:endParaRPr lang="en-US"/>
          </a:p>
          <a:p>
            <a:r>
              <a:rPr lang="en-US"/>
              <a:t>The `</a:t>
            </a:r>
            <a:r>
              <a:rPr lang="en-US" err="1"/>
              <a:t>onCreateOptionsMenu</a:t>
            </a:r>
            <a:r>
              <a:rPr lang="en-US"/>
              <a:t>` method inflates a menu with a `</a:t>
            </a:r>
            <a:r>
              <a:rPr lang="en-US" err="1"/>
              <a:t>SearchView</a:t>
            </a:r>
            <a:r>
              <a:rPr lang="en-US"/>
              <a:t>`. The `</a:t>
            </a:r>
            <a:r>
              <a:rPr lang="en-US" err="1"/>
              <a:t>SearchView</a:t>
            </a:r>
            <a:r>
              <a:rPr lang="en-US"/>
              <a:t>` is set up with a query hint and a query text listener. When the query text changes, the `</a:t>
            </a:r>
            <a:r>
              <a:rPr lang="en-US" err="1"/>
              <a:t>filterpatientsBySearch</a:t>
            </a:r>
            <a:r>
              <a:rPr lang="en-US"/>
              <a:t>` method is called with the new text.</a:t>
            </a:r>
          </a:p>
          <a:p>
            <a:endParaRPr lang="en-US"/>
          </a:p>
          <a:p>
            <a:r>
              <a:rPr lang="en-US"/>
              <a:t>The `</a:t>
            </a:r>
            <a:r>
              <a:rPr lang="en-US" err="1"/>
              <a:t>filterpatientsBySearch</a:t>
            </a:r>
            <a:r>
              <a:rPr lang="en-US"/>
              <a:t>` method creates a new `</a:t>
            </a:r>
            <a:r>
              <a:rPr lang="en-US" err="1"/>
              <a:t>ArrayList</a:t>
            </a:r>
            <a:r>
              <a:rPr lang="en-US"/>
              <a:t>` of patients that match the query, either by name or phone number. A new `</a:t>
            </a:r>
            <a:r>
              <a:rPr lang="en-US" err="1"/>
              <a:t>PatientAdapter</a:t>
            </a:r>
            <a:r>
              <a:rPr lang="en-US"/>
              <a:t>` is created with the filtered patients and set as the adapter for the `</a:t>
            </a:r>
            <a:r>
              <a:rPr lang="en-US" err="1"/>
              <a:t>ListView</a:t>
            </a:r>
            <a:r>
              <a:rPr lang="en-US"/>
              <a:t>`.</a:t>
            </a:r>
          </a:p>
          <a:p>
            <a:endParaRPr lang="en-US"/>
          </a:p>
          <a:p>
            <a:r>
              <a:rPr lang="en-US"/>
              <a:t>The code seems to be cut off at the end, so it's unclear what happens in the `</a:t>
            </a:r>
            <a:r>
              <a:rPr lang="en-US" err="1"/>
              <a:t>onPostCreate</a:t>
            </a:r>
            <a:r>
              <a:rPr lang="en-US"/>
              <a:t>` method. However, it's likely that it performs some additional setup after the activity has been created.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patients, filter the list by a search query, and navigate to other pages. The use of a custom adapter and a `</a:t>
            </a:r>
            <a:r>
              <a:rPr lang="en-US" err="1"/>
              <a:t>ListView</a:t>
            </a:r>
            <a:r>
              <a:rPr lang="en-US"/>
              <a:t>` allows for efficient display and scrolling of large lists. </a:t>
            </a:r>
          </a:p>
        </p:txBody>
      </p:sp>
    </p:spTree>
    <p:extLst>
      <p:ext uri="{BB962C8B-B14F-4D97-AF65-F5344CB8AC3E}">
        <p14:creationId xmlns:p14="http://schemas.microsoft.com/office/powerpoint/2010/main" val="133738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dirty="0">
                <a:latin typeface="Verdana"/>
                <a:ea typeface="Verdana"/>
              </a:rPr>
              <a:t>5.Results</a:t>
            </a:r>
            <a:endParaRPr lang="en-IN" dirty="0"/>
          </a:p>
        </p:txBody>
      </p:sp>
      <p:pic>
        <p:nvPicPr>
          <p:cNvPr id="9220" name="Picture 4">
            <a:extLst>
              <a:ext uri="{FF2B5EF4-FFF2-40B4-BE49-F238E27FC236}">
                <a16:creationId xmlns:a16="http://schemas.microsoft.com/office/drawing/2014/main" id="{BD6E2447-FC7E-28E8-6779-5F749270B7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6123" y="1110922"/>
            <a:ext cx="2257846" cy="488916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A1580A51-8D5A-6E3F-2302-F428FE5F4D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044" y="1072167"/>
            <a:ext cx="2293639" cy="496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6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Patient Details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7500" lnSpcReduction="20000"/>
          </a:bodyPr>
          <a:lstStyle/>
          <a:p>
            <a:pPr marL="0" indent="0">
              <a:buNone/>
            </a:pPr>
            <a:r>
              <a:rPr lang="en-US" u="sng"/>
              <a:t>Algorithm</a:t>
            </a:r>
            <a:r>
              <a:rPr lang="en-US"/>
              <a:t>:</a:t>
            </a:r>
          </a:p>
          <a:p>
            <a:pPr marL="0" indent="0">
              <a:buNone/>
            </a:pPr>
            <a:endParaRPr lang="en-US"/>
          </a:p>
          <a:p>
            <a:r>
              <a:rPr lang="en-US"/>
              <a:t>Patient Details can be created and viewed by the receptionists. The `</a:t>
            </a:r>
            <a:r>
              <a:rPr lang="en-US" err="1"/>
              <a:t>PatientDetails</a:t>
            </a:r>
            <a:r>
              <a:rPr lang="en-US"/>
              <a:t>` class extends `AppCompatActivity`. This class represents a page displaying the details of a patient.</a:t>
            </a:r>
          </a:p>
          <a:p>
            <a:endParaRPr lang="en-US"/>
          </a:p>
          <a:p>
            <a:r>
              <a:rPr lang="en-US"/>
              <a:t>The class declares several instance variables for UI elements such as `</a:t>
            </a:r>
            <a:r>
              <a:rPr lang="en-US" err="1"/>
              <a:t>EditText</a:t>
            </a:r>
            <a:r>
              <a:rPr lang="en-US"/>
              <a:t>` fields for name, gender, phone number, address, in-patient or out-patient status, and date. It also includes a `Button` for booking an appointment, a `</a:t>
            </a:r>
            <a:r>
              <a:rPr lang="en-US" err="1"/>
              <a:t>TextView</a:t>
            </a:r>
            <a:r>
              <a:rPr lang="en-US"/>
              <a:t>` for age, and a `</a:t>
            </a:r>
            <a:r>
              <a:rPr lang="en-US" err="1"/>
              <a:t>FirebaseFirestore</a:t>
            </a:r>
            <a:r>
              <a:rPr lang="en-US"/>
              <a:t>` object for handling database operations.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and sets up the </a:t>
            </a:r>
            <a:r>
              <a:rPr lang="en-US" err="1"/>
              <a:t>Firestore</a:t>
            </a:r>
            <a:r>
              <a:rPr lang="en-US"/>
              <a:t> instance.</a:t>
            </a:r>
          </a:p>
          <a:p>
            <a:endParaRPr lang="en-US"/>
          </a:p>
          <a:p>
            <a:r>
              <a:rPr lang="en-US"/>
              <a:t>The patient's details are retrieved from the intent extras and set in the corresponding `</a:t>
            </a:r>
            <a:r>
              <a:rPr lang="en-US" err="1"/>
              <a:t>EditText</a:t>
            </a:r>
            <a:r>
              <a:rPr lang="en-US"/>
              <a:t>` fields. The patient's age is converted to a string and set in the `</a:t>
            </a:r>
            <a:r>
              <a:rPr lang="en-US" err="1"/>
              <a:t>textView_age</a:t>
            </a:r>
            <a:r>
              <a:rPr lang="en-US"/>
              <a:t>` </a:t>
            </a:r>
            <a:r>
              <a:rPr lang="en-US" err="1"/>
              <a:t>TextView</a:t>
            </a:r>
            <a:r>
              <a:rPr lang="en-US"/>
              <a:t>.</a:t>
            </a:r>
          </a:p>
          <a:p>
            <a:endParaRPr lang="en-US"/>
          </a:p>
          <a:p>
            <a:r>
              <a:rPr lang="en-US"/>
              <a:t>A click listener is set up for the `</a:t>
            </a:r>
            <a:r>
              <a:rPr lang="en-US" err="1"/>
              <a:t>bookappointment</a:t>
            </a:r>
            <a:r>
              <a:rPr lang="en-US"/>
              <a:t>` button. When clicked, it creates a bundle with the patient's details, creates an intent to start the `</a:t>
            </a:r>
            <a:r>
              <a:rPr lang="en-US" err="1"/>
              <a:t>NewAppointmentPageContinued</a:t>
            </a:r>
            <a:r>
              <a:rPr lang="en-US"/>
              <a:t>` activity, puts the bundle in the intent, and starts the activity.</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a:t>
            </a:r>
          </a:p>
          <a:p>
            <a:endParaRPr lang="en-US"/>
          </a:p>
          <a:p>
            <a:r>
              <a:rPr lang="en-US"/>
              <a:t>It allows the user to view a patient's details and book an appointment for them. The use of intents and bundles to pass data between activities is a common pattern in Android development. </a:t>
            </a:r>
          </a:p>
          <a:p>
            <a:endParaRPr lang="en-US"/>
          </a:p>
          <a:p>
            <a:r>
              <a:rPr lang="en-US"/>
              <a:t>The `finish` method call ensures that the `</a:t>
            </a:r>
            <a:r>
              <a:rPr lang="en-US" err="1"/>
              <a:t>PatientDetails</a:t>
            </a:r>
            <a:r>
              <a:rPr lang="en-US"/>
              <a:t>` activity is removed from the back stack, preventing users from navigating back to it once they've chosen their user type and moved to the corresponding login page. </a:t>
            </a:r>
          </a:p>
          <a:p>
            <a:endParaRPr lang="en-US"/>
          </a:p>
          <a:p>
            <a:r>
              <a:rPr lang="en-US"/>
              <a:t>This can be useful in situations where you want to prevent users from changing their user type without logging out first.</a:t>
            </a:r>
          </a:p>
        </p:txBody>
      </p:sp>
    </p:spTree>
    <p:extLst>
      <p:ext uri="{BB962C8B-B14F-4D97-AF65-F5344CB8AC3E}">
        <p14:creationId xmlns:p14="http://schemas.microsoft.com/office/powerpoint/2010/main" val="275261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D785-1149-14CA-1B09-D065CD6578B1}"/>
              </a:ext>
            </a:extLst>
          </p:cNvPr>
          <p:cNvSpPr>
            <a:spLocks noGrp="1"/>
          </p:cNvSpPr>
          <p:nvPr>
            <p:ph type="title"/>
          </p:nvPr>
        </p:nvSpPr>
        <p:spPr/>
        <p:txBody>
          <a:bodyPr/>
          <a:lstStyle/>
          <a:p>
            <a:r>
              <a:rPr lang="en-GB" dirty="0">
                <a:latin typeface="Verdana"/>
                <a:ea typeface="Verdana"/>
              </a:rPr>
              <a:t>Content</a:t>
            </a:r>
            <a:endParaRPr lang="en-GB" b="0" dirty="0">
              <a:latin typeface="Verdana"/>
              <a:ea typeface="Verdana"/>
            </a:endParaRPr>
          </a:p>
        </p:txBody>
      </p:sp>
      <p:sp>
        <p:nvSpPr>
          <p:cNvPr id="3" name="Content Placeholder 2">
            <a:extLst>
              <a:ext uri="{FF2B5EF4-FFF2-40B4-BE49-F238E27FC236}">
                <a16:creationId xmlns:a16="http://schemas.microsoft.com/office/drawing/2014/main" id="{E2CAA685-D718-2AFA-73A6-BB407B841A6E}"/>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sz="2000" dirty="0">
                <a:latin typeface="Verdana"/>
                <a:ea typeface="Verdana"/>
              </a:rPr>
              <a:t>Introduction</a:t>
            </a:r>
            <a:endParaRPr lang="en-US" sz="2000" dirty="0">
              <a:latin typeface="Verdana"/>
              <a:ea typeface="Verdana"/>
            </a:endParaRPr>
          </a:p>
          <a:p>
            <a:pPr marL="457200" indent="-457200">
              <a:buAutoNum type="arabicPeriod"/>
            </a:pPr>
            <a:r>
              <a:rPr lang="en-GB" sz="2000" dirty="0">
                <a:latin typeface="Verdana"/>
                <a:ea typeface="Verdana"/>
              </a:rPr>
              <a:t>Problem Statement</a:t>
            </a:r>
            <a:endParaRPr lang="en-US" sz="2000" dirty="0">
              <a:latin typeface="Verdana"/>
              <a:ea typeface="Verdana"/>
            </a:endParaRPr>
          </a:p>
          <a:p>
            <a:pPr marL="457200" indent="-457200">
              <a:buAutoNum type="arabicPeriod"/>
            </a:pPr>
            <a:r>
              <a:rPr lang="en-GB" sz="2000" dirty="0">
                <a:latin typeface="Verdana"/>
                <a:ea typeface="Verdana"/>
              </a:rPr>
              <a:t>Objectives</a:t>
            </a:r>
            <a:endParaRPr lang="en-US" sz="2000" dirty="0">
              <a:latin typeface="Verdana"/>
              <a:ea typeface="Verdana"/>
            </a:endParaRPr>
          </a:p>
          <a:p>
            <a:pPr marL="457200" indent="-457200">
              <a:buAutoNum type="arabicPeriod"/>
            </a:pPr>
            <a:r>
              <a:rPr lang="en-GB" sz="2000" dirty="0">
                <a:latin typeface="Verdana"/>
                <a:ea typeface="Verdana"/>
              </a:rPr>
              <a:t>Firebase</a:t>
            </a:r>
          </a:p>
          <a:p>
            <a:pPr marL="800100" lvl="2">
              <a:buNone/>
            </a:pPr>
            <a:r>
              <a:rPr lang="en-GB" sz="1400" dirty="0">
                <a:latin typeface="Verdana"/>
                <a:ea typeface="Verdana"/>
              </a:rPr>
              <a:t>  4.1 Firebase Authentication</a:t>
            </a:r>
            <a:endParaRPr lang="en-US" sz="1400" dirty="0">
              <a:latin typeface="Verdana"/>
              <a:ea typeface="Verdana"/>
            </a:endParaRPr>
          </a:p>
          <a:p>
            <a:pPr marL="800100" lvl="2">
              <a:buNone/>
            </a:pPr>
            <a:r>
              <a:rPr lang="en-GB" sz="1400" dirty="0">
                <a:latin typeface="Verdana"/>
                <a:ea typeface="Verdana"/>
              </a:rPr>
              <a:t>  4.2 Firebase Collection</a:t>
            </a:r>
            <a:endParaRPr lang="en-US" sz="1400" dirty="0">
              <a:latin typeface="Verdana"/>
              <a:ea typeface="Verdana"/>
            </a:endParaRPr>
          </a:p>
          <a:p>
            <a:pPr marL="457200" indent="-457200">
              <a:buAutoNum type="arabicPeriod"/>
            </a:pPr>
            <a:r>
              <a:rPr lang="en-GB" sz="2000" dirty="0">
                <a:latin typeface="Verdana"/>
                <a:ea typeface="Verdana"/>
              </a:rPr>
              <a:t>Results</a:t>
            </a:r>
            <a:endParaRPr lang="en-US" sz="1800" dirty="0">
              <a:latin typeface="Verdana"/>
              <a:ea typeface="Verdana"/>
            </a:endParaRPr>
          </a:p>
          <a:p>
            <a:pPr marL="457200" indent="-457200">
              <a:buAutoNum type="arabicPeriod"/>
            </a:pPr>
            <a:r>
              <a:rPr lang="en-GB" sz="1800" dirty="0">
                <a:latin typeface="Verdana"/>
                <a:ea typeface="Verdana"/>
              </a:rPr>
              <a:t>Conclusion</a:t>
            </a:r>
            <a:endParaRPr lang="en-US" sz="1800" dirty="0">
              <a:latin typeface="Verdana"/>
              <a:ea typeface="Verdana"/>
            </a:endParaRPr>
          </a:p>
          <a:p>
            <a:pPr marL="457200" indent="-457200">
              <a:buAutoNum type="arabicPeriod"/>
            </a:pPr>
            <a:r>
              <a:rPr lang="en-GB" sz="2000" dirty="0">
                <a:latin typeface="Verdana"/>
                <a:ea typeface="Verdana"/>
              </a:rPr>
              <a:t>Expected Outcomes</a:t>
            </a:r>
          </a:p>
          <a:p>
            <a:pPr marL="457200" indent="-457200">
              <a:buAutoNum type="arabicPeriod"/>
            </a:pPr>
            <a:endParaRPr lang="en-GB" dirty="0"/>
          </a:p>
        </p:txBody>
      </p:sp>
    </p:spTree>
    <p:extLst>
      <p:ext uri="{BB962C8B-B14F-4D97-AF65-F5344CB8AC3E}">
        <p14:creationId xmlns:p14="http://schemas.microsoft.com/office/powerpoint/2010/main" val="3229861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u="sng"/>
              <a:t>List of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0000" lnSpcReduction="20000"/>
          </a:bodyPr>
          <a:lstStyle/>
          <a:p>
            <a:pPr marL="0" indent="0">
              <a:buNone/>
            </a:pPr>
            <a:r>
              <a:rPr lang="en-US" u="sng"/>
              <a:t>Algorithm</a:t>
            </a:r>
            <a:r>
              <a:rPr lang="en-US"/>
              <a:t>:</a:t>
            </a:r>
          </a:p>
          <a:p>
            <a:pPr marL="0" indent="0">
              <a:buNone/>
            </a:pPr>
            <a:endParaRPr lang="en-US"/>
          </a:p>
          <a:p>
            <a:r>
              <a:rPr lang="en-US"/>
              <a:t>This Java code is part of an Android application, specifically the `</a:t>
            </a:r>
            <a:r>
              <a:rPr lang="en-US" err="1"/>
              <a:t>AllAppointments</a:t>
            </a:r>
            <a:r>
              <a:rPr lang="en-US"/>
              <a:t>` class which extends `AppCompatActivity`. This class represents a page displaying a list of all appointments.</a:t>
            </a:r>
          </a:p>
          <a:p>
            <a:endParaRPr lang="en-US"/>
          </a:p>
          <a:p>
            <a:r>
              <a:rPr lang="en-US"/>
              <a:t>The class declares several instance variables for UI elements such as a `</a:t>
            </a:r>
            <a:r>
              <a:rPr lang="en-US" err="1"/>
              <a:t>ListView</a:t>
            </a:r>
            <a:r>
              <a:rPr lang="en-US"/>
              <a:t>` for displaying the appointments, an `</a:t>
            </a:r>
            <a:r>
              <a:rPr lang="en-US" err="1"/>
              <a:t>ArrayList</a:t>
            </a:r>
            <a:r>
              <a:rPr lang="en-US"/>
              <a:t>` for storing the appointments, a custom `</a:t>
            </a:r>
            <a:r>
              <a:rPr lang="en-US" err="1"/>
              <a:t>AppointmentAdapter</a:t>
            </a:r>
            <a:r>
              <a:rPr lang="en-US"/>
              <a:t>` for adapting the appointments to the `</a:t>
            </a:r>
            <a:r>
              <a:rPr lang="en-US" err="1"/>
              <a:t>ListView</a:t>
            </a:r>
            <a:r>
              <a:rPr lang="en-US"/>
              <a:t>`, a `</a:t>
            </a:r>
            <a:r>
              <a:rPr lang="en-US" err="1"/>
              <a:t>FirebaseFirestore</a:t>
            </a:r>
            <a:r>
              <a:rPr lang="en-US"/>
              <a:t>` object for handling database operations, a `Toolbar`, and a `</a:t>
            </a:r>
            <a:r>
              <a:rPr lang="en-US" err="1"/>
              <a:t>ChipGroup</a:t>
            </a:r>
            <a:r>
              <a:rPr lang="en-US"/>
              <a:t>`.</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 sets up the </a:t>
            </a:r>
            <a:r>
              <a:rPr lang="en-US" err="1"/>
              <a:t>Firestore</a:t>
            </a:r>
            <a:r>
              <a:rPr lang="en-US"/>
              <a:t> instance, creates the `</a:t>
            </a:r>
            <a:r>
              <a:rPr lang="en-US" err="1"/>
              <a:t>AppointmentAdapter</a:t>
            </a:r>
            <a:r>
              <a:rPr lang="en-US"/>
              <a:t>`, and sets the adapter for the `</a:t>
            </a:r>
            <a:r>
              <a:rPr lang="en-US" err="1"/>
              <a:t>ListView</a:t>
            </a:r>
            <a:r>
              <a:rPr lang="en-US"/>
              <a:t>`.</a:t>
            </a:r>
          </a:p>
          <a:p>
            <a:endParaRPr lang="en-US"/>
          </a:p>
          <a:p>
            <a:r>
              <a:rPr lang="en-US"/>
              <a:t>The `</a:t>
            </a:r>
            <a:r>
              <a:rPr lang="en-US" err="1"/>
              <a:t>showAllAppointments</a:t>
            </a:r>
            <a:r>
              <a:rPr lang="en-US"/>
              <a:t>` method (which is not shown in the provided code) presumably retrieves all appointments from </a:t>
            </a:r>
            <a:r>
              <a:rPr lang="en-US" err="1"/>
              <a:t>Firestore</a:t>
            </a:r>
            <a:r>
              <a:rPr lang="en-US"/>
              <a:t> and adds them to the `</a:t>
            </a:r>
            <a:r>
              <a:rPr lang="en-US" err="1"/>
              <a:t>mAppointments</a:t>
            </a:r>
            <a:r>
              <a:rPr lang="en-US"/>
              <a:t>` </a:t>
            </a:r>
            <a:r>
              <a:rPr lang="en-US" err="1"/>
              <a:t>ArrayList</a:t>
            </a:r>
            <a:r>
              <a:rPr lang="en-US"/>
              <a:t>.</a:t>
            </a:r>
          </a:p>
          <a:p>
            <a:endParaRPr lang="en-US"/>
          </a:p>
          <a:p>
            <a:r>
              <a:rPr lang="en-US"/>
              <a:t>The `</a:t>
            </a:r>
            <a:r>
              <a:rPr lang="en-US" err="1"/>
              <a:t>filterChips</a:t>
            </a:r>
            <a:r>
              <a:rPr lang="en-US"/>
              <a:t>` </a:t>
            </a:r>
            <a:r>
              <a:rPr lang="en-US" err="1"/>
              <a:t>ArrayList</a:t>
            </a:r>
            <a:r>
              <a:rPr lang="en-US"/>
              <a:t> is populated with several strings representing different filters. For each filter, a `Chip` is created, given an ID, and added to the `</a:t>
            </a:r>
            <a:r>
              <a:rPr lang="en-US" err="1"/>
              <a:t>chipGroup</a:t>
            </a:r>
            <a:r>
              <a:rPr lang="en-US"/>
              <a:t>`.</a:t>
            </a:r>
          </a:p>
          <a:p>
            <a:endParaRPr lang="en-US"/>
          </a:p>
          <a:p>
            <a:r>
              <a:rPr lang="en-US"/>
              <a:t>A checked state change listener is set up for the `</a:t>
            </a:r>
            <a:r>
              <a:rPr lang="en-US" err="1"/>
              <a:t>chipGroup</a:t>
            </a:r>
            <a:r>
              <a:rPr lang="en-US"/>
              <a:t>`. When the checked state changes, it checks which chips are checked and calls the appropriate filtering or sorting method based on the chip's text. If no chips are checked, it calls the `</a:t>
            </a:r>
            <a:r>
              <a:rPr lang="en-US" err="1"/>
              <a:t>showAllAppointments</a:t>
            </a:r>
            <a:r>
              <a:rPr lang="en-US"/>
              <a:t>` method.</a:t>
            </a:r>
          </a:p>
          <a:p>
            <a:endParaRPr lang="en-US"/>
          </a:p>
          <a:p>
            <a:r>
              <a:rPr lang="en-US"/>
              <a:t>The `</a:t>
            </a:r>
            <a:r>
              <a:rPr lang="en-US" err="1"/>
              <a:t>sortAppointmentsByAge</a:t>
            </a:r>
            <a:r>
              <a:rPr lang="en-US"/>
              <a:t>` method clears the `</a:t>
            </a:r>
            <a:r>
              <a:rPr lang="en-US" err="1"/>
              <a:t>mAppointments</a:t>
            </a:r>
            <a:r>
              <a:rPr lang="en-US"/>
              <a:t>` </a:t>
            </a:r>
            <a:r>
              <a:rPr lang="en-US" err="1"/>
              <a:t>ArrayList</a:t>
            </a:r>
            <a:r>
              <a:rPr lang="en-US"/>
              <a:t>, notifies the `adapter1` of the change, and then retrieves the appointments from </a:t>
            </a:r>
            <a:r>
              <a:rPr lang="en-US" err="1"/>
              <a:t>Firestore</a:t>
            </a:r>
            <a:r>
              <a:rPr lang="en-US"/>
              <a:t> ordered by age in ascending order. The code seems to be cut off at the end, so it's unclear what happens after the appointments are retrieved.</a:t>
            </a:r>
          </a:p>
          <a:p>
            <a:endParaRPr lang="en-US"/>
          </a:p>
          <a:p>
            <a:r>
              <a:rPr lang="en-US"/>
              <a:t>This class provides a comprehensive overview of the app's structure and its interactions with the Android system and </a:t>
            </a:r>
            <a:r>
              <a:rPr lang="en-US" err="1"/>
              <a:t>Firestore</a:t>
            </a:r>
            <a:r>
              <a:rPr lang="en-US"/>
              <a:t>. It's a vital part of the app's source code and plays a crucial role in how the app operates and interacts with the device's operating system. It allows the user to view a list of all appointments, filter and sort the list using chips, and navigate to other pages. </a:t>
            </a:r>
          </a:p>
          <a:p>
            <a:endParaRPr lang="en-US"/>
          </a:p>
          <a:p>
            <a:r>
              <a:rPr lang="en-US"/>
              <a:t>The use of a custom adapter and a `</a:t>
            </a:r>
            <a:r>
              <a:rPr lang="en-US" err="1"/>
              <a:t>ListView</a:t>
            </a:r>
            <a:r>
              <a:rPr lang="en-US"/>
              <a:t>` allows for efficient display and scrolling of large lists. The snapshot listener ensures that the list is always up-to-date with the latest data from </a:t>
            </a:r>
            <a:r>
              <a:rPr lang="en-US" err="1"/>
              <a:t>Firestore</a:t>
            </a:r>
            <a:r>
              <a:rPr lang="en-US"/>
              <a:t>, and the chip functionality allows the user to easily filter and sort the appointments. The `</a:t>
            </a:r>
            <a:r>
              <a:rPr lang="en-US" err="1"/>
              <a:t>AllAppointments</a:t>
            </a:r>
            <a:r>
              <a:rPr lang="en-US"/>
              <a:t>` class is a good example of how to use </a:t>
            </a:r>
            <a:r>
              <a:rPr lang="en-US" err="1"/>
              <a:t>Firestore</a:t>
            </a:r>
            <a:r>
              <a:rPr lang="en-US"/>
              <a:t>, `</a:t>
            </a:r>
            <a:r>
              <a:rPr lang="en-US" err="1"/>
              <a:t>ListView`s</a:t>
            </a:r>
            <a:r>
              <a:rPr lang="en-US"/>
              <a:t>, adapters, and chips to create a dynamic and interactive list page in an Android app. </a:t>
            </a:r>
          </a:p>
        </p:txBody>
      </p:sp>
    </p:spTree>
    <p:extLst>
      <p:ext uri="{BB962C8B-B14F-4D97-AF65-F5344CB8AC3E}">
        <p14:creationId xmlns:p14="http://schemas.microsoft.com/office/powerpoint/2010/main" val="2128634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New Appointments</a:t>
            </a:r>
            <a:endParaRPr lang="en-IN"/>
          </a:p>
        </p:txBody>
      </p:sp>
      <p:pic>
        <p:nvPicPr>
          <p:cNvPr id="12290" name="Picture 2">
            <a:extLst>
              <a:ext uri="{FF2B5EF4-FFF2-40B4-BE49-F238E27FC236}">
                <a16:creationId xmlns:a16="http://schemas.microsoft.com/office/drawing/2014/main" id="{403542E1-6632-3D68-2B04-03F1C801B4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4961" y="1078523"/>
            <a:ext cx="2153516" cy="470095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A00AAC1-CC75-A29A-C86F-B987D80E06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1244" y="1078522"/>
            <a:ext cx="2170927" cy="47009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9EF5FBC-464E-3ABF-2F8A-8B13665E6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4939" y="1116225"/>
            <a:ext cx="2153516" cy="466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0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a:xfrm>
            <a:off x="812800" y="344978"/>
            <a:ext cx="10668000" cy="487362"/>
          </a:xfrm>
        </p:spPr>
        <p:txBody>
          <a:bodyPr/>
          <a:lstStyle/>
          <a:p>
            <a:r>
              <a:rPr lang="en-US"/>
              <a:t>New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40000" lnSpcReduction="20000"/>
          </a:bodyPr>
          <a:lstStyle/>
          <a:p>
            <a:pPr marL="0" indent="0">
              <a:buNone/>
            </a:pPr>
            <a:r>
              <a:rPr lang="en-US" u="sng"/>
              <a:t>New Appointments Algorithm</a:t>
            </a:r>
            <a:r>
              <a:rPr lang="en-US"/>
              <a:t>:</a:t>
            </a:r>
          </a:p>
          <a:p>
            <a:pPr marL="0" indent="0">
              <a:buNone/>
            </a:pPr>
            <a:endParaRPr lang="en-US"/>
          </a:p>
          <a:p>
            <a:r>
              <a:rPr lang="en-US"/>
              <a:t>`Appointment` is defined in the package `com.example.doc_easy_1`. The `Appointment` class is a data model that represents an appointment in the context of the application. It contains several private fields to store information about an appointment, such as:</a:t>
            </a:r>
          </a:p>
          <a:p>
            <a:endParaRPr lang="en-US"/>
          </a:p>
          <a:p>
            <a:pPr marL="0" indent="0">
              <a:buNone/>
            </a:pPr>
            <a:r>
              <a:rPr lang="en-US"/>
              <a:t>	- `</a:t>
            </a:r>
            <a:r>
              <a:rPr lang="en-US" err="1"/>
              <a:t>mName</a:t>
            </a:r>
            <a:r>
              <a:rPr lang="en-US"/>
              <a:t>`: The name of the person who has the appointment.</a:t>
            </a:r>
          </a:p>
          <a:p>
            <a:pPr marL="0" indent="0">
              <a:buNone/>
            </a:pPr>
            <a:r>
              <a:rPr lang="en-US"/>
              <a:t>	- `</a:t>
            </a:r>
            <a:r>
              <a:rPr lang="en-US" err="1"/>
              <a:t>mAge</a:t>
            </a:r>
            <a:r>
              <a:rPr lang="en-US"/>
              <a:t>`: The age of the person.</a:t>
            </a:r>
          </a:p>
          <a:p>
            <a:pPr marL="0" indent="0">
              <a:buNone/>
            </a:pPr>
            <a:r>
              <a:rPr lang="en-US"/>
              <a:t>	- `</a:t>
            </a:r>
            <a:r>
              <a:rPr lang="en-US" err="1"/>
              <a:t>mGender</a:t>
            </a:r>
            <a:r>
              <a:rPr lang="en-US"/>
              <a:t>`: The gender of the person.</a:t>
            </a:r>
          </a:p>
          <a:p>
            <a:pPr marL="0" indent="0">
              <a:buNone/>
            </a:pPr>
            <a:r>
              <a:rPr lang="en-US"/>
              <a:t>	- `</a:t>
            </a:r>
            <a:r>
              <a:rPr lang="en-US" err="1"/>
              <a:t>mType</a:t>
            </a:r>
            <a:r>
              <a:rPr lang="en-US"/>
              <a:t>`: The type of appointment.</a:t>
            </a:r>
          </a:p>
          <a:p>
            <a:pPr marL="0" indent="0">
              <a:buNone/>
            </a:pPr>
            <a:r>
              <a:rPr lang="en-US"/>
              <a:t>	- `mid`: A unique identifier for the appointment.</a:t>
            </a:r>
          </a:p>
          <a:p>
            <a:pPr marL="0" indent="0">
              <a:buNone/>
            </a:pPr>
            <a:r>
              <a:rPr lang="en-US"/>
              <a:t>	- `</a:t>
            </a:r>
            <a:r>
              <a:rPr lang="en-US" err="1"/>
              <a:t>mRemarks</a:t>
            </a:r>
            <a:r>
              <a:rPr lang="en-US"/>
              <a:t>`: Any remarks or notes associated with the appointment.</a:t>
            </a:r>
          </a:p>
          <a:p>
            <a:pPr marL="0" indent="0">
              <a:buNone/>
            </a:pPr>
            <a:r>
              <a:rPr lang="en-US"/>
              <a:t>	- `time`: The time of the appointment.</a:t>
            </a:r>
          </a:p>
          <a:p>
            <a:pPr marL="0" indent="0">
              <a:buNone/>
            </a:pPr>
            <a:r>
              <a:rPr lang="en-US"/>
              <a:t>	- `doctor`: The doctor with whom the appointment is.</a:t>
            </a:r>
          </a:p>
          <a:p>
            <a:pPr marL="0" indent="0">
              <a:buNone/>
            </a:pPr>
            <a:r>
              <a:rPr lang="en-US"/>
              <a:t>	- `date`: The date of the appointment.</a:t>
            </a:r>
          </a:p>
          <a:p>
            <a:pPr marL="0" indent="0">
              <a:buNone/>
            </a:pPr>
            <a:r>
              <a:rPr lang="en-US"/>
              <a:t>	- `</a:t>
            </a:r>
            <a:r>
              <a:rPr lang="en-US" err="1"/>
              <a:t>inOrOut</a:t>
            </a:r>
            <a:r>
              <a:rPr lang="en-US"/>
              <a:t>`: Whether the appointment is for an inpatient or outpatient.</a:t>
            </a:r>
          </a:p>
          <a:p>
            <a:pPr marL="0" indent="0">
              <a:buNone/>
            </a:pPr>
            <a:r>
              <a:rPr lang="en-US"/>
              <a:t>	- `address`: The address of the appointment.</a:t>
            </a:r>
          </a:p>
          <a:p>
            <a:pPr marL="0" indent="0">
              <a:buNone/>
            </a:pPr>
            <a:r>
              <a:rPr lang="en-US"/>
              <a:t>	- `</a:t>
            </a:r>
            <a:r>
              <a:rPr lang="en-US" err="1"/>
              <a:t>phoneNumber</a:t>
            </a:r>
            <a:r>
              <a:rPr lang="en-US"/>
              <a:t>`: The phone number of the person who has the appointment.</a:t>
            </a:r>
          </a:p>
          <a:p>
            <a:endParaRPr lang="en-US"/>
          </a:p>
          <a:p>
            <a:r>
              <a:rPr lang="en-US"/>
              <a:t>The class provides a default constructor (which is required for </a:t>
            </a:r>
            <a:r>
              <a:rPr lang="en-US" err="1"/>
              <a:t>Firestore</a:t>
            </a:r>
            <a:r>
              <a:rPr lang="en-US"/>
              <a:t> deserialization) and a parameterized constructor to create an instance of `Appointment` with specific details.</a:t>
            </a:r>
          </a:p>
          <a:p>
            <a:endParaRPr lang="en-US"/>
          </a:p>
          <a:p>
            <a:r>
              <a:rPr lang="en-US"/>
              <a:t>It also provides getter and setter methods for each field, allowing the values of these fields to be read (getters) and modified (setters). These methods follow the standard Java naming conventions for getters and setters.</a:t>
            </a:r>
          </a:p>
          <a:p>
            <a:endParaRPr lang="en-US"/>
          </a:p>
          <a:p>
            <a:r>
              <a:rPr lang="en-US"/>
              <a:t>This class is likely used in conjunction with Firebase </a:t>
            </a:r>
            <a:r>
              <a:rPr lang="en-US" err="1"/>
              <a:t>Firestore</a:t>
            </a:r>
            <a:r>
              <a:rPr lang="en-US"/>
              <a:t> to store and retrieve appointment data. The data can be serialized into an `Appointment` object when it is retrieved from </a:t>
            </a:r>
            <a:r>
              <a:rPr lang="en-US" err="1"/>
              <a:t>Firestore</a:t>
            </a:r>
            <a:r>
              <a:rPr lang="en-US"/>
              <a:t>, and an `Appointment` object can be deserialized into data that can be stored in </a:t>
            </a:r>
            <a:r>
              <a:rPr lang="en-US" err="1"/>
              <a:t>Firestore</a:t>
            </a:r>
            <a:r>
              <a:rPr lang="en-US"/>
              <a:t> when it is saved. This makes it easier to work with the data in the Android application, as you can work with `Appointment` objects instead of raw data. </a:t>
            </a:r>
          </a:p>
          <a:p>
            <a:endParaRPr lang="en-US"/>
          </a:p>
          <a:p>
            <a:r>
              <a:rPr lang="en-US"/>
              <a:t>The `Appointment` class is a good example of a simple, well-structured data model in Java. It encapsulates the data and provides methods to access and modify it, making it easier to manage the data and ensure its integrity. The use of private fields and public getter and setter methods follows the principle of encapsulation in object-oriented programming, which helps to protect the data and make the code more maintainable. The `Appointment` class could be used in a variety of contexts in</a:t>
            </a:r>
          </a:p>
          <a:p>
            <a:endParaRPr lang="en-US"/>
          </a:p>
        </p:txBody>
      </p:sp>
    </p:spTree>
    <p:extLst>
      <p:ext uri="{BB962C8B-B14F-4D97-AF65-F5344CB8AC3E}">
        <p14:creationId xmlns:p14="http://schemas.microsoft.com/office/powerpoint/2010/main" val="3626682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E5A-F39C-3313-76A6-B1E1C61DD3B8}"/>
              </a:ext>
            </a:extLst>
          </p:cNvPr>
          <p:cNvSpPr>
            <a:spLocks noGrp="1"/>
          </p:cNvSpPr>
          <p:nvPr>
            <p:ph type="title"/>
          </p:nvPr>
        </p:nvSpPr>
        <p:spPr/>
        <p:txBody>
          <a:bodyPr/>
          <a:lstStyle/>
          <a:p>
            <a:r>
              <a:rPr lang="en-US"/>
              <a:t>New Appointments</a:t>
            </a:r>
            <a:endParaRPr lang="en-IN"/>
          </a:p>
        </p:txBody>
      </p:sp>
      <p:sp>
        <p:nvSpPr>
          <p:cNvPr id="4" name="Content Placeholder 3">
            <a:extLst>
              <a:ext uri="{FF2B5EF4-FFF2-40B4-BE49-F238E27FC236}">
                <a16:creationId xmlns:a16="http://schemas.microsoft.com/office/drawing/2014/main" id="{4BF21D09-9705-25F9-26DF-871026C98F15}"/>
              </a:ext>
            </a:extLst>
          </p:cNvPr>
          <p:cNvSpPr>
            <a:spLocks noGrp="1"/>
          </p:cNvSpPr>
          <p:nvPr>
            <p:ph idx="1"/>
          </p:nvPr>
        </p:nvSpPr>
        <p:spPr/>
        <p:txBody>
          <a:bodyPr>
            <a:normAutofit fontScale="70000" lnSpcReduction="20000"/>
          </a:bodyPr>
          <a:lstStyle/>
          <a:p>
            <a:pPr marL="0" indent="0">
              <a:buNone/>
            </a:pPr>
            <a:r>
              <a:rPr lang="en-US" u="sng"/>
              <a:t>New Appointments Algorithm</a:t>
            </a:r>
            <a:r>
              <a:rPr lang="en-US"/>
              <a:t>:</a:t>
            </a:r>
          </a:p>
          <a:p>
            <a:pPr marL="0" indent="0">
              <a:buNone/>
            </a:pPr>
            <a:endParaRPr lang="en-US"/>
          </a:p>
          <a:p>
            <a:r>
              <a:rPr lang="en-US"/>
              <a:t> the </a:t>
            </a:r>
            <a:r>
              <a:rPr lang="en-US" err="1"/>
              <a:t>NewAppointmentPage</a:t>
            </a:r>
            <a:r>
              <a:rPr lang="en-US"/>
              <a:t> class which extends AppCompatActivity. This class represents a page for creating a new appointment.</a:t>
            </a:r>
          </a:p>
          <a:p>
            <a:endParaRPr lang="en-US"/>
          </a:p>
          <a:p>
            <a:r>
              <a:rPr lang="en-US"/>
              <a:t>The class declares several instance variables for UI elements such as </a:t>
            </a:r>
            <a:r>
              <a:rPr lang="en-US" err="1"/>
              <a:t>EditText</a:t>
            </a:r>
            <a:r>
              <a:rPr lang="en-US"/>
              <a:t> fields for name, age, phone number, and address, </a:t>
            </a:r>
            <a:r>
              <a:rPr lang="en-US" err="1"/>
              <a:t>RadioButton</a:t>
            </a:r>
            <a:r>
              <a:rPr lang="en-US"/>
              <a:t> objects for gender selection, a Button for continuing to the next page, and a few other elements.</a:t>
            </a:r>
          </a:p>
          <a:p>
            <a:endParaRPr lang="en-US"/>
          </a:p>
          <a:p>
            <a:r>
              <a:rPr lang="en-US"/>
              <a:t>The </a:t>
            </a:r>
            <a:r>
              <a:rPr lang="en-US" err="1"/>
              <a:t>onCreate</a:t>
            </a:r>
            <a:r>
              <a:rPr lang="en-US"/>
              <a:t> method is overridden to set up the initial state of the activity. It initializes the UI elements by linking them to their corresponding views in the layout file.</a:t>
            </a:r>
          </a:p>
          <a:p>
            <a:endParaRPr lang="en-US"/>
          </a:p>
          <a:p>
            <a:r>
              <a:rPr lang="en-US"/>
              <a:t>A click listener is set up for the </a:t>
            </a:r>
            <a:r>
              <a:rPr lang="en-US" err="1"/>
              <a:t>continueBtn</a:t>
            </a:r>
            <a:r>
              <a:rPr lang="en-US"/>
              <a:t>. When clicked, it retrieves the entered details, validates them, and if valid, creates a bundle with the details, creates an intent to start the </a:t>
            </a:r>
            <a:r>
              <a:rPr lang="en-US" err="1"/>
              <a:t>NewAppointmentPageContinued</a:t>
            </a:r>
            <a:r>
              <a:rPr lang="en-US"/>
              <a:t> activity, puts the bundle in the intent, and starts the activity.</a:t>
            </a:r>
          </a:p>
          <a:p>
            <a:endParaRPr lang="en-US"/>
          </a:p>
          <a:p>
            <a:r>
              <a:rPr lang="en-US"/>
              <a:t>Another click listener is set up for the </a:t>
            </a:r>
            <a:r>
              <a:rPr lang="en-US" err="1"/>
              <a:t>backbutton</a:t>
            </a:r>
            <a:r>
              <a:rPr lang="en-US"/>
              <a:t>. When clicked, it creates an intent to start the </a:t>
            </a:r>
            <a:r>
              <a:rPr lang="en-US" err="1"/>
              <a:t>RecHomePage</a:t>
            </a:r>
            <a:r>
              <a:rPr lang="en-US"/>
              <a:t> activity and finishes the current one.</a:t>
            </a:r>
          </a:p>
          <a:p>
            <a:endParaRPr lang="en-US"/>
          </a:p>
          <a:p>
            <a:endParaRPr lang="en-US"/>
          </a:p>
        </p:txBody>
      </p:sp>
    </p:spTree>
    <p:extLst>
      <p:ext uri="{BB962C8B-B14F-4D97-AF65-F5344CB8AC3E}">
        <p14:creationId xmlns:p14="http://schemas.microsoft.com/office/powerpoint/2010/main" val="2976670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6.Conclusion</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r>
              <a:rPr lang="en-US" sz="1800"/>
              <a:t>We were able to develop the </a:t>
            </a:r>
            <a:r>
              <a:rPr lang="en-US" sz="1800" i="1" err="1"/>
              <a:t>DocEasy</a:t>
            </a:r>
            <a:r>
              <a:rPr lang="en-US" sz="1800"/>
              <a:t> application up to where it is able to display the launch screen (splash screen) upon launching the application. </a:t>
            </a:r>
          </a:p>
          <a:p>
            <a:r>
              <a:rPr lang="en-US" sz="1800"/>
              <a:t>After that, the login screen is displayed where the user has to select between Doctor and Receptionist dashboards. </a:t>
            </a:r>
          </a:p>
          <a:p>
            <a:r>
              <a:rPr lang="en-US" sz="1800"/>
              <a:t>The user is then directed to the actual login pages themselves, and after logging in, is lead to their respective dashboard. </a:t>
            </a:r>
          </a:p>
          <a:p>
            <a:r>
              <a:rPr lang="en-US" sz="1800"/>
              <a:t>If the user has not registered yet, they may be directed to the sign up page when they tap the ‘Sign Up’ button.</a:t>
            </a:r>
          </a:p>
          <a:p>
            <a:r>
              <a:rPr lang="en-US" sz="1800"/>
              <a:t>This function works for both interfaces.</a:t>
            </a:r>
          </a:p>
          <a:p>
            <a:r>
              <a:rPr lang="en-GB" sz="1800">
                <a:latin typeface="Verdana"/>
                <a:ea typeface="Verdana"/>
              </a:rPr>
              <a:t>In conclusion, the development of a comprehensive mobile app aimed at assisting doctors in planning appointments, managing out-patient and in-patient care, and facilitating seamless patient handovers during leaves holds significant potential to enhance healthcare delivery. </a:t>
            </a:r>
          </a:p>
          <a:p>
            <a:endParaRPr lang="en-IN" sz="1800"/>
          </a:p>
          <a:p>
            <a:endParaRPr lang="en-GB" sz="1800"/>
          </a:p>
        </p:txBody>
      </p:sp>
    </p:spTree>
    <p:extLst>
      <p:ext uri="{BB962C8B-B14F-4D97-AF65-F5344CB8AC3E}">
        <p14:creationId xmlns:p14="http://schemas.microsoft.com/office/powerpoint/2010/main" val="2238571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7.Expected Outcomes</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lgn="l" rtl="0" fontAlgn="base">
              <a:buNone/>
            </a:pPr>
            <a:r>
              <a:rPr lang="en-US" sz="2000" b="1" i="0" dirty="0">
                <a:solidFill>
                  <a:srgbClr val="301400"/>
                </a:solidFill>
                <a:effectLst/>
                <a:latin typeface="Verdana"/>
                <a:ea typeface="Verdana"/>
              </a:rPr>
              <a:t>The expected outcomes of this project are:</a:t>
            </a:r>
          </a:p>
          <a:p>
            <a:r>
              <a:rPr lang="en-GB" sz="2000" dirty="0">
                <a:latin typeface="Verdana"/>
                <a:ea typeface="Verdana"/>
              </a:rPr>
              <a:t>A working Design for Login Page and Signup page for  Receptionist.</a:t>
            </a:r>
            <a:endParaRPr lang="en-US" sz="2000" dirty="0">
              <a:latin typeface="Verdana"/>
              <a:ea typeface="Verdana"/>
            </a:endParaRPr>
          </a:p>
          <a:p>
            <a:r>
              <a:rPr lang="en-GB" sz="2000" dirty="0">
                <a:latin typeface="Verdana"/>
                <a:ea typeface="Verdana"/>
              </a:rPr>
              <a:t>Successful Creation of  Firebase Authentication to integrate sign-up and sign-in functionality of doctor and receptionist into the Application. </a:t>
            </a:r>
            <a:endParaRPr lang="en-US" sz="2000" dirty="0">
              <a:latin typeface="Verdana"/>
              <a:ea typeface="Verdana"/>
            </a:endParaRPr>
          </a:p>
          <a:p>
            <a:r>
              <a:rPr lang="en-US" sz="2000" dirty="0">
                <a:latin typeface="Verdana"/>
                <a:ea typeface="Verdana"/>
              </a:rPr>
              <a:t>Successful Create  a database collection for Receptionist, Patients and Appointments.</a:t>
            </a:r>
          </a:p>
          <a:p>
            <a:r>
              <a:rPr lang="en-US" sz="2000" dirty="0">
                <a:solidFill>
                  <a:srgbClr val="000000"/>
                </a:solidFill>
                <a:latin typeface="Verdana"/>
                <a:ea typeface="Verdana"/>
              </a:rPr>
              <a:t>A thoughtfully crafted homepage for Receptionist.</a:t>
            </a:r>
          </a:p>
          <a:p>
            <a:endParaRPr lang="en-US" sz="1800" b="0" i="0" dirty="0">
              <a:effectLst/>
            </a:endParaRPr>
          </a:p>
        </p:txBody>
      </p:sp>
    </p:spTree>
    <p:extLst>
      <p:ext uri="{BB962C8B-B14F-4D97-AF65-F5344CB8AC3E}">
        <p14:creationId xmlns:p14="http://schemas.microsoft.com/office/powerpoint/2010/main" val="342203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2C8D-CA6C-7936-7911-2BE38548B55C}"/>
              </a:ext>
            </a:extLst>
          </p:cNvPr>
          <p:cNvSpPr>
            <a:spLocks noGrp="1"/>
          </p:cNvSpPr>
          <p:nvPr>
            <p:ph type="title"/>
          </p:nvPr>
        </p:nvSpPr>
        <p:spPr/>
        <p:txBody>
          <a:bodyPr/>
          <a:lstStyle/>
          <a:p>
            <a:r>
              <a:rPr lang="en-GB">
                <a:latin typeface="Verdana"/>
                <a:ea typeface="Verdana"/>
              </a:rPr>
              <a:t>1.Introduction</a:t>
            </a:r>
            <a:endParaRPr lang="en-GB"/>
          </a:p>
        </p:txBody>
      </p:sp>
      <p:sp>
        <p:nvSpPr>
          <p:cNvPr id="3" name="Content Placeholder 2">
            <a:extLst>
              <a:ext uri="{FF2B5EF4-FFF2-40B4-BE49-F238E27FC236}">
                <a16:creationId xmlns:a16="http://schemas.microsoft.com/office/drawing/2014/main" id="{B5BC707E-2BBE-5355-10F0-387699816720}"/>
              </a:ext>
            </a:extLst>
          </p:cNvPr>
          <p:cNvSpPr>
            <a:spLocks noGrp="1"/>
          </p:cNvSpPr>
          <p:nvPr>
            <p:ph idx="1"/>
          </p:nvPr>
        </p:nvSpPr>
        <p:spPr>
          <a:xfrm>
            <a:off x="812800" y="905935"/>
            <a:ext cx="10668000" cy="5178775"/>
          </a:xfrm>
        </p:spPr>
        <p:txBody>
          <a:bodyPr vert="horz" lIns="91440" tIns="45720" rIns="91440" bIns="45720" rtlCol="0" anchor="t">
            <a:noAutofit/>
          </a:bodyPr>
          <a:lstStyle/>
          <a:p>
            <a:pPr marL="285750" indent="-285750" algn="just"/>
            <a:endParaRPr lang="en-GB" sz="1600">
              <a:latin typeface="Verdana"/>
              <a:ea typeface="Verdana"/>
            </a:endParaRPr>
          </a:p>
          <a:p>
            <a:pPr marL="0" indent="0" algn="just">
              <a:buNone/>
            </a:pPr>
            <a:r>
              <a:rPr lang="en-GB" sz="1800">
                <a:latin typeface="Verdana"/>
                <a:ea typeface="Verdana"/>
              </a:rPr>
              <a:t>     </a:t>
            </a:r>
            <a:r>
              <a:rPr lang="en-US" sz="1800">
                <a:latin typeface="Verdana"/>
                <a:ea typeface="Verdana"/>
              </a:rPr>
              <a:t>Mismanagement within a large institution such as a hospital or clinic gives rise to various complications, such as longer wait times, delayed and erratic healthcare, and the need to work overtime for healthcare providers and related staff. Developed on Android Studio and by implementing services provided by Firebase, the ‘</a:t>
            </a:r>
            <a:r>
              <a:rPr lang="en-US" sz="1800" err="1">
                <a:latin typeface="Verdana"/>
                <a:ea typeface="Verdana"/>
              </a:rPr>
              <a:t>DocEasy</a:t>
            </a:r>
            <a:r>
              <a:rPr lang="en-US" sz="1800">
                <a:latin typeface="Verdana"/>
                <a:ea typeface="Verdana"/>
              </a:rPr>
              <a:t>’ application (which can be accessed by physicians and desk clerks) boasts several features, such as reducing wait times by scheduling, the ability to hand over appointments to a substitute physician (in the event that the primary physician is on vacation, or overcome by an emergency) ensuring uninterrupted healthcare, the receptionist can select physicians based on the patient's corresponding symptoms, and the provision for doctors to view their patients' profile ahead of the appointment. </a:t>
            </a:r>
          </a:p>
          <a:p>
            <a:pPr marL="0" indent="0" algn="just">
              <a:buNone/>
            </a:pPr>
            <a:r>
              <a:rPr lang="en-GB" sz="1800">
                <a:latin typeface="Verdana"/>
                <a:ea typeface="Verdana"/>
              </a:rPr>
              <a:t>The key features of app are:</a:t>
            </a:r>
          </a:p>
          <a:p>
            <a:pPr marL="0" indent="0" algn="just">
              <a:buNone/>
            </a:pPr>
            <a:endParaRPr lang="en-GB" sz="1800">
              <a:latin typeface="Verdana"/>
              <a:ea typeface="Verdana"/>
            </a:endParaRPr>
          </a:p>
          <a:p>
            <a:pPr marL="285750" indent="-285750" algn="just"/>
            <a:r>
              <a:rPr lang="en-GB" sz="1800">
                <a:latin typeface="Verdana"/>
                <a:ea typeface="Verdana"/>
              </a:rPr>
              <a:t>Appointment scheduling</a:t>
            </a:r>
          </a:p>
          <a:p>
            <a:pPr algn="just"/>
            <a:r>
              <a:rPr lang="en-GB" sz="1800">
                <a:latin typeface="Verdana"/>
                <a:ea typeface="Verdana"/>
              </a:rPr>
              <a:t>Patient profiles</a:t>
            </a:r>
          </a:p>
          <a:p>
            <a:pPr algn="just"/>
            <a:r>
              <a:rPr lang="en-GB" sz="1800">
                <a:latin typeface="Verdana"/>
                <a:ea typeface="Verdana"/>
              </a:rPr>
              <a:t>In-patient care</a:t>
            </a:r>
          </a:p>
          <a:p>
            <a:pPr algn="just"/>
            <a:r>
              <a:rPr lang="en-GB" sz="1800">
                <a:latin typeface="Verdana"/>
                <a:ea typeface="Verdana"/>
              </a:rPr>
              <a:t>Handover of patients</a:t>
            </a:r>
          </a:p>
        </p:txBody>
      </p:sp>
    </p:spTree>
    <p:extLst>
      <p:ext uri="{BB962C8B-B14F-4D97-AF65-F5344CB8AC3E}">
        <p14:creationId xmlns:p14="http://schemas.microsoft.com/office/powerpoint/2010/main" val="215998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7C87-C418-292B-A3F7-76270754924E}"/>
              </a:ext>
            </a:extLst>
          </p:cNvPr>
          <p:cNvSpPr>
            <a:spLocks noGrp="1"/>
          </p:cNvSpPr>
          <p:nvPr>
            <p:ph type="title"/>
          </p:nvPr>
        </p:nvSpPr>
        <p:spPr/>
        <p:txBody>
          <a:bodyPr/>
          <a:lstStyle/>
          <a:p>
            <a:r>
              <a:rPr lang="en-GB">
                <a:latin typeface="Verdana"/>
                <a:ea typeface="Verdana"/>
              </a:rPr>
              <a:t>2.Problem Statement</a:t>
            </a:r>
            <a:endParaRPr lang="en-GB"/>
          </a:p>
        </p:txBody>
      </p:sp>
      <p:sp>
        <p:nvSpPr>
          <p:cNvPr id="3" name="Content Placeholder 2">
            <a:extLst>
              <a:ext uri="{FF2B5EF4-FFF2-40B4-BE49-F238E27FC236}">
                <a16:creationId xmlns:a16="http://schemas.microsoft.com/office/drawing/2014/main" id="{E1B5549C-2C65-3A5C-AC6D-1EC1A3CB1F4D}"/>
              </a:ext>
            </a:extLst>
          </p:cNvPr>
          <p:cNvSpPr>
            <a:spLocks noGrp="1"/>
          </p:cNvSpPr>
          <p:nvPr>
            <p:ph idx="1"/>
          </p:nvPr>
        </p:nvSpPr>
        <p:spPr/>
        <p:txBody>
          <a:bodyPr vert="horz" lIns="91440" tIns="45720" rIns="91440" bIns="45720" rtlCol="0" anchor="t">
            <a:normAutofit/>
          </a:bodyPr>
          <a:lstStyle/>
          <a:p>
            <a:r>
              <a:rPr lang="en-GB" sz="2200" b="1">
                <a:latin typeface="Verdana"/>
                <a:ea typeface="Verdana"/>
              </a:rPr>
              <a:t>Problem Statement:</a:t>
            </a:r>
            <a:endParaRPr lang="en-GB" sz="2200"/>
          </a:p>
          <a:p>
            <a:pPr marL="0" indent="0">
              <a:buNone/>
            </a:pPr>
            <a:r>
              <a:rPr lang="en-GB" sz="2200">
                <a:latin typeface="Verdana"/>
                <a:ea typeface="Verdana"/>
              </a:rPr>
              <a:t>     A mobile app for helping doctors plan their appointments, out-patient &amp; in-patient care, handover of patients in case of leaves for seamless continuity of care.</a:t>
            </a:r>
            <a:endParaRPr lang="en-GB" sz="2200"/>
          </a:p>
        </p:txBody>
      </p:sp>
    </p:spTree>
    <p:extLst>
      <p:ext uri="{BB962C8B-B14F-4D97-AF65-F5344CB8AC3E}">
        <p14:creationId xmlns:p14="http://schemas.microsoft.com/office/powerpoint/2010/main" val="245056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Verdana"/>
                <a:ea typeface="Verdana"/>
              </a:rPr>
              <a:t>3.Objectives</a:t>
            </a:r>
            <a:endParaRPr lang="en-GB"/>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a:latin typeface="Verdana"/>
                <a:ea typeface="Verdana"/>
              </a:rPr>
              <a:t>The main objectives of the mobile app are:</a:t>
            </a:r>
          </a:p>
          <a:p>
            <a:r>
              <a:rPr lang="en-GB" sz="2000">
                <a:solidFill>
                  <a:srgbClr val="000000"/>
                </a:solidFill>
                <a:latin typeface="Verdana"/>
                <a:ea typeface="Verdana"/>
              </a:rPr>
              <a:t>Design a Login Page and Signup page for  Receptionist.</a:t>
            </a:r>
          </a:p>
          <a:p>
            <a:r>
              <a:rPr lang="en-GB" sz="2000" dirty="0">
                <a:solidFill>
                  <a:srgbClr val="000000"/>
                </a:solidFill>
                <a:latin typeface="Verdana"/>
                <a:ea typeface="Verdana"/>
              </a:rPr>
              <a:t>Create a Firebase Authentication to integrate sign-up and sign-in functionality </a:t>
            </a:r>
            <a:r>
              <a:rPr lang="en-GB" sz="2000">
                <a:solidFill>
                  <a:srgbClr val="000000"/>
                </a:solidFill>
                <a:latin typeface="Verdana"/>
                <a:ea typeface="Verdana"/>
              </a:rPr>
              <a:t>of receptionist into the Application. </a:t>
            </a:r>
          </a:p>
          <a:p>
            <a:r>
              <a:rPr lang="en-US" sz="2000">
                <a:latin typeface="Verdana"/>
                <a:ea typeface="Verdana"/>
              </a:rPr>
              <a:t>Create  a database collection for Receptionist, Patients and Appointments.</a:t>
            </a:r>
          </a:p>
          <a:p>
            <a:r>
              <a:rPr lang="en-US" sz="2000">
                <a:latin typeface="Verdana"/>
                <a:ea typeface="Verdana"/>
              </a:rPr>
              <a:t>Design Receptionist Home Page.</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62F8-E3BF-9824-0BF9-A74B73DB9F63}"/>
              </a:ext>
            </a:extLst>
          </p:cNvPr>
          <p:cNvSpPr>
            <a:spLocks noGrp="1"/>
          </p:cNvSpPr>
          <p:nvPr>
            <p:ph type="title"/>
          </p:nvPr>
        </p:nvSpPr>
        <p:spPr/>
        <p:txBody>
          <a:bodyPr/>
          <a:lstStyle/>
          <a:p>
            <a:r>
              <a:rPr lang="en-US" dirty="0">
                <a:latin typeface="Verdana"/>
                <a:ea typeface="Verdana"/>
              </a:rPr>
              <a:t>4.Firebase</a:t>
            </a:r>
            <a:endParaRPr lang="en-US" dirty="0"/>
          </a:p>
        </p:txBody>
      </p:sp>
      <p:sp>
        <p:nvSpPr>
          <p:cNvPr id="4" name="Content Placeholder 3">
            <a:extLst>
              <a:ext uri="{FF2B5EF4-FFF2-40B4-BE49-F238E27FC236}">
                <a16:creationId xmlns:a16="http://schemas.microsoft.com/office/drawing/2014/main" id="{BCEFE4A1-FA7C-D45C-CA86-B25F23623B4B}"/>
              </a:ext>
            </a:extLst>
          </p:cNvPr>
          <p:cNvSpPr>
            <a:spLocks noGrp="1"/>
          </p:cNvSpPr>
          <p:nvPr>
            <p:ph idx="1"/>
          </p:nvPr>
        </p:nvSpPr>
        <p:spPr/>
        <p:txBody>
          <a:bodyPr vert="horz" lIns="91440" tIns="45720" rIns="91440" bIns="45720" rtlCol="0" anchor="t">
            <a:normAutofit/>
          </a:bodyPr>
          <a:lstStyle/>
          <a:p>
            <a:r>
              <a:rPr lang="en-GB" err="1">
                <a:solidFill>
                  <a:srgbClr val="000000"/>
                </a:solidFill>
                <a:latin typeface="Verdana"/>
                <a:ea typeface="Verdana"/>
              </a:rPr>
              <a:t>Firestore</a:t>
            </a:r>
            <a:r>
              <a:rPr lang="en-GB" dirty="0">
                <a:solidFill>
                  <a:srgbClr val="000000"/>
                </a:solidFill>
                <a:latin typeface="Verdana"/>
                <a:ea typeface="Verdana"/>
              </a:rPr>
              <a:t> is a NoSQL, document-oriented database provided by Google Cloud Platform. In </a:t>
            </a:r>
            <a:r>
              <a:rPr lang="en-GB" err="1">
                <a:solidFill>
                  <a:srgbClr val="000000"/>
                </a:solidFill>
                <a:latin typeface="Verdana"/>
                <a:ea typeface="Verdana"/>
              </a:rPr>
              <a:t>Firestore</a:t>
            </a:r>
            <a:r>
              <a:rPr lang="en-GB" dirty="0">
                <a:solidFill>
                  <a:srgbClr val="000000"/>
                </a:solidFill>
                <a:latin typeface="Verdana"/>
                <a:ea typeface="Verdana"/>
              </a:rPr>
              <a:t>, a new Project doc-easy has been created.</a:t>
            </a:r>
            <a:endParaRPr lang="en-US"/>
          </a:p>
          <a:p>
            <a:r>
              <a:rPr lang="en-GB" dirty="0">
                <a:solidFill>
                  <a:srgbClr val="000000"/>
                </a:solidFill>
                <a:latin typeface="Verdana"/>
                <a:ea typeface="Verdana"/>
              </a:rPr>
              <a:t>A collection is a grouping of documents within </a:t>
            </a:r>
            <a:r>
              <a:rPr lang="en-GB" err="1">
                <a:solidFill>
                  <a:srgbClr val="000000"/>
                </a:solidFill>
                <a:latin typeface="Verdana"/>
                <a:ea typeface="Verdana"/>
              </a:rPr>
              <a:t>Firestore</a:t>
            </a:r>
            <a:r>
              <a:rPr lang="en-GB" dirty="0">
                <a:solidFill>
                  <a:srgbClr val="000000"/>
                </a:solidFill>
                <a:latin typeface="Verdana"/>
                <a:ea typeface="Verdana"/>
              </a:rPr>
              <a:t>.</a:t>
            </a:r>
            <a:endParaRPr lang="en-US" dirty="0">
              <a:solidFill>
                <a:srgbClr val="000000"/>
              </a:solidFill>
              <a:latin typeface="Verdana"/>
              <a:ea typeface="Verdana"/>
            </a:endParaRPr>
          </a:p>
          <a:p>
            <a:pPr>
              <a:spcBef>
                <a:spcPts val="20"/>
              </a:spcBef>
            </a:pPr>
            <a:r>
              <a:rPr lang="en-GB" dirty="0">
                <a:solidFill>
                  <a:srgbClr val="000000"/>
                </a:solidFill>
                <a:latin typeface="Verdana"/>
                <a:ea typeface="Verdana"/>
              </a:rPr>
              <a:t>Collections:</a:t>
            </a:r>
          </a:p>
          <a:p>
            <a:pPr lvl="1" indent="-342900">
              <a:buFont typeface="Wingdings" pitchFamily="34" charset="0"/>
              <a:buChar char="ü"/>
            </a:pPr>
            <a:r>
              <a:rPr lang="en-GB" sz="1800" dirty="0">
                <a:solidFill>
                  <a:srgbClr val="000000"/>
                </a:solidFill>
                <a:latin typeface="Verdana"/>
                <a:ea typeface="Verdana"/>
              </a:rPr>
              <a:t>A collection is a grouping of documents within </a:t>
            </a:r>
            <a:r>
              <a:rPr lang="en-GB" sz="1800" err="1">
                <a:solidFill>
                  <a:srgbClr val="000000"/>
                </a:solidFill>
                <a:latin typeface="Verdana"/>
                <a:ea typeface="Verdana"/>
              </a:rPr>
              <a:t>Firestore</a:t>
            </a:r>
            <a:r>
              <a:rPr lang="en-GB" sz="1800" dirty="0">
                <a:solidFill>
                  <a:srgbClr val="000000"/>
                </a:solidFill>
                <a:latin typeface="Verdana"/>
                <a:ea typeface="Verdana"/>
              </a:rPr>
              <a:t>.</a:t>
            </a:r>
            <a:endParaRPr lang="en-GB" sz="1800">
              <a:latin typeface="Verdana"/>
              <a:ea typeface="Verdana"/>
            </a:endParaRPr>
          </a:p>
          <a:p>
            <a:pPr lvl="1" indent="-342900">
              <a:buFont typeface="Wingdings" pitchFamily="34" charset="0"/>
              <a:buChar char="ü"/>
            </a:pPr>
            <a:r>
              <a:rPr lang="en-GB" sz="1800" dirty="0">
                <a:solidFill>
                  <a:srgbClr val="000000"/>
                </a:solidFill>
                <a:latin typeface="Verdana"/>
                <a:ea typeface="Verdana"/>
              </a:rPr>
              <a:t>It can be thought of as a container for organizing related documents.</a:t>
            </a:r>
            <a:endParaRPr lang="en-GB" sz="1800">
              <a:latin typeface="Verdana"/>
              <a:ea typeface="Verdana"/>
            </a:endParaRPr>
          </a:p>
          <a:p>
            <a:pPr lvl="1" indent="-342900">
              <a:buFont typeface="Wingdings" pitchFamily="34" charset="0"/>
              <a:buChar char="ü"/>
            </a:pPr>
            <a:r>
              <a:rPr lang="en-GB" sz="1800" dirty="0">
                <a:solidFill>
                  <a:srgbClr val="000000"/>
                </a:solidFill>
                <a:latin typeface="Verdana"/>
                <a:ea typeface="Verdana"/>
              </a:rPr>
              <a:t>Collections do not require a schema, meaning each document in a collection can have different fields.</a:t>
            </a:r>
            <a:endParaRPr lang="en-GB" sz="1800">
              <a:latin typeface="Verdana"/>
              <a:ea typeface="Verdana"/>
            </a:endParaRPr>
          </a:p>
          <a:p>
            <a:pPr>
              <a:spcBef>
                <a:spcPts val="20"/>
              </a:spcBef>
            </a:pPr>
            <a:r>
              <a:rPr lang="en-GB" dirty="0">
                <a:solidFill>
                  <a:srgbClr val="000000"/>
                </a:solidFill>
                <a:latin typeface="Verdana"/>
                <a:ea typeface="Verdana"/>
              </a:rPr>
              <a:t>Documents:</a:t>
            </a:r>
            <a:endParaRPr lang="en-GB" dirty="0">
              <a:latin typeface="Verdana"/>
              <a:ea typeface="Verdana"/>
            </a:endParaRPr>
          </a:p>
          <a:p>
            <a:pPr lvl="1" indent="-342900">
              <a:buFont typeface="Wingdings" pitchFamily="34" charset="0"/>
              <a:buChar char="ü"/>
            </a:pPr>
            <a:r>
              <a:rPr lang="en-GB" sz="1400" dirty="0">
                <a:solidFill>
                  <a:srgbClr val="000000"/>
                </a:solidFill>
                <a:latin typeface="Verdana"/>
                <a:ea typeface="Verdana"/>
              </a:rPr>
              <a:t>Documents are individual records within a collection.</a:t>
            </a:r>
          </a:p>
          <a:p>
            <a:pPr lvl="1" indent="-342900">
              <a:buFont typeface="Wingdings" pitchFamily="34" charset="0"/>
              <a:buChar char="ü"/>
            </a:pPr>
            <a:r>
              <a:rPr lang="en-GB" sz="1400" dirty="0">
                <a:solidFill>
                  <a:srgbClr val="000000"/>
                </a:solidFill>
                <a:latin typeface="Verdana"/>
                <a:ea typeface="Verdana"/>
              </a:rPr>
              <a:t>Each document is a set of key-value pairs, where the keys are field names, and the values are the data.</a:t>
            </a:r>
            <a:endParaRPr lang="en-GB" sz="1400">
              <a:latin typeface="Verdana"/>
              <a:ea typeface="Verdana"/>
            </a:endParaRPr>
          </a:p>
          <a:p>
            <a:pPr lvl="1" indent="-342900">
              <a:buFont typeface="Wingdings" pitchFamily="34" charset="0"/>
              <a:buChar char="ü"/>
            </a:pPr>
            <a:r>
              <a:rPr lang="en-GB" sz="1400" err="1">
                <a:solidFill>
                  <a:srgbClr val="000000"/>
                </a:solidFill>
                <a:latin typeface="Verdana"/>
                <a:ea typeface="Verdana"/>
              </a:rPr>
              <a:t>Firestore</a:t>
            </a:r>
            <a:r>
              <a:rPr lang="en-GB" sz="1400" dirty="0">
                <a:solidFill>
                  <a:srgbClr val="000000"/>
                </a:solidFill>
                <a:latin typeface="Verdana"/>
                <a:ea typeface="Verdana"/>
              </a:rPr>
              <a:t> documents are typically stored in JSON-like format.</a:t>
            </a:r>
            <a:endParaRPr lang="en-GB" sz="1400">
              <a:latin typeface="Verdana"/>
              <a:ea typeface="Verdana"/>
            </a:endParaRPr>
          </a:p>
          <a:p>
            <a:pPr marL="457200" indent="-457200"/>
            <a:endParaRPr lang="en-GB" sz="1700" dirty="0">
              <a:solidFill>
                <a:srgbClr val="000000"/>
              </a:solidFill>
            </a:endParaRPr>
          </a:p>
          <a:p>
            <a:pPr marL="457200" indent="-457200"/>
            <a:endParaRPr lang="en-GB" sz="1700" dirty="0">
              <a:solidFill>
                <a:srgbClr val="000000"/>
              </a:solidFill>
            </a:endParaRPr>
          </a:p>
        </p:txBody>
      </p:sp>
    </p:spTree>
    <p:extLst>
      <p:ext uri="{BB962C8B-B14F-4D97-AF65-F5344CB8AC3E}">
        <p14:creationId xmlns:p14="http://schemas.microsoft.com/office/powerpoint/2010/main" val="323500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D9D4-9D94-EA2A-6529-DB2C9BFF12FB}"/>
              </a:ext>
            </a:extLst>
          </p:cNvPr>
          <p:cNvSpPr>
            <a:spLocks noGrp="1"/>
          </p:cNvSpPr>
          <p:nvPr>
            <p:ph type="title"/>
          </p:nvPr>
        </p:nvSpPr>
        <p:spPr/>
        <p:txBody>
          <a:bodyPr/>
          <a:lstStyle/>
          <a:p>
            <a:r>
              <a:rPr lang="en-GB" dirty="0">
                <a:latin typeface="Verdana"/>
                <a:ea typeface="Verdana"/>
              </a:rPr>
              <a:t>4.1 Firebase Authentication</a:t>
            </a:r>
            <a:endParaRPr lang="en-GB" dirty="0"/>
          </a:p>
        </p:txBody>
      </p:sp>
      <p:sp>
        <p:nvSpPr>
          <p:cNvPr id="3" name="Content Placeholder 2">
            <a:extLst>
              <a:ext uri="{FF2B5EF4-FFF2-40B4-BE49-F238E27FC236}">
                <a16:creationId xmlns:a16="http://schemas.microsoft.com/office/drawing/2014/main" id="{CF48D053-1017-48D9-2B19-487BBD794682}"/>
              </a:ext>
            </a:extLst>
          </p:cNvPr>
          <p:cNvSpPr>
            <a:spLocks noGrp="1"/>
          </p:cNvSpPr>
          <p:nvPr>
            <p:ph idx="1"/>
          </p:nvPr>
        </p:nvSpPr>
        <p:spPr/>
        <p:txBody>
          <a:bodyPr vert="horz" lIns="91440" tIns="45720" rIns="91440" bIns="45720" rtlCol="0" anchor="t">
            <a:normAutofit/>
          </a:bodyPr>
          <a:lstStyle/>
          <a:p>
            <a:r>
              <a:rPr lang="en-GB" dirty="0">
                <a:solidFill>
                  <a:srgbClr val="000000"/>
                </a:solidFill>
                <a:latin typeface="Verdana"/>
                <a:ea typeface="Verdana"/>
              </a:rPr>
              <a:t>Firebase Authentication is a separate service provided by Google Firebase that handles user authentication. </a:t>
            </a:r>
            <a:r>
              <a:rPr lang="en-GB" dirty="0" err="1">
                <a:solidFill>
                  <a:srgbClr val="000000"/>
                </a:solidFill>
                <a:latin typeface="Verdana"/>
                <a:ea typeface="Verdana"/>
              </a:rPr>
              <a:t>Firestore</a:t>
            </a:r>
            <a:r>
              <a:rPr lang="en-GB" dirty="0">
                <a:solidFill>
                  <a:srgbClr val="000000"/>
                </a:solidFill>
                <a:latin typeface="Verdana"/>
                <a:ea typeface="Verdana"/>
              </a:rPr>
              <a:t>, on the other hand, is a NoSQL database offered by Firebase for storing and retrieving data.</a:t>
            </a:r>
          </a:p>
          <a:p>
            <a:r>
              <a:rPr lang="en-GB" dirty="0">
                <a:solidFill>
                  <a:srgbClr val="000000"/>
                </a:solidFill>
                <a:latin typeface="Verdana"/>
                <a:ea typeface="Verdana"/>
              </a:rPr>
              <a:t>Users sign up or sign in through Firebase Authentication.</a:t>
            </a:r>
          </a:p>
          <a:p>
            <a:r>
              <a:rPr lang="en-GB" dirty="0">
                <a:solidFill>
                  <a:srgbClr val="000000"/>
                </a:solidFill>
                <a:latin typeface="Verdana"/>
                <a:ea typeface="Verdana"/>
              </a:rPr>
              <a:t>Firebase Authentication issues a token that identifies the authenticated user.</a:t>
            </a:r>
            <a:endParaRPr lang="en-GB" dirty="0">
              <a:latin typeface="Verdana"/>
              <a:ea typeface="Verdana"/>
            </a:endParaRPr>
          </a:p>
          <a:p>
            <a:r>
              <a:rPr lang="en-GB" dirty="0">
                <a:solidFill>
                  <a:srgbClr val="000000"/>
                </a:solidFill>
                <a:latin typeface="Verdana"/>
                <a:ea typeface="Verdana"/>
              </a:rPr>
              <a:t>We can specify conditions like allowing a user to read their own data or restricting write access to certain user roles.</a:t>
            </a:r>
            <a:endParaRPr lang="en-GB" dirty="0"/>
          </a:p>
          <a:p>
            <a:r>
              <a:rPr lang="en-US" dirty="0">
                <a:latin typeface="Verdana"/>
                <a:ea typeface="Verdana"/>
              </a:rPr>
              <a:t>Firebase Authentication has been employed for the authentication of the receptionist.</a:t>
            </a:r>
            <a:endParaRPr lang="en-US" dirty="0"/>
          </a:p>
          <a:p>
            <a:endParaRPr lang="en-GB" dirty="0">
              <a:solidFill>
                <a:srgbClr val="000000"/>
              </a:solidFill>
            </a:endParaRPr>
          </a:p>
        </p:txBody>
      </p:sp>
    </p:spTree>
    <p:extLst>
      <p:ext uri="{BB962C8B-B14F-4D97-AF65-F5344CB8AC3E}">
        <p14:creationId xmlns:p14="http://schemas.microsoft.com/office/powerpoint/2010/main" val="285180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2860-70B9-C1E2-E4EF-8B967B4C6973}"/>
              </a:ext>
            </a:extLst>
          </p:cNvPr>
          <p:cNvSpPr>
            <a:spLocks noGrp="1"/>
          </p:cNvSpPr>
          <p:nvPr>
            <p:ph type="title"/>
          </p:nvPr>
        </p:nvSpPr>
        <p:spPr/>
        <p:txBody>
          <a:bodyPr/>
          <a:lstStyle/>
          <a:p>
            <a:r>
              <a:rPr lang="en-GB" dirty="0">
                <a:latin typeface="Verdana"/>
                <a:ea typeface="Verdana"/>
              </a:rPr>
              <a:t>4.1 Firebase Authentication</a:t>
            </a:r>
            <a:endParaRPr lang="en-US" dirty="0">
              <a:latin typeface="Verdana"/>
              <a:ea typeface="Verdana"/>
            </a:endParaRPr>
          </a:p>
        </p:txBody>
      </p:sp>
      <p:pic>
        <p:nvPicPr>
          <p:cNvPr id="4" name="Content Placeholder 3" descr="A screenshot of a computer&#10;&#10;Description automatically generated">
            <a:extLst>
              <a:ext uri="{FF2B5EF4-FFF2-40B4-BE49-F238E27FC236}">
                <a16:creationId xmlns:a16="http://schemas.microsoft.com/office/drawing/2014/main" id="{58F095B8-4318-F8AE-27A9-9164ECAC7882}"/>
              </a:ext>
            </a:extLst>
          </p:cNvPr>
          <p:cNvPicPr>
            <a:picLocks noGrp="1" noChangeAspect="1"/>
          </p:cNvPicPr>
          <p:nvPr>
            <p:ph idx="1"/>
          </p:nvPr>
        </p:nvPicPr>
        <p:blipFill>
          <a:blip r:embed="rId2"/>
          <a:stretch>
            <a:fillRect/>
          </a:stretch>
        </p:blipFill>
        <p:spPr>
          <a:xfrm>
            <a:off x="1832030" y="1055915"/>
            <a:ext cx="8531567" cy="4920340"/>
          </a:xfrm>
        </p:spPr>
      </p:pic>
    </p:spTree>
    <p:extLst>
      <p:ext uri="{BB962C8B-B14F-4D97-AF65-F5344CB8AC3E}">
        <p14:creationId xmlns:p14="http://schemas.microsoft.com/office/powerpoint/2010/main" val="142966702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Bioinformatics</vt:lpstr>
      <vt:lpstr>DOC EASY </vt:lpstr>
      <vt:lpstr>Team Members</vt:lpstr>
      <vt:lpstr>Content</vt:lpstr>
      <vt:lpstr>1.Introduction</vt:lpstr>
      <vt:lpstr>2.Problem Statement</vt:lpstr>
      <vt:lpstr>3.Objectives</vt:lpstr>
      <vt:lpstr>4.Firebase</vt:lpstr>
      <vt:lpstr>4.1 Firebase Authentication</vt:lpstr>
      <vt:lpstr>4.1 Firebase Authentication</vt:lpstr>
      <vt:lpstr>4.2 Firebase Collections</vt:lpstr>
      <vt:lpstr>Receptionist Collection</vt:lpstr>
      <vt:lpstr>Receptionist Collection</vt:lpstr>
      <vt:lpstr>Patient Collection</vt:lpstr>
      <vt:lpstr>Patients Collection</vt:lpstr>
      <vt:lpstr>Appointments Collection</vt:lpstr>
      <vt:lpstr>Appointments Collection</vt:lpstr>
      <vt:lpstr>5.Results</vt:lpstr>
      <vt:lpstr>5.Results</vt:lpstr>
      <vt:lpstr>5.Results</vt:lpstr>
      <vt:lpstr>Receptionist Login</vt:lpstr>
      <vt:lpstr>Receptionist Sign-Up</vt:lpstr>
      <vt:lpstr>5.Results</vt:lpstr>
      <vt:lpstr>Receptionist Dashboard</vt:lpstr>
      <vt:lpstr>Receptionist Profile</vt:lpstr>
      <vt:lpstr>5.Results</vt:lpstr>
      <vt:lpstr>List of Doctors</vt:lpstr>
      <vt:lpstr>List of Patients</vt:lpstr>
      <vt:lpstr>5.Results</vt:lpstr>
      <vt:lpstr>Patient Details</vt:lpstr>
      <vt:lpstr>List of Appointments</vt:lpstr>
      <vt:lpstr>New Appointments</vt:lpstr>
      <vt:lpstr>New Appointments</vt:lpstr>
      <vt:lpstr>New Appointments</vt:lpstr>
      <vt:lpstr>6.Conclusion</vt:lpstr>
      <vt:lpstr>7.Expected Outcomes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revision>190</cp:revision>
  <dcterms:created xsi:type="dcterms:W3CDTF">2023-03-16T03:26:27Z</dcterms:created>
  <dcterms:modified xsi:type="dcterms:W3CDTF">2024-01-13T03:41:20Z</dcterms:modified>
</cp:coreProperties>
</file>